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 Slab Light"/>
      <p:regular r:id="rId21"/>
      <p:bold r:id="rId22"/>
    </p:embeddedFont>
    <p:embeddedFont>
      <p:font typeface="Ubuntu"/>
      <p:regular r:id="rId23"/>
      <p:bold r:id="rId24"/>
      <p:italic r:id="rId25"/>
      <p:boldItalic r:id="rId26"/>
    </p:embeddedFont>
    <p:embeddedFont>
      <p:font typeface="Catamaran"/>
      <p:regular r:id="rId27"/>
      <p:bold r:id="rId28"/>
    </p:embeddedFont>
    <p:embeddedFont>
      <p:font typeface="Vibur"/>
      <p:regular r:id="rId29"/>
    </p:embeddedFont>
    <p:embeddedFont>
      <p:font typeface="Fira Sans Extra Condensed Medium"/>
      <p:regular r:id="rId30"/>
      <p:bold r:id="rId31"/>
      <p:italic r:id="rId32"/>
      <p:boldItalic r:id="rId33"/>
    </p:embeddedFont>
    <p:embeddedFont>
      <p:font typeface="Comfortaa Medium"/>
      <p:regular r:id="rId34"/>
      <p:bold r:id="rId35"/>
    </p:embeddedFont>
    <p:embeddedFont>
      <p:font typeface="Comfortaa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SlabLight-bold.fntdata"/><Relationship Id="rId21" Type="http://schemas.openxmlformats.org/officeDocument/2006/relationships/font" Target="fonts/RobotoSlabLight-regular.fntdata"/><Relationship Id="rId24" Type="http://schemas.openxmlformats.org/officeDocument/2006/relationships/font" Target="fonts/Ubuntu-bold.fntdata"/><Relationship Id="rId23" Type="http://schemas.openxmlformats.org/officeDocument/2006/relationships/font" Target="fonts/Ubuntu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buntu-boldItalic.fntdata"/><Relationship Id="rId25" Type="http://schemas.openxmlformats.org/officeDocument/2006/relationships/font" Target="fonts/Ubuntu-italic.fntdata"/><Relationship Id="rId28" Type="http://schemas.openxmlformats.org/officeDocument/2006/relationships/font" Target="fonts/Catamaran-bold.fntdata"/><Relationship Id="rId27" Type="http://schemas.openxmlformats.org/officeDocument/2006/relationships/font" Target="fonts/Catamaran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Vibu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ExtraCondensedMedium-bold.fntdata"/><Relationship Id="rId30" Type="http://schemas.openxmlformats.org/officeDocument/2006/relationships/font" Target="fonts/FiraSansExtraCondensedMedium-regular.fntdata"/><Relationship Id="rId11" Type="http://schemas.openxmlformats.org/officeDocument/2006/relationships/slide" Target="slides/slide6.xml"/><Relationship Id="rId33" Type="http://schemas.openxmlformats.org/officeDocument/2006/relationships/font" Target="fonts/FiraSansExtraCondensed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FiraSansExtraCondensedMedium-italic.fntdata"/><Relationship Id="rId13" Type="http://schemas.openxmlformats.org/officeDocument/2006/relationships/slide" Target="slides/slide8.xml"/><Relationship Id="rId35" Type="http://schemas.openxmlformats.org/officeDocument/2006/relationships/font" Target="fonts/ComfortaaMedium-bold.fntdata"/><Relationship Id="rId12" Type="http://schemas.openxmlformats.org/officeDocument/2006/relationships/slide" Target="slides/slide7.xml"/><Relationship Id="rId34" Type="http://schemas.openxmlformats.org/officeDocument/2006/relationships/font" Target="fonts/ComfortaaMedium-regular.fntdata"/><Relationship Id="rId15" Type="http://schemas.openxmlformats.org/officeDocument/2006/relationships/slide" Target="slides/slide10.xml"/><Relationship Id="rId37" Type="http://schemas.openxmlformats.org/officeDocument/2006/relationships/font" Target="fonts/Comfortaa-bold.fntdata"/><Relationship Id="rId14" Type="http://schemas.openxmlformats.org/officeDocument/2006/relationships/slide" Target="slides/slide9.xml"/><Relationship Id="rId36" Type="http://schemas.openxmlformats.org/officeDocument/2006/relationships/font" Target="fonts/Comfortaa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jpg>
</file>

<file path=ppt/media/image23.jpg>
</file>

<file path=ppt/media/image24.jpg>
</file>

<file path=ppt/media/image25.jpg>
</file>

<file path=ppt/media/image26.pn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gcb044da2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9" name="Google Shape;1609;gcb044da2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2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gfab453cd47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4" name="Google Shape;1704;gfab453cd47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What feeling caused Moses to flee Egypt? fear for his life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9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gfab453cd47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1" name="Google Shape;1711;gfab453cd47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What feeling caused Moses to flee Egypt? fear for his life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Google Shape;1717;gfab453cd47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8" name="Google Shape;1718;gfab453cd47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What feeling caused Moses to flee Egypt? fear for his life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3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gfab453cd47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5" name="Google Shape;1725;gfab453cd47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What feeling caused Moses to flee Egypt? fear for his life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d38073794d_0_3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d38073794d_0_3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God's ways are not like ours, but they work.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" name="Google Shape;1763;gfab453cd47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4" name="Google Shape;1764;gfab453cd47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God's ways are not like ours, but they work.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d768e69cfa_0_80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d768e69cfa_0_8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2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gfab453cd47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" name="Google Shape;1624;gfab453cd47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gd768e69cfa_0_80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gd768e69cfa_0_80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Moses identified himself with the Israelites. T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God had forgotten the Israelites. F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God approves of murder when a situation is unfair. F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The Pharaoh wanted to kill him for killing an Egyptian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T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gaa346aee37_0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1" name="Google Shape;1671;gaa346aee37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4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gabf9762155_0_2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6" name="Google Shape;1676;gabf9762155_0_2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What feeling caused Moses to flee Egypt? fear for his life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Google Shape;1682;gfab453cd4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3" name="Google Shape;1683;gfab453cd4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What feeling caused Moses to flee Egypt? fear for his life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8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gfab453cd47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0" name="Google Shape;1690;gfab453cd4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What feeling caused Moses to flee Egypt? fear for his life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gfab453cd47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7" name="Google Shape;1697;gfab453cd47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Verdana"/>
              <a:buAutoNum type="arabicPeriod"/>
            </a:pPr>
            <a:r>
              <a:rPr lang="en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What feeling caused Moses to flee Egypt? fear for his life</a:t>
            </a:r>
            <a:endParaRPr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jpg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title"/>
          </p:nvPr>
        </p:nvSpPr>
        <p:spPr>
          <a:xfrm>
            <a:off x="1780650" y="1329750"/>
            <a:ext cx="5582700" cy="23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6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322000" y="3717725"/>
            <a:ext cx="45000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Light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Light"/>
              <a:buNone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Light"/>
              <a:buNone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Light"/>
              <a:buNone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Light"/>
              <a:buNone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Light"/>
              <a:buNone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Light"/>
              <a:buNone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Light"/>
              <a:buNone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Slab Light"/>
              <a:buNone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1804588" y="680830"/>
            <a:ext cx="918671" cy="667251"/>
            <a:chOff x="5211663" y="1358969"/>
            <a:chExt cx="483893" cy="351481"/>
          </a:xfrm>
        </p:grpSpPr>
        <p:sp>
          <p:nvSpPr>
            <p:cNvPr id="12" name="Google Shape;12;p2"/>
            <p:cNvSpPr/>
            <p:nvPr/>
          </p:nvSpPr>
          <p:spPr>
            <a:xfrm>
              <a:off x="5519159" y="1395927"/>
              <a:ext cx="71050" cy="66812"/>
            </a:xfrm>
            <a:custGeom>
              <a:rect b="b" l="l" r="r" t="t"/>
              <a:pathLst>
                <a:path extrusionOk="0" h="978" w="1040">
                  <a:moveTo>
                    <a:pt x="914" y="1"/>
                  </a:moveTo>
                  <a:cubicBezTo>
                    <a:pt x="801" y="1"/>
                    <a:pt x="571" y="36"/>
                    <a:pt x="67" y="176"/>
                  </a:cubicBezTo>
                  <a:cubicBezTo>
                    <a:pt x="0" y="198"/>
                    <a:pt x="16" y="324"/>
                    <a:pt x="95" y="324"/>
                  </a:cubicBezTo>
                  <a:cubicBezTo>
                    <a:pt x="102" y="324"/>
                    <a:pt x="109" y="323"/>
                    <a:pt x="116" y="322"/>
                  </a:cubicBezTo>
                  <a:cubicBezTo>
                    <a:pt x="359" y="249"/>
                    <a:pt x="626" y="200"/>
                    <a:pt x="869" y="152"/>
                  </a:cubicBezTo>
                  <a:lnTo>
                    <a:pt x="869" y="152"/>
                  </a:lnTo>
                  <a:cubicBezTo>
                    <a:pt x="796" y="322"/>
                    <a:pt x="626" y="662"/>
                    <a:pt x="505" y="880"/>
                  </a:cubicBezTo>
                  <a:cubicBezTo>
                    <a:pt x="480" y="905"/>
                    <a:pt x="480" y="953"/>
                    <a:pt x="529" y="977"/>
                  </a:cubicBezTo>
                  <a:lnTo>
                    <a:pt x="553" y="977"/>
                  </a:lnTo>
                  <a:cubicBezTo>
                    <a:pt x="577" y="977"/>
                    <a:pt x="602" y="977"/>
                    <a:pt x="602" y="953"/>
                  </a:cubicBezTo>
                  <a:cubicBezTo>
                    <a:pt x="650" y="880"/>
                    <a:pt x="990" y="249"/>
                    <a:pt x="1039" y="127"/>
                  </a:cubicBezTo>
                  <a:cubicBezTo>
                    <a:pt x="1039" y="103"/>
                    <a:pt x="1039" y="79"/>
                    <a:pt x="1039" y="30"/>
                  </a:cubicBezTo>
                  <a:cubicBezTo>
                    <a:pt x="1018" y="20"/>
                    <a:pt x="998" y="1"/>
                    <a:pt x="914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211663" y="1358969"/>
              <a:ext cx="483893" cy="351481"/>
            </a:xfrm>
            <a:custGeom>
              <a:rect b="b" l="l" r="r" t="t"/>
              <a:pathLst>
                <a:path extrusionOk="0" h="5145" w="7083">
                  <a:moveTo>
                    <a:pt x="3768" y="0"/>
                  </a:moveTo>
                  <a:cubicBezTo>
                    <a:pt x="3734" y="0"/>
                    <a:pt x="3701" y="4"/>
                    <a:pt x="3670" y="12"/>
                  </a:cubicBezTo>
                  <a:cubicBezTo>
                    <a:pt x="3014" y="207"/>
                    <a:pt x="3232" y="1713"/>
                    <a:pt x="3232" y="1713"/>
                  </a:cubicBezTo>
                  <a:cubicBezTo>
                    <a:pt x="3232" y="1713"/>
                    <a:pt x="1357" y="535"/>
                    <a:pt x="891" y="535"/>
                  </a:cubicBezTo>
                  <a:cubicBezTo>
                    <a:pt x="865" y="535"/>
                    <a:pt x="844" y="539"/>
                    <a:pt x="827" y="547"/>
                  </a:cubicBezTo>
                  <a:cubicBezTo>
                    <a:pt x="366" y="814"/>
                    <a:pt x="1483" y="1664"/>
                    <a:pt x="1483" y="1664"/>
                  </a:cubicBezTo>
                  <a:cubicBezTo>
                    <a:pt x="1483" y="1664"/>
                    <a:pt x="832" y="1473"/>
                    <a:pt x="445" y="1473"/>
                  </a:cubicBezTo>
                  <a:cubicBezTo>
                    <a:pt x="263" y="1473"/>
                    <a:pt x="140" y="1516"/>
                    <a:pt x="171" y="1640"/>
                  </a:cubicBezTo>
                  <a:cubicBezTo>
                    <a:pt x="269" y="2029"/>
                    <a:pt x="1022" y="2490"/>
                    <a:pt x="1022" y="2490"/>
                  </a:cubicBezTo>
                  <a:cubicBezTo>
                    <a:pt x="730" y="2490"/>
                    <a:pt x="439" y="2539"/>
                    <a:pt x="147" y="2587"/>
                  </a:cubicBezTo>
                  <a:cubicBezTo>
                    <a:pt x="1" y="2650"/>
                    <a:pt x="594" y="3616"/>
                    <a:pt x="1664" y="3616"/>
                  </a:cubicBezTo>
                  <a:cubicBezTo>
                    <a:pt x="1835" y="3616"/>
                    <a:pt x="2018" y="3592"/>
                    <a:pt x="2212" y="3535"/>
                  </a:cubicBezTo>
                  <a:lnTo>
                    <a:pt x="2212" y="3535"/>
                  </a:lnTo>
                  <a:lnTo>
                    <a:pt x="1095" y="4506"/>
                  </a:lnTo>
                  <a:cubicBezTo>
                    <a:pt x="1095" y="4506"/>
                    <a:pt x="2102" y="5144"/>
                    <a:pt x="3258" y="5144"/>
                  </a:cubicBezTo>
                  <a:cubicBezTo>
                    <a:pt x="3697" y="5144"/>
                    <a:pt x="4158" y="5052"/>
                    <a:pt x="4593" y="4798"/>
                  </a:cubicBezTo>
                  <a:cubicBezTo>
                    <a:pt x="7083" y="3365"/>
                    <a:pt x="4779" y="0"/>
                    <a:pt x="37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467307" y="1398045"/>
              <a:ext cx="48164" cy="44746"/>
            </a:xfrm>
            <a:custGeom>
              <a:rect b="b" l="l" r="r" t="t"/>
              <a:pathLst>
                <a:path extrusionOk="0" h="655" w="705">
                  <a:moveTo>
                    <a:pt x="443" y="1"/>
                  </a:moveTo>
                  <a:cubicBezTo>
                    <a:pt x="395" y="1"/>
                    <a:pt x="349" y="49"/>
                    <a:pt x="365" y="96"/>
                  </a:cubicBezTo>
                  <a:cubicBezTo>
                    <a:pt x="413" y="218"/>
                    <a:pt x="462" y="363"/>
                    <a:pt x="486" y="485"/>
                  </a:cubicBezTo>
                  <a:cubicBezTo>
                    <a:pt x="365" y="388"/>
                    <a:pt x="243" y="291"/>
                    <a:pt x="122" y="169"/>
                  </a:cubicBezTo>
                  <a:cubicBezTo>
                    <a:pt x="110" y="157"/>
                    <a:pt x="92" y="151"/>
                    <a:pt x="73" y="151"/>
                  </a:cubicBezTo>
                  <a:cubicBezTo>
                    <a:pt x="55" y="151"/>
                    <a:pt x="37" y="157"/>
                    <a:pt x="25" y="169"/>
                  </a:cubicBezTo>
                  <a:cubicBezTo>
                    <a:pt x="0" y="218"/>
                    <a:pt x="0" y="266"/>
                    <a:pt x="25" y="291"/>
                  </a:cubicBezTo>
                  <a:cubicBezTo>
                    <a:pt x="340" y="606"/>
                    <a:pt x="462" y="655"/>
                    <a:pt x="535" y="655"/>
                  </a:cubicBezTo>
                  <a:lnTo>
                    <a:pt x="559" y="655"/>
                  </a:lnTo>
                  <a:cubicBezTo>
                    <a:pt x="608" y="631"/>
                    <a:pt x="705" y="582"/>
                    <a:pt x="511" y="48"/>
                  </a:cubicBezTo>
                  <a:cubicBezTo>
                    <a:pt x="494" y="14"/>
                    <a:pt x="468" y="1"/>
                    <a:pt x="443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309630" y="1479885"/>
              <a:ext cx="102954" cy="109167"/>
            </a:xfrm>
            <a:custGeom>
              <a:rect b="b" l="l" r="r" t="t"/>
              <a:pathLst>
                <a:path extrusionOk="0" h="1598" w="1507">
                  <a:moveTo>
                    <a:pt x="479" y="1"/>
                  </a:moveTo>
                  <a:cubicBezTo>
                    <a:pt x="444" y="1"/>
                    <a:pt x="427" y="9"/>
                    <a:pt x="414" y="16"/>
                  </a:cubicBezTo>
                  <a:cubicBezTo>
                    <a:pt x="389" y="40"/>
                    <a:pt x="389" y="64"/>
                    <a:pt x="389" y="113"/>
                  </a:cubicBezTo>
                  <a:cubicBezTo>
                    <a:pt x="389" y="210"/>
                    <a:pt x="535" y="380"/>
                    <a:pt x="657" y="477"/>
                  </a:cubicBezTo>
                  <a:cubicBezTo>
                    <a:pt x="1" y="526"/>
                    <a:pt x="1" y="599"/>
                    <a:pt x="1" y="672"/>
                  </a:cubicBezTo>
                  <a:cubicBezTo>
                    <a:pt x="1" y="744"/>
                    <a:pt x="74" y="793"/>
                    <a:pt x="98" y="817"/>
                  </a:cubicBezTo>
                  <a:cubicBezTo>
                    <a:pt x="219" y="890"/>
                    <a:pt x="316" y="963"/>
                    <a:pt x="438" y="1012"/>
                  </a:cubicBezTo>
                  <a:cubicBezTo>
                    <a:pt x="316" y="1036"/>
                    <a:pt x="195" y="1085"/>
                    <a:pt x="98" y="1157"/>
                  </a:cubicBezTo>
                  <a:cubicBezTo>
                    <a:pt x="49" y="1182"/>
                    <a:pt x="49" y="1255"/>
                    <a:pt x="74" y="1303"/>
                  </a:cubicBezTo>
                  <a:cubicBezTo>
                    <a:pt x="185" y="1481"/>
                    <a:pt x="397" y="1598"/>
                    <a:pt x="619" y="1598"/>
                  </a:cubicBezTo>
                  <a:cubicBezTo>
                    <a:pt x="639" y="1598"/>
                    <a:pt x="660" y="1597"/>
                    <a:pt x="681" y="1595"/>
                  </a:cubicBezTo>
                  <a:cubicBezTo>
                    <a:pt x="778" y="1595"/>
                    <a:pt x="875" y="1570"/>
                    <a:pt x="948" y="1546"/>
                  </a:cubicBezTo>
                  <a:cubicBezTo>
                    <a:pt x="997" y="1546"/>
                    <a:pt x="1021" y="1498"/>
                    <a:pt x="997" y="1473"/>
                  </a:cubicBezTo>
                  <a:cubicBezTo>
                    <a:pt x="997" y="1438"/>
                    <a:pt x="971" y="1415"/>
                    <a:pt x="938" y="1415"/>
                  </a:cubicBezTo>
                  <a:cubicBezTo>
                    <a:pt x="925" y="1415"/>
                    <a:pt x="912" y="1418"/>
                    <a:pt x="899" y="1425"/>
                  </a:cubicBezTo>
                  <a:cubicBezTo>
                    <a:pt x="829" y="1446"/>
                    <a:pt x="756" y="1457"/>
                    <a:pt x="683" y="1457"/>
                  </a:cubicBezTo>
                  <a:cubicBezTo>
                    <a:pt x="507" y="1457"/>
                    <a:pt x="333" y="1392"/>
                    <a:pt x="195" y="1255"/>
                  </a:cubicBezTo>
                  <a:cubicBezTo>
                    <a:pt x="365" y="1157"/>
                    <a:pt x="535" y="1109"/>
                    <a:pt x="705" y="1085"/>
                  </a:cubicBezTo>
                  <a:lnTo>
                    <a:pt x="729" y="1085"/>
                  </a:lnTo>
                  <a:cubicBezTo>
                    <a:pt x="754" y="1060"/>
                    <a:pt x="778" y="1036"/>
                    <a:pt x="778" y="1012"/>
                  </a:cubicBezTo>
                  <a:cubicBezTo>
                    <a:pt x="778" y="987"/>
                    <a:pt x="754" y="963"/>
                    <a:pt x="729" y="939"/>
                  </a:cubicBezTo>
                  <a:lnTo>
                    <a:pt x="705" y="939"/>
                  </a:lnTo>
                  <a:cubicBezTo>
                    <a:pt x="511" y="890"/>
                    <a:pt x="341" y="793"/>
                    <a:pt x="171" y="696"/>
                  </a:cubicBezTo>
                  <a:cubicBezTo>
                    <a:pt x="389" y="647"/>
                    <a:pt x="608" y="623"/>
                    <a:pt x="827" y="623"/>
                  </a:cubicBezTo>
                  <a:cubicBezTo>
                    <a:pt x="851" y="623"/>
                    <a:pt x="875" y="599"/>
                    <a:pt x="899" y="574"/>
                  </a:cubicBezTo>
                  <a:cubicBezTo>
                    <a:pt x="899" y="550"/>
                    <a:pt x="899" y="526"/>
                    <a:pt x="875" y="502"/>
                  </a:cubicBezTo>
                  <a:cubicBezTo>
                    <a:pt x="754" y="404"/>
                    <a:pt x="657" y="283"/>
                    <a:pt x="559" y="161"/>
                  </a:cubicBezTo>
                  <a:lnTo>
                    <a:pt x="559" y="161"/>
                  </a:lnTo>
                  <a:cubicBezTo>
                    <a:pt x="851" y="259"/>
                    <a:pt x="1118" y="380"/>
                    <a:pt x="1385" y="526"/>
                  </a:cubicBezTo>
                  <a:cubicBezTo>
                    <a:pt x="1434" y="526"/>
                    <a:pt x="1482" y="526"/>
                    <a:pt x="1482" y="477"/>
                  </a:cubicBezTo>
                  <a:cubicBezTo>
                    <a:pt x="1507" y="429"/>
                    <a:pt x="1482" y="404"/>
                    <a:pt x="1458" y="380"/>
                  </a:cubicBezTo>
                  <a:cubicBezTo>
                    <a:pt x="803" y="61"/>
                    <a:pt x="574" y="1"/>
                    <a:pt x="479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442439" y="1508440"/>
              <a:ext cx="151050" cy="201598"/>
            </a:xfrm>
            <a:custGeom>
              <a:rect b="b" l="l" r="r" t="t"/>
              <a:pathLst>
                <a:path extrusionOk="0" h="2951" w="2211">
                  <a:moveTo>
                    <a:pt x="2131" y="1"/>
                  </a:moveTo>
                  <a:cubicBezTo>
                    <a:pt x="2118" y="1"/>
                    <a:pt x="2103" y="4"/>
                    <a:pt x="2089" y="11"/>
                  </a:cubicBezTo>
                  <a:cubicBezTo>
                    <a:pt x="2089" y="11"/>
                    <a:pt x="0" y="982"/>
                    <a:pt x="49" y="2877"/>
                  </a:cubicBezTo>
                  <a:cubicBezTo>
                    <a:pt x="49" y="2901"/>
                    <a:pt x="73" y="2950"/>
                    <a:pt x="121" y="2950"/>
                  </a:cubicBezTo>
                  <a:cubicBezTo>
                    <a:pt x="170" y="2950"/>
                    <a:pt x="194" y="2901"/>
                    <a:pt x="194" y="2877"/>
                  </a:cubicBezTo>
                  <a:cubicBezTo>
                    <a:pt x="170" y="1080"/>
                    <a:pt x="2138" y="132"/>
                    <a:pt x="2162" y="132"/>
                  </a:cubicBezTo>
                  <a:cubicBezTo>
                    <a:pt x="2186" y="108"/>
                    <a:pt x="2211" y="84"/>
                    <a:pt x="2186" y="35"/>
                  </a:cubicBezTo>
                  <a:cubicBezTo>
                    <a:pt x="2186" y="18"/>
                    <a:pt x="2162" y="1"/>
                    <a:pt x="2131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288687" y="2161953"/>
            <a:ext cx="1217483" cy="962421"/>
            <a:chOff x="855987" y="2204128"/>
            <a:chExt cx="1217483" cy="962421"/>
          </a:xfrm>
        </p:grpSpPr>
        <p:grpSp>
          <p:nvGrpSpPr>
            <p:cNvPr id="18" name="Google Shape;18;p2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" name="Google Shape;25;p2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3899728" y="427073"/>
            <a:ext cx="1651683" cy="719972"/>
            <a:chOff x="3965010" y="571479"/>
            <a:chExt cx="1651683" cy="719972"/>
          </a:xfrm>
        </p:grpSpPr>
        <p:grpSp>
          <p:nvGrpSpPr>
            <p:cNvPr id="27" name="Google Shape;27;p2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28" name="Google Shape;28;p2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29" name="Google Shape;29;p2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3" name="Google Shape;33;p2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" name="Google Shape;34;p2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7251412" y="3717734"/>
            <a:ext cx="1015806" cy="1444639"/>
            <a:chOff x="-1047799" y="3300294"/>
            <a:chExt cx="413467" cy="588041"/>
          </a:xfrm>
        </p:grpSpPr>
        <p:sp>
          <p:nvSpPr>
            <p:cNvPr id="36" name="Google Shape;36;p2"/>
            <p:cNvSpPr/>
            <p:nvPr/>
          </p:nvSpPr>
          <p:spPr>
            <a:xfrm>
              <a:off x="-994003" y="3750695"/>
              <a:ext cx="138774" cy="63785"/>
            </a:xfrm>
            <a:custGeom>
              <a:rect b="b" l="l" r="r" t="t"/>
              <a:pathLst>
                <a:path extrusionOk="0" h="849" w="1847">
                  <a:moveTo>
                    <a:pt x="728" y="0"/>
                  </a:moveTo>
                  <a:cubicBezTo>
                    <a:pt x="502" y="0"/>
                    <a:pt x="254" y="68"/>
                    <a:pt x="1" y="252"/>
                  </a:cubicBezTo>
                  <a:cubicBezTo>
                    <a:pt x="1" y="252"/>
                    <a:pt x="350" y="848"/>
                    <a:pt x="1002" y="848"/>
                  </a:cubicBezTo>
                  <a:cubicBezTo>
                    <a:pt x="1243" y="848"/>
                    <a:pt x="1526" y="767"/>
                    <a:pt x="1847" y="544"/>
                  </a:cubicBezTo>
                  <a:cubicBezTo>
                    <a:pt x="1847" y="544"/>
                    <a:pt x="1369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950199" y="3777592"/>
              <a:ext cx="98652" cy="17656"/>
            </a:xfrm>
            <a:custGeom>
              <a:rect b="b" l="l" r="r" t="t"/>
              <a:pathLst>
                <a:path extrusionOk="0" h="235" w="1313">
                  <a:moveTo>
                    <a:pt x="500" y="0"/>
                  </a:moveTo>
                  <a:cubicBezTo>
                    <a:pt x="349" y="0"/>
                    <a:pt x="197" y="14"/>
                    <a:pt x="49" y="40"/>
                  </a:cubicBezTo>
                  <a:cubicBezTo>
                    <a:pt x="25" y="40"/>
                    <a:pt x="1" y="64"/>
                    <a:pt x="25" y="89"/>
                  </a:cubicBezTo>
                  <a:cubicBezTo>
                    <a:pt x="25" y="113"/>
                    <a:pt x="49" y="113"/>
                    <a:pt x="73" y="113"/>
                  </a:cubicBezTo>
                  <a:cubicBezTo>
                    <a:pt x="191" y="98"/>
                    <a:pt x="311" y="90"/>
                    <a:pt x="431" y="90"/>
                  </a:cubicBezTo>
                  <a:cubicBezTo>
                    <a:pt x="708" y="90"/>
                    <a:pt x="985" y="133"/>
                    <a:pt x="1239" y="234"/>
                  </a:cubicBezTo>
                  <a:lnTo>
                    <a:pt x="1264" y="234"/>
                  </a:lnTo>
                  <a:cubicBezTo>
                    <a:pt x="1288" y="234"/>
                    <a:pt x="1288" y="210"/>
                    <a:pt x="1312" y="210"/>
                  </a:cubicBezTo>
                  <a:cubicBezTo>
                    <a:pt x="1312" y="186"/>
                    <a:pt x="1312" y="162"/>
                    <a:pt x="1288" y="137"/>
                  </a:cubicBezTo>
                  <a:cubicBezTo>
                    <a:pt x="1039" y="44"/>
                    <a:pt x="770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949448" y="3639053"/>
              <a:ext cx="114280" cy="249281"/>
            </a:xfrm>
            <a:custGeom>
              <a:rect b="b" l="l" r="r" t="t"/>
              <a:pathLst>
                <a:path extrusionOk="0" h="3318" w="1521">
                  <a:moveTo>
                    <a:pt x="69" y="0"/>
                  </a:moveTo>
                  <a:cubicBezTo>
                    <a:pt x="40" y="0"/>
                    <a:pt x="0" y="67"/>
                    <a:pt x="39" y="86"/>
                  </a:cubicBezTo>
                  <a:cubicBezTo>
                    <a:pt x="63" y="86"/>
                    <a:pt x="1327" y="961"/>
                    <a:pt x="1424" y="3269"/>
                  </a:cubicBezTo>
                  <a:cubicBezTo>
                    <a:pt x="1424" y="3293"/>
                    <a:pt x="1448" y="3317"/>
                    <a:pt x="1472" y="3317"/>
                  </a:cubicBezTo>
                  <a:cubicBezTo>
                    <a:pt x="1497" y="3293"/>
                    <a:pt x="1521" y="3293"/>
                    <a:pt x="1521" y="3269"/>
                  </a:cubicBezTo>
                  <a:cubicBezTo>
                    <a:pt x="1424" y="912"/>
                    <a:pt x="88" y="14"/>
                    <a:pt x="88" y="14"/>
                  </a:cubicBezTo>
                  <a:cubicBezTo>
                    <a:pt x="83" y="4"/>
                    <a:pt x="76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1047799" y="3504796"/>
              <a:ext cx="229087" cy="179936"/>
            </a:xfrm>
            <a:custGeom>
              <a:rect b="b" l="l" r="r" t="t"/>
              <a:pathLst>
                <a:path extrusionOk="0" h="2395" w="3049">
                  <a:moveTo>
                    <a:pt x="2055" y="1"/>
                  </a:moveTo>
                  <a:cubicBezTo>
                    <a:pt x="1883" y="1"/>
                    <a:pt x="1883" y="562"/>
                    <a:pt x="1883" y="562"/>
                  </a:cubicBezTo>
                  <a:cubicBezTo>
                    <a:pt x="1761" y="416"/>
                    <a:pt x="1615" y="294"/>
                    <a:pt x="1445" y="197"/>
                  </a:cubicBezTo>
                  <a:cubicBezTo>
                    <a:pt x="1434" y="193"/>
                    <a:pt x="1423" y="192"/>
                    <a:pt x="1413" y="192"/>
                  </a:cubicBezTo>
                  <a:cubicBezTo>
                    <a:pt x="1234" y="192"/>
                    <a:pt x="1300" y="780"/>
                    <a:pt x="1300" y="780"/>
                  </a:cubicBezTo>
                  <a:cubicBezTo>
                    <a:pt x="1154" y="635"/>
                    <a:pt x="984" y="537"/>
                    <a:pt x="814" y="416"/>
                  </a:cubicBezTo>
                  <a:cubicBezTo>
                    <a:pt x="785" y="400"/>
                    <a:pt x="760" y="393"/>
                    <a:pt x="740" y="393"/>
                  </a:cubicBezTo>
                  <a:cubicBezTo>
                    <a:pt x="532" y="393"/>
                    <a:pt x="692" y="1096"/>
                    <a:pt x="692" y="1096"/>
                  </a:cubicBezTo>
                  <a:cubicBezTo>
                    <a:pt x="692" y="1096"/>
                    <a:pt x="357" y="857"/>
                    <a:pt x="178" y="857"/>
                  </a:cubicBezTo>
                  <a:cubicBezTo>
                    <a:pt x="136" y="857"/>
                    <a:pt x="103" y="870"/>
                    <a:pt x="85" y="902"/>
                  </a:cubicBezTo>
                  <a:cubicBezTo>
                    <a:pt x="1" y="1049"/>
                    <a:pt x="662" y="2395"/>
                    <a:pt x="1533" y="2395"/>
                  </a:cubicBezTo>
                  <a:cubicBezTo>
                    <a:pt x="1669" y="2395"/>
                    <a:pt x="1811" y="2362"/>
                    <a:pt x="1955" y="2286"/>
                  </a:cubicBezTo>
                  <a:cubicBezTo>
                    <a:pt x="3049" y="1728"/>
                    <a:pt x="2684" y="926"/>
                    <a:pt x="2684" y="926"/>
                  </a:cubicBezTo>
                  <a:cubicBezTo>
                    <a:pt x="2684" y="926"/>
                    <a:pt x="2368" y="197"/>
                    <a:pt x="2125" y="27"/>
                  </a:cubicBezTo>
                  <a:cubicBezTo>
                    <a:pt x="2099" y="9"/>
                    <a:pt x="2076" y="1"/>
                    <a:pt x="20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1006775" y="3550625"/>
              <a:ext cx="157032" cy="111418"/>
            </a:xfrm>
            <a:custGeom>
              <a:rect b="b" l="l" r="r" t="t"/>
              <a:pathLst>
                <a:path extrusionOk="0" h="1483" w="2090">
                  <a:moveTo>
                    <a:pt x="1652" y="292"/>
                  </a:moveTo>
                  <a:cubicBezTo>
                    <a:pt x="1677" y="292"/>
                    <a:pt x="1701" y="316"/>
                    <a:pt x="1725" y="340"/>
                  </a:cubicBezTo>
                  <a:cubicBezTo>
                    <a:pt x="1749" y="365"/>
                    <a:pt x="1749" y="389"/>
                    <a:pt x="1774" y="413"/>
                  </a:cubicBezTo>
                  <a:lnTo>
                    <a:pt x="1725" y="389"/>
                  </a:lnTo>
                  <a:cubicBezTo>
                    <a:pt x="1701" y="365"/>
                    <a:pt x="1677" y="316"/>
                    <a:pt x="1652" y="292"/>
                  </a:cubicBezTo>
                  <a:close/>
                  <a:moveTo>
                    <a:pt x="802" y="656"/>
                  </a:moveTo>
                  <a:lnTo>
                    <a:pt x="802" y="656"/>
                  </a:lnTo>
                  <a:cubicBezTo>
                    <a:pt x="826" y="680"/>
                    <a:pt x="851" y="729"/>
                    <a:pt x="875" y="778"/>
                  </a:cubicBezTo>
                  <a:cubicBezTo>
                    <a:pt x="851" y="729"/>
                    <a:pt x="826" y="705"/>
                    <a:pt x="802" y="656"/>
                  </a:cubicBezTo>
                  <a:close/>
                  <a:moveTo>
                    <a:pt x="535" y="923"/>
                  </a:moveTo>
                  <a:lnTo>
                    <a:pt x="535" y="923"/>
                  </a:lnTo>
                  <a:cubicBezTo>
                    <a:pt x="583" y="948"/>
                    <a:pt x="608" y="996"/>
                    <a:pt x="608" y="1045"/>
                  </a:cubicBezTo>
                  <a:cubicBezTo>
                    <a:pt x="583" y="996"/>
                    <a:pt x="559" y="972"/>
                    <a:pt x="535" y="923"/>
                  </a:cubicBezTo>
                  <a:close/>
                  <a:moveTo>
                    <a:pt x="1944" y="0"/>
                  </a:moveTo>
                  <a:cubicBezTo>
                    <a:pt x="1920" y="25"/>
                    <a:pt x="1920" y="49"/>
                    <a:pt x="1920" y="73"/>
                  </a:cubicBezTo>
                  <a:cubicBezTo>
                    <a:pt x="1944" y="146"/>
                    <a:pt x="2017" y="292"/>
                    <a:pt x="1968" y="365"/>
                  </a:cubicBezTo>
                  <a:cubicBezTo>
                    <a:pt x="1968" y="389"/>
                    <a:pt x="1944" y="413"/>
                    <a:pt x="1920" y="413"/>
                  </a:cubicBezTo>
                  <a:lnTo>
                    <a:pt x="1847" y="413"/>
                  </a:lnTo>
                  <a:cubicBezTo>
                    <a:pt x="1847" y="365"/>
                    <a:pt x="1822" y="316"/>
                    <a:pt x="1798" y="267"/>
                  </a:cubicBezTo>
                  <a:cubicBezTo>
                    <a:pt x="1774" y="195"/>
                    <a:pt x="1701" y="170"/>
                    <a:pt x="1628" y="146"/>
                  </a:cubicBezTo>
                  <a:cubicBezTo>
                    <a:pt x="1604" y="146"/>
                    <a:pt x="1579" y="170"/>
                    <a:pt x="1555" y="195"/>
                  </a:cubicBezTo>
                  <a:cubicBezTo>
                    <a:pt x="1531" y="243"/>
                    <a:pt x="1555" y="316"/>
                    <a:pt x="1604" y="365"/>
                  </a:cubicBezTo>
                  <a:cubicBezTo>
                    <a:pt x="1652" y="413"/>
                    <a:pt x="1701" y="462"/>
                    <a:pt x="1749" y="486"/>
                  </a:cubicBezTo>
                  <a:lnTo>
                    <a:pt x="1749" y="510"/>
                  </a:lnTo>
                  <a:cubicBezTo>
                    <a:pt x="1749" y="559"/>
                    <a:pt x="1701" y="559"/>
                    <a:pt x="1628" y="559"/>
                  </a:cubicBezTo>
                  <a:cubicBezTo>
                    <a:pt x="1555" y="559"/>
                    <a:pt x="1482" y="535"/>
                    <a:pt x="1409" y="510"/>
                  </a:cubicBezTo>
                  <a:cubicBezTo>
                    <a:pt x="1385" y="437"/>
                    <a:pt x="1337" y="389"/>
                    <a:pt x="1288" y="365"/>
                  </a:cubicBezTo>
                  <a:cubicBezTo>
                    <a:pt x="1256" y="365"/>
                    <a:pt x="1234" y="354"/>
                    <a:pt x="1209" y="354"/>
                  </a:cubicBezTo>
                  <a:cubicBezTo>
                    <a:pt x="1196" y="354"/>
                    <a:pt x="1183" y="357"/>
                    <a:pt x="1166" y="365"/>
                  </a:cubicBezTo>
                  <a:cubicBezTo>
                    <a:pt x="1166" y="389"/>
                    <a:pt x="1142" y="413"/>
                    <a:pt x="1166" y="437"/>
                  </a:cubicBezTo>
                  <a:cubicBezTo>
                    <a:pt x="1215" y="486"/>
                    <a:pt x="1264" y="559"/>
                    <a:pt x="1337" y="583"/>
                  </a:cubicBezTo>
                  <a:cubicBezTo>
                    <a:pt x="1385" y="656"/>
                    <a:pt x="1385" y="753"/>
                    <a:pt x="1361" y="850"/>
                  </a:cubicBezTo>
                  <a:cubicBezTo>
                    <a:pt x="1343" y="905"/>
                    <a:pt x="1311" y="932"/>
                    <a:pt x="1255" y="932"/>
                  </a:cubicBezTo>
                  <a:cubicBezTo>
                    <a:pt x="1236" y="932"/>
                    <a:pt x="1215" y="929"/>
                    <a:pt x="1191" y="923"/>
                  </a:cubicBezTo>
                  <a:cubicBezTo>
                    <a:pt x="1142" y="923"/>
                    <a:pt x="1069" y="899"/>
                    <a:pt x="1021" y="850"/>
                  </a:cubicBezTo>
                  <a:cubicBezTo>
                    <a:pt x="996" y="729"/>
                    <a:pt x="924" y="608"/>
                    <a:pt x="826" y="535"/>
                  </a:cubicBezTo>
                  <a:lnTo>
                    <a:pt x="729" y="535"/>
                  </a:lnTo>
                  <a:cubicBezTo>
                    <a:pt x="705" y="559"/>
                    <a:pt x="705" y="583"/>
                    <a:pt x="705" y="632"/>
                  </a:cubicBezTo>
                  <a:cubicBezTo>
                    <a:pt x="754" y="753"/>
                    <a:pt x="826" y="850"/>
                    <a:pt x="924" y="923"/>
                  </a:cubicBezTo>
                  <a:cubicBezTo>
                    <a:pt x="948" y="972"/>
                    <a:pt x="948" y="1021"/>
                    <a:pt x="924" y="1093"/>
                  </a:cubicBezTo>
                  <a:cubicBezTo>
                    <a:pt x="924" y="1129"/>
                    <a:pt x="898" y="1151"/>
                    <a:pt x="874" y="1151"/>
                  </a:cubicBezTo>
                  <a:cubicBezTo>
                    <a:pt x="865" y="1151"/>
                    <a:pt x="857" y="1148"/>
                    <a:pt x="851" y="1142"/>
                  </a:cubicBezTo>
                  <a:cubicBezTo>
                    <a:pt x="802" y="1142"/>
                    <a:pt x="754" y="1118"/>
                    <a:pt x="729" y="1093"/>
                  </a:cubicBezTo>
                  <a:cubicBezTo>
                    <a:pt x="729" y="972"/>
                    <a:pt x="656" y="875"/>
                    <a:pt x="559" y="826"/>
                  </a:cubicBezTo>
                  <a:cubicBezTo>
                    <a:pt x="547" y="814"/>
                    <a:pt x="529" y="808"/>
                    <a:pt x="508" y="808"/>
                  </a:cubicBezTo>
                  <a:cubicBezTo>
                    <a:pt x="486" y="808"/>
                    <a:pt x="462" y="814"/>
                    <a:pt x="438" y="826"/>
                  </a:cubicBezTo>
                  <a:cubicBezTo>
                    <a:pt x="438" y="826"/>
                    <a:pt x="413" y="875"/>
                    <a:pt x="438" y="899"/>
                  </a:cubicBezTo>
                  <a:cubicBezTo>
                    <a:pt x="462" y="996"/>
                    <a:pt x="535" y="1093"/>
                    <a:pt x="632" y="1166"/>
                  </a:cubicBezTo>
                  <a:cubicBezTo>
                    <a:pt x="608" y="1239"/>
                    <a:pt x="559" y="1312"/>
                    <a:pt x="486" y="1336"/>
                  </a:cubicBezTo>
                  <a:cubicBezTo>
                    <a:pt x="455" y="1356"/>
                    <a:pt x="424" y="1364"/>
                    <a:pt x="393" y="1364"/>
                  </a:cubicBezTo>
                  <a:cubicBezTo>
                    <a:pt x="234" y="1364"/>
                    <a:pt x="98" y="1142"/>
                    <a:pt x="98" y="1142"/>
                  </a:cubicBezTo>
                  <a:cubicBezTo>
                    <a:pt x="85" y="1130"/>
                    <a:pt x="73" y="1124"/>
                    <a:pt x="64" y="1124"/>
                  </a:cubicBezTo>
                  <a:cubicBezTo>
                    <a:pt x="55" y="1124"/>
                    <a:pt x="49" y="1130"/>
                    <a:pt x="49" y="1142"/>
                  </a:cubicBezTo>
                  <a:cubicBezTo>
                    <a:pt x="25" y="1166"/>
                    <a:pt x="0" y="1191"/>
                    <a:pt x="25" y="1215"/>
                  </a:cubicBezTo>
                  <a:cubicBezTo>
                    <a:pt x="25" y="1215"/>
                    <a:pt x="195" y="1482"/>
                    <a:pt x="389" y="1482"/>
                  </a:cubicBezTo>
                  <a:cubicBezTo>
                    <a:pt x="438" y="1458"/>
                    <a:pt x="486" y="1433"/>
                    <a:pt x="535" y="1385"/>
                  </a:cubicBezTo>
                  <a:cubicBezTo>
                    <a:pt x="608" y="1336"/>
                    <a:pt x="681" y="1263"/>
                    <a:pt x="705" y="1166"/>
                  </a:cubicBezTo>
                  <a:cubicBezTo>
                    <a:pt x="754" y="1191"/>
                    <a:pt x="778" y="1191"/>
                    <a:pt x="826" y="1215"/>
                  </a:cubicBezTo>
                  <a:cubicBezTo>
                    <a:pt x="839" y="1219"/>
                    <a:pt x="852" y="1221"/>
                    <a:pt x="866" y="1221"/>
                  </a:cubicBezTo>
                  <a:cubicBezTo>
                    <a:pt x="930" y="1221"/>
                    <a:pt x="1001" y="1174"/>
                    <a:pt x="1021" y="1093"/>
                  </a:cubicBezTo>
                  <a:cubicBezTo>
                    <a:pt x="1021" y="1045"/>
                    <a:pt x="1021" y="996"/>
                    <a:pt x="1021" y="948"/>
                  </a:cubicBezTo>
                  <a:cubicBezTo>
                    <a:pt x="1069" y="972"/>
                    <a:pt x="1118" y="996"/>
                    <a:pt x="1166" y="996"/>
                  </a:cubicBezTo>
                  <a:cubicBezTo>
                    <a:pt x="1192" y="1007"/>
                    <a:pt x="1218" y="1011"/>
                    <a:pt x="1243" y="1011"/>
                  </a:cubicBezTo>
                  <a:cubicBezTo>
                    <a:pt x="1335" y="1011"/>
                    <a:pt x="1415" y="946"/>
                    <a:pt x="1434" y="850"/>
                  </a:cubicBezTo>
                  <a:cubicBezTo>
                    <a:pt x="1458" y="778"/>
                    <a:pt x="1458" y="680"/>
                    <a:pt x="1434" y="608"/>
                  </a:cubicBezTo>
                  <a:cubicBezTo>
                    <a:pt x="1507" y="608"/>
                    <a:pt x="1555" y="632"/>
                    <a:pt x="1628" y="632"/>
                  </a:cubicBezTo>
                  <a:cubicBezTo>
                    <a:pt x="1701" y="632"/>
                    <a:pt x="1798" y="608"/>
                    <a:pt x="1822" y="535"/>
                  </a:cubicBezTo>
                  <a:cubicBezTo>
                    <a:pt x="1847" y="510"/>
                    <a:pt x="1847" y="510"/>
                    <a:pt x="1847" y="486"/>
                  </a:cubicBezTo>
                  <a:cubicBezTo>
                    <a:pt x="1859" y="498"/>
                    <a:pt x="1877" y="504"/>
                    <a:pt x="1895" y="504"/>
                  </a:cubicBezTo>
                  <a:cubicBezTo>
                    <a:pt x="1913" y="504"/>
                    <a:pt x="1932" y="498"/>
                    <a:pt x="1944" y="486"/>
                  </a:cubicBezTo>
                  <a:cubicBezTo>
                    <a:pt x="1992" y="486"/>
                    <a:pt x="2041" y="462"/>
                    <a:pt x="2065" y="413"/>
                  </a:cubicBezTo>
                  <a:cubicBezTo>
                    <a:pt x="2090" y="267"/>
                    <a:pt x="2065" y="146"/>
                    <a:pt x="2017" y="25"/>
                  </a:cubicBezTo>
                  <a:cubicBezTo>
                    <a:pt x="1992" y="0"/>
                    <a:pt x="1968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868753" y="3630488"/>
              <a:ext cx="108420" cy="91959"/>
            </a:xfrm>
            <a:custGeom>
              <a:rect b="b" l="l" r="r" t="t"/>
              <a:pathLst>
                <a:path extrusionOk="0" h="1224" w="1443">
                  <a:moveTo>
                    <a:pt x="158" y="1"/>
                  </a:moveTo>
                  <a:cubicBezTo>
                    <a:pt x="118" y="1"/>
                    <a:pt x="76" y="3"/>
                    <a:pt x="34" y="6"/>
                  </a:cubicBezTo>
                  <a:cubicBezTo>
                    <a:pt x="34" y="6"/>
                    <a:pt x="34" y="6"/>
                    <a:pt x="34" y="6"/>
                  </a:cubicBezTo>
                  <a:lnTo>
                    <a:pt x="34" y="6"/>
                  </a:lnTo>
                  <a:cubicBezTo>
                    <a:pt x="33" y="6"/>
                    <a:pt x="1" y="1224"/>
                    <a:pt x="1328" y="1224"/>
                  </a:cubicBezTo>
                  <a:cubicBezTo>
                    <a:pt x="1365" y="1224"/>
                    <a:pt x="1404" y="1223"/>
                    <a:pt x="1443" y="1221"/>
                  </a:cubicBezTo>
                  <a:cubicBezTo>
                    <a:pt x="1443" y="1221"/>
                    <a:pt x="1240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837046" y="3663019"/>
              <a:ext cx="80394" cy="62884"/>
            </a:xfrm>
            <a:custGeom>
              <a:rect b="b" l="l" r="r" t="t"/>
              <a:pathLst>
                <a:path extrusionOk="0" h="837" w="1070">
                  <a:moveTo>
                    <a:pt x="53" y="0"/>
                  </a:moveTo>
                  <a:cubicBezTo>
                    <a:pt x="37" y="0"/>
                    <a:pt x="25" y="17"/>
                    <a:pt x="25" y="35"/>
                  </a:cubicBezTo>
                  <a:cubicBezTo>
                    <a:pt x="1" y="59"/>
                    <a:pt x="25" y="83"/>
                    <a:pt x="49" y="83"/>
                  </a:cubicBezTo>
                  <a:cubicBezTo>
                    <a:pt x="414" y="253"/>
                    <a:pt x="729" y="496"/>
                    <a:pt x="997" y="812"/>
                  </a:cubicBezTo>
                  <a:cubicBezTo>
                    <a:pt x="997" y="812"/>
                    <a:pt x="1021" y="836"/>
                    <a:pt x="1021" y="836"/>
                  </a:cubicBezTo>
                  <a:lnTo>
                    <a:pt x="1045" y="812"/>
                  </a:lnTo>
                  <a:cubicBezTo>
                    <a:pt x="1069" y="812"/>
                    <a:pt x="1069" y="788"/>
                    <a:pt x="1069" y="763"/>
                  </a:cubicBezTo>
                  <a:cubicBezTo>
                    <a:pt x="802" y="423"/>
                    <a:pt x="462" y="156"/>
                    <a:pt x="74" y="10"/>
                  </a:cubicBezTo>
                  <a:cubicBezTo>
                    <a:pt x="66" y="3"/>
                    <a:pt x="59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764015" y="3539732"/>
              <a:ext cx="129683" cy="73101"/>
            </a:xfrm>
            <a:custGeom>
              <a:rect b="b" l="l" r="r" t="t"/>
              <a:pathLst>
                <a:path extrusionOk="0" h="973" w="1726">
                  <a:moveTo>
                    <a:pt x="1242" y="0"/>
                  </a:moveTo>
                  <a:cubicBezTo>
                    <a:pt x="434" y="0"/>
                    <a:pt x="0" y="850"/>
                    <a:pt x="0" y="850"/>
                  </a:cubicBezTo>
                  <a:cubicBezTo>
                    <a:pt x="232" y="937"/>
                    <a:pt x="435" y="973"/>
                    <a:pt x="612" y="973"/>
                  </a:cubicBezTo>
                  <a:cubicBezTo>
                    <a:pt x="1474" y="973"/>
                    <a:pt x="1725" y="117"/>
                    <a:pt x="1725" y="97"/>
                  </a:cubicBezTo>
                  <a:cubicBezTo>
                    <a:pt x="1552" y="29"/>
                    <a:pt x="1391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769500" y="3568882"/>
              <a:ext cx="94971" cy="38391"/>
            </a:xfrm>
            <a:custGeom>
              <a:rect b="b" l="l" r="r" t="t"/>
              <a:pathLst>
                <a:path extrusionOk="0" h="511" w="1264">
                  <a:moveTo>
                    <a:pt x="1191" y="0"/>
                  </a:moveTo>
                  <a:cubicBezTo>
                    <a:pt x="778" y="49"/>
                    <a:pt x="389" y="194"/>
                    <a:pt x="25" y="413"/>
                  </a:cubicBezTo>
                  <a:cubicBezTo>
                    <a:pt x="0" y="462"/>
                    <a:pt x="25" y="510"/>
                    <a:pt x="73" y="510"/>
                  </a:cubicBezTo>
                  <a:cubicBezTo>
                    <a:pt x="73" y="510"/>
                    <a:pt x="98" y="510"/>
                    <a:pt x="98" y="486"/>
                  </a:cubicBezTo>
                  <a:cubicBezTo>
                    <a:pt x="438" y="267"/>
                    <a:pt x="802" y="146"/>
                    <a:pt x="1215" y="97"/>
                  </a:cubicBezTo>
                  <a:cubicBezTo>
                    <a:pt x="1239" y="97"/>
                    <a:pt x="1264" y="73"/>
                    <a:pt x="1264" y="49"/>
                  </a:cubicBezTo>
                  <a:cubicBezTo>
                    <a:pt x="1239" y="24"/>
                    <a:pt x="1215" y="0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800981" y="3409081"/>
              <a:ext cx="60784" cy="462801"/>
            </a:xfrm>
            <a:custGeom>
              <a:rect b="b" l="l" r="r" t="t"/>
              <a:pathLst>
                <a:path extrusionOk="0" h="6160" w="809">
                  <a:moveTo>
                    <a:pt x="69" y="1"/>
                  </a:moveTo>
                  <a:cubicBezTo>
                    <a:pt x="37" y="1"/>
                    <a:pt x="0" y="32"/>
                    <a:pt x="31" y="62"/>
                  </a:cubicBezTo>
                  <a:cubicBezTo>
                    <a:pt x="711" y="1860"/>
                    <a:pt x="541" y="6063"/>
                    <a:pt x="541" y="6111"/>
                  </a:cubicBezTo>
                  <a:cubicBezTo>
                    <a:pt x="541" y="6135"/>
                    <a:pt x="565" y="6135"/>
                    <a:pt x="589" y="6160"/>
                  </a:cubicBezTo>
                  <a:cubicBezTo>
                    <a:pt x="614" y="6135"/>
                    <a:pt x="638" y="6135"/>
                    <a:pt x="638" y="6111"/>
                  </a:cubicBezTo>
                  <a:cubicBezTo>
                    <a:pt x="638" y="6063"/>
                    <a:pt x="808" y="1836"/>
                    <a:pt x="104" y="38"/>
                  </a:cubicBezTo>
                  <a:cubicBezTo>
                    <a:pt x="104" y="11"/>
                    <a:pt x="87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905869" y="3300294"/>
              <a:ext cx="198507" cy="165361"/>
            </a:xfrm>
            <a:custGeom>
              <a:rect b="b" l="l" r="r" t="t"/>
              <a:pathLst>
                <a:path extrusionOk="0" h="2201" w="2642">
                  <a:moveTo>
                    <a:pt x="898" y="1"/>
                  </a:moveTo>
                  <a:cubicBezTo>
                    <a:pt x="722" y="1"/>
                    <a:pt x="649" y="636"/>
                    <a:pt x="649" y="636"/>
                  </a:cubicBezTo>
                  <a:cubicBezTo>
                    <a:pt x="649" y="636"/>
                    <a:pt x="381" y="252"/>
                    <a:pt x="219" y="252"/>
                  </a:cubicBezTo>
                  <a:cubicBezTo>
                    <a:pt x="198" y="252"/>
                    <a:pt x="180" y="258"/>
                    <a:pt x="164" y="271"/>
                  </a:cubicBezTo>
                  <a:cubicBezTo>
                    <a:pt x="0" y="365"/>
                    <a:pt x="217" y="2201"/>
                    <a:pt x="1307" y="2201"/>
                  </a:cubicBezTo>
                  <a:cubicBezTo>
                    <a:pt x="1353" y="2201"/>
                    <a:pt x="1401" y="2197"/>
                    <a:pt x="1451" y="2190"/>
                  </a:cubicBezTo>
                  <a:cubicBezTo>
                    <a:pt x="2641" y="2045"/>
                    <a:pt x="2569" y="1170"/>
                    <a:pt x="2569" y="1170"/>
                  </a:cubicBezTo>
                  <a:cubicBezTo>
                    <a:pt x="2569" y="1170"/>
                    <a:pt x="2544" y="369"/>
                    <a:pt x="2374" y="126"/>
                  </a:cubicBezTo>
                  <a:cubicBezTo>
                    <a:pt x="2348" y="89"/>
                    <a:pt x="2321" y="73"/>
                    <a:pt x="2293" y="73"/>
                  </a:cubicBezTo>
                  <a:cubicBezTo>
                    <a:pt x="2136" y="73"/>
                    <a:pt x="1961" y="563"/>
                    <a:pt x="1961" y="563"/>
                  </a:cubicBezTo>
                  <a:cubicBezTo>
                    <a:pt x="1888" y="369"/>
                    <a:pt x="1791" y="199"/>
                    <a:pt x="1670" y="53"/>
                  </a:cubicBezTo>
                  <a:cubicBezTo>
                    <a:pt x="1650" y="38"/>
                    <a:pt x="1631" y="32"/>
                    <a:pt x="1612" y="32"/>
                  </a:cubicBezTo>
                  <a:cubicBezTo>
                    <a:pt x="1443" y="32"/>
                    <a:pt x="1305" y="563"/>
                    <a:pt x="1305" y="563"/>
                  </a:cubicBezTo>
                  <a:cubicBezTo>
                    <a:pt x="1232" y="369"/>
                    <a:pt x="1111" y="199"/>
                    <a:pt x="990" y="53"/>
                  </a:cubicBezTo>
                  <a:cubicBezTo>
                    <a:pt x="957" y="16"/>
                    <a:pt x="926" y="1"/>
                    <a:pt x="8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884456" y="3364454"/>
              <a:ext cx="171608" cy="62133"/>
            </a:xfrm>
            <a:custGeom>
              <a:rect b="b" l="l" r="r" t="t"/>
              <a:pathLst>
                <a:path extrusionOk="0" h="827" w="2284">
                  <a:moveTo>
                    <a:pt x="1846" y="122"/>
                  </a:moveTo>
                  <a:lnTo>
                    <a:pt x="1846" y="122"/>
                  </a:lnTo>
                  <a:cubicBezTo>
                    <a:pt x="1871" y="146"/>
                    <a:pt x="1895" y="146"/>
                    <a:pt x="1919" y="195"/>
                  </a:cubicBezTo>
                  <a:cubicBezTo>
                    <a:pt x="1919" y="219"/>
                    <a:pt x="1919" y="243"/>
                    <a:pt x="1919" y="268"/>
                  </a:cubicBezTo>
                  <a:cubicBezTo>
                    <a:pt x="1895" y="268"/>
                    <a:pt x="1895" y="243"/>
                    <a:pt x="1895" y="243"/>
                  </a:cubicBezTo>
                  <a:cubicBezTo>
                    <a:pt x="1871" y="195"/>
                    <a:pt x="1846" y="146"/>
                    <a:pt x="1846" y="122"/>
                  </a:cubicBezTo>
                  <a:close/>
                  <a:moveTo>
                    <a:pt x="923" y="170"/>
                  </a:moveTo>
                  <a:lnTo>
                    <a:pt x="923" y="170"/>
                  </a:lnTo>
                  <a:cubicBezTo>
                    <a:pt x="947" y="219"/>
                    <a:pt x="947" y="268"/>
                    <a:pt x="972" y="292"/>
                  </a:cubicBezTo>
                  <a:cubicBezTo>
                    <a:pt x="947" y="268"/>
                    <a:pt x="923" y="219"/>
                    <a:pt x="923" y="170"/>
                  </a:cubicBezTo>
                  <a:close/>
                  <a:moveTo>
                    <a:pt x="583" y="341"/>
                  </a:moveTo>
                  <a:lnTo>
                    <a:pt x="583" y="341"/>
                  </a:lnTo>
                  <a:cubicBezTo>
                    <a:pt x="607" y="365"/>
                    <a:pt x="632" y="413"/>
                    <a:pt x="632" y="486"/>
                  </a:cubicBezTo>
                  <a:cubicBezTo>
                    <a:pt x="607" y="438"/>
                    <a:pt x="583" y="389"/>
                    <a:pt x="583" y="341"/>
                  </a:cubicBezTo>
                  <a:close/>
                  <a:moveTo>
                    <a:pt x="2211" y="0"/>
                  </a:moveTo>
                  <a:cubicBezTo>
                    <a:pt x="2186" y="0"/>
                    <a:pt x="2162" y="25"/>
                    <a:pt x="2186" y="49"/>
                  </a:cubicBezTo>
                  <a:cubicBezTo>
                    <a:pt x="2186" y="122"/>
                    <a:pt x="2186" y="292"/>
                    <a:pt x="2138" y="341"/>
                  </a:cubicBezTo>
                  <a:cubicBezTo>
                    <a:pt x="2113" y="365"/>
                    <a:pt x="2089" y="365"/>
                    <a:pt x="2065" y="365"/>
                  </a:cubicBezTo>
                  <a:cubicBezTo>
                    <a:pt x="2041" y="365"/>
                    <a:pt x="2016" y="365"/>
                    <a:pt x="1992" y="341"/>
                  </a:cubicBezTo>
                  <a:cubicBezTo>
                    <a:pt x="2016" y="292"/>
                    <a:pt x="2016" y="243"/>
                    <a:pt x="1992" y="195"/>
                  </a:cubicBezTo>
                  <a:cubicBezTo>
                    <a:pt x="1992" y="122"/>
                    <a:pt x="1943" y="49"/>
                    <a:pt x="1895" y="25"/>
                  </a:cubicBezTo>
                  <a:cubicBezTo>
                    <a:pt x="1846" y="25"/>
                    <a:pt x="1822" y="25"/>
                    <a:pt x="1798" y="49"/>
                  </a:cubicBezTo>
                  <a:cubicBezTo>
                    <a:pt x="1749" y="98"/>
                    <a:pt x="1749" y="170"/>
                    <a:pt x="1798" y="219"/>
                  </a:cubicBezTo>
                  <a:cubicBezTo>
                    <a:pt x="1822" y="292"/>
                    <a:pt x="1846" y="341"/>
                    <a:pt x="1895" y="365"/>
                  </a:cubicBezTo>
                  <a:lnTo>
                    <a:pt x="1871" y="389"/>
                  </a:lnTo>
                  <a:cubicBezTo>
                    <a:pt x="1858" y="401"/>
                    <a:pt x="1834" y="407"/>
                    <a:pt x="1810" y="407"/>
                  </a:cubicBezTo>
                  <a:cubicBezTo>
                    <a:pt x="1786" y="407"/>
                    <a:pt x="1761" y="401"/>
                    <a:pt x="1749" y="389"/>
                  </a:cubicBezTo>
                  <a:cubicBezTo>
                    <a:pt x="1676" y="365"/>
                    <a:pt x="1603" y="316"/>
                    <a:pt x="1555" y="268"/>
                  </a:cubicBezTo>
                  <a:cubicBezTo>
                    <a:pt x="1555" y="195"/>
                    <a:pt x="1530" y="146"/>
                    <a:pt x="1482" y="98"/>
                  </a:cubicBezTo>
                  <a:cubicBezTo>
                    <a:pt x="1458" y="49"/>
                    <a:pt x="1409" y="49"/>
                    <a:pt x="1385" y="49"/>
                  </a:cubicBezTo>
                  <a:cubicBezTo>
                    <a:pt x="1360" y="73"/>
                    <a:pt x="1336" y="98"/>
                    <a:pt x="1336" y="122"/>
                  </a:cubicBezTo>
                  <a:cubicBezTo>
                    <a:pt x="1360" y="195"/>
                    <a:pt x="1409" y="268"/>
                    <a:pt x="1458" y="316"/>
                  </a:cubicBezTo>
                  <a:cubicBezTo>
                    <a:pt x="1458" y="413"/>
                    <a:pt x="1433" y="511"/>
                    <a:pt x="1385" y="583"/>
                  </a:cubicBezTo>
                  <a:cubicBezTo>
                    <a:pt x="1360" y="608"/>
                    <a:pt x="1336" y="620"/>
                    <a:pt x="1309" y="620"/>
                  </a:cubicBezTo>
                  <a:cubicBezTo>
                    <a:pt x="1281" y="620"/>
                    <a:pt x="1251" y="608"/>
                    <a:pt x="1215" y="583"/>
                  </a:cubicBezTo>
                  <a:cubicBezTo>
                    <a:pt x="1142" y="559"/>
                    <a:pt x="1093" y="511"/>
                    <a:pt x="1069" y="462"/>
                  </a:cubicBezTo>
                  <a:cubicBezTo>
                    <a:pt x="1093" y="341"/>
                    <a:pt x="1069" y="195"/>
                    <a:pt x="996" y="98"/>
                  </a:cubicBezTo>
                  <a:cubicBezTo>
                    <a:pt x="979" y="80"/>
                    <a:pt x="950" y="63"/>
                    <a:pt x="925" y="63"/>
                  </a:cubicBezTo>
                  <a:cubicBezTo>
                    <a:pt x="915" y="63"/>
                    <a:pt x="906" y="66"/>
                    <a:pt x="899" y="73"/>
                  </a:cubicBezTo>
                  <a:cubicBezTo>
                    <a:pt x="850" y="73"/>
                    <a:pt x="850" y="98"/>
                    <a:pt x="850" y="146"/>
                  </a:cubicBezTo>
                  <a:cubicBezTo>
                    <a:pt x="850" y="243"/>
                    <a:pt x="875" y="365"/>
                    <a:pt x="947" y="462"/>
                  </a:cubicBezTo>
                  <a:cubicBezTo>
                    <a:pt x="947" y="535"/>
                    <a:pt x="923" y="583"/>
                    <a:pt x="899" y="632"/>
                  </a:cubicBezTo>
                  <a:cubicBezTo>
                    <a:pt x="885" y="660"/>
                    <a:pt x="862" y="672"/>
                    <a:pt x="836" y="672"/>
                  </a:cubicBezTo>
                  <a:cubicBezTo>
                    <a:pt x="818" y="672"/>
                    <a:pt x="798" y="666"/>
                    <a:pt x="777" y="656"/>
                  </a:cubicBezTo>
                  <a:cubicBezTo>
                    <a:pt x="753" y="632"/>
                    <a:pt x="729" y="608"/>
                    <a:pt x="705" y="559"/>
                  </a:cubicBezTo>
                  <a:cubicBezTo>
                    <a:pt x="729" y="462"/>
                    <a:pt x="729" y="341"/>
                    <a:pt x="632" y="243"/>
                  </a:cubicBezTo>
                  <a:cubicBezTo>
                    <a:pt x="607" y="219"/>
                    <a:pt x="559" y="219"/>
                    <a:pt x="534" y="219"/>
                  </a:cubicBezTo>
                  <a:cubicBezTo>
                    <a:pt x="510" y="219"/>
                    <a:pt x="486" y="243"/>
                    <a:pt x="486" y="292"/>
                  </a:cubicBezTo>
                  <a:cubicBezTo>
                    <a:pt x="486" y="389"/>
                    <a:pt x="510" y="486"/>
                    <a:pt x="583" y="583"/>
                  </a:cubicBezTo>
                  <a:cubicBezTo>
                    <a:pt x="534" y="656"/>
                    <a:pt x="462" y="705"/>
                    <a:pt x="389" y="705"/>
                  </a:cubicBezTo>
                  <a:cubicBezTo>
                    <a:pt x="374" y="708"/>
                    <a:pt x="360" y="710"/>
                    <a:pt x="347" y="710"/>
                  </a:cubicBezTo>
                  <a:cubicBezTo>
                    <a:pt x="161" y="710"/>
                    <a:pt x="97" y="413"/>
                    <a:pt x="97" y="413"/>
                  </a:cubicBezTo>
                  <a:cubicBezTo>
                    <a:pt x="97" y="389"/>
                    <a:pt x="73" y="365"/>
                    <a:pt x="49" y="365"/>
                  </a:cubicBezTo>
                  <a:cubicBezTo>
                    <a:pt x="24" y="389"/>
                    <a:pt x="0" y="413"/>
                    <a:pt x="0" y="438"/>
                  </a:cubicBezTo>
                  <a:cubicBezTo>
                    <a:pt x="0" y="438"/>
                    <a:pt x="97" y="826"/>
                    <a:pt x="364" y="826"/>
                  </a:cubicBezTo>
                  <a:lnTo>
                    <a:pt x="413" y="802"/>
                  </a:lnTo>
                  <a:cubicBezTo>
                    <a:pt x="510" y="802"/>
                    <a:pt x="583" y="753"/>
                    <a:pt x="656" y="656"/>
                  </a:cubicBezTo>
                  <a:cubicBezTo>
                    <a:pt x="680" y="681"/>
                    <a:pt x="705" y="729"/>
                    <a:pt x="753" y="729"/>
                  </a:cubicBezTo>
                  <a:cubicBezTo>
                    <a:pt x="784" y="760"/>
                    <a:pt x="818" y="773"/>
                    <a:pt x="852" y="773"/>
                  </a:cubicBezTo>
                  <a:cubicBezTo>
                    <a:pt x="899" y="773"/>
                    <a:pt x="943" y="747"/>
                    <a:pt x="972" y="705"/>
                  </a:cubicBezTo>
                  <a:cubicBezTo>
                    <a:pt x="996" y="656"/>
                    <a:pt x="1020" y="608"/>
                    <a:pt x="1045" y="559"/>
                  </a:cubicBezTo>
                  <a:cubicBezTo>
                    <a:pt x="1069" y="608"/>
                    <a:pt x="1117" y="632"/>
                    <a:pt x="1166" y="656"/>
                  </a:cubicBezTo>
                  <a:cubicBezTo>
                    <a:pt x="1198" y="699"/>
                    <a:pt x="1244" y="718"/>
                    <a:pt x="1292" y="718"/>
                  </a:cubicBezTo>
                  <a:cubicBezTo>
                    <a:pt x="1353" y="718"/>
                    <a:pt x="1417" y="687"/>
                    <a:pt x="1458" y="632"/>
                  </a:cubicBezTo>
                  <a:cubicBezTo>
                    <a:pt x="1506" y="559"/>
                    <a:pt x="1530" y="462"/>
                    <a:pt x="1555" y="389"/>
                  </a:cubicBezTo>
                  <a:cubicBezTo>
                    <a:pt x="1603" y="413"/>
                    <a:pt x="1652" y="438"/>
                    <a:pt x="1700" y="462"/>
                  </a:cubicBezTo>
                  <a:cubicBezTo>
                    <a:pt x="1737" y="486"/>
                    <a:pt x="1779" y="498"/>
                    <a:pt x="1822" y="498"/>
                  </a:cubicBezTo>
                  <a:cubicBezTo>
                    <a:pt x="1864" y="498"/>
                    <a:pt x="1907" y="486"/>
                    <a:pt x="1943" y="462"/>
                  </a:cubicBezTo>
                  <a:lnTo>
                    <a:pt x="1968" y="413"/>
                  </a:lnTo>
                  <a:cubicBezTo>
                    <a:pt x="1992" y="438"/>
                    <a:pt x="2016" y="438"/>
                    <a:pt x="2065" y="462"/>
                  </a:cubicBezTo>
                  <a:cubicBezTo>
                    <a:pt x="2113" y="462"/>
                    <a:pt x="2162" y="438"/>
                    <a:pt x="2211" y="413"/>
                  </a:cubicBezTo>
                  <a:cubicBezTo>
                    <a:pt x="2259" y="292"/>
                    <a:pt x="2284" y="170"/>
                    <a:pt x="2284" y="25"/>
                  </a:cubicBezTo>
                  <a:cubicBezTo>
                    <a:pt x="2259" y="0"/>
                    <a:pt x="2235" y="0"/>
                    <a:pt x="2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" name="Google Shape;48;p2"/>
          <p:cNvGrpSpPr/>
          <p:nvPr/>
        </p:nvGrpSpPr>
        <p:grpSpPr>
          <a:xfrm rot="1386123">
            <a:off x="880040" y="3648935"/>
            <a:ext cx="1073209" cy="1808370"/>
            <a:chOff x="-653265" y="1899986"/>
            <a:chExt cx="171302" cy="288619"/>
          </a:xfrm>
        </p:grpSpPr>
        <p:sp>
          <p:nvSpPr>
            <p:cNvPr id="49" name="Google Shape;49;p2"/>
            <p:cNvSpPr/>
            <p:nvPr/>
          </p:nvSpPr>
          <p:spPr>
            <a:xfrm>
              <a:off x="-651356" y="1997166"/>
              <a:ext cx="32212" cy="26798"/>
            </a:xfrm>
            <a:custGeom>
              <a:rect b="b" l="l" r="r" t="t"/>
              <a:pathLst>
                <a:path extrusionOk="0" h="688" w="827">
                  <a:moveTo>
                    <a:pt x="462" y="80"/>
                  </a:moveTo>
                  <a:cubicBezTo>
                    <a:pt x="802" y="80"/>
                    <a:pt x="802" y="591"/>
                    <a:pt x="462" y="591"/>
                  </a:cubicBezTo>
                  <a:cubicBezTo>
                    <a:pt x="122" y="591"/>
                    <a:pt x="122" y="80"/>
                    <a:pt x="462" y="80"/>
                  </a:cubicBezTo>
                  <a:close/>
                  <a:moveTo>
                    <a:pt x="470" y="0"/>
                  </a:moveTo>
                  <a:cubicBezTo>
                    <a:pt x="381" y="0"/>
                    <a:pt x="291" y="33"/>
                    <a:pt x="219" y="105"/>
                  </a:cubicBezTo>
                  <a:cubicBezTo>
                    <a:pt x="0" y="323"/>
                    <a:pt x="146" y="688"/>
                    <a:pt x="462" y="688"/>
                  </a:cubicBezTo>
                  <a:cubicBezTo>
                    <a:pt x="656" y="688"/>
                    <a:pt x="826" y="542"/>
                    <a:pt x="826" y="348"/>
                  </a:cubicBezTo>
                  <a:cubicBezTo>
                    <a:pt x="826" y="136"/>
                    <a:pt x="651" y="0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527106" y="1913930"/>
              <a:ext cx="45143" cy="47052"/>
            </a:xfrm>
            <a:custGeom>
              <a:rect b="b" l="l" r="r" t="t"/>
              <a:pathLst>
                <a:path extrusionOk="0" h="1208" w="1159">
                  <a:moveTo>
                    <a:pt x="626" y="1"/>
                  </a:moveTo>
                  <a:cubicBezTo>
                    <a:pt x="368" y="1"/>
                    <a:pt x="163" y="396"/>
                    <a:pt x="163" y="396"/>
                  </a:cubicBezTo>
                  <a:cubicBezTo>
                    <a:pt x="0" y="997"/>
                    <a:pt x="317" y="1207"/>
                    <a:pt x="551" y="1207"/>
                  </a:cubicBezTo>
                  <a:cubicBezTo>
                    <a:pt x="666" y="1207"/>
                    <a:pt x="762" y="1156"/>
                    <a:pt x="770" y="1076"/>
                  </a:cubicBezTo>
                  <a:cubicBezTo>
                    <a:pt x="794" y="833"/>
                    <a:pt x="479" y="736"/>
                    <a:pt x="479" y="736"/>
                  </a:cubicBezTo>
                  <a:cubicBezTo>
                    <a:pt x="479" y="736"/>
                    <a:pt x="1159" y="396"/>
                    <a:pt x="819" y="80"/>
                  </a:cubicBezTo>
                  <a:cubicBezTo>
                    <a:pt x="753" y="23"/>
                    <a:pt x="688" y="1"/>
                    <a:pt x="6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564303" y="1911944"/>
              <a:ext cx="42728" cy="46273"/>
            </a:xfrm>
            <a:custGeom>
              <a:rect b="b" l="l" r="r" t="t"/>
              <a:pathLst>
                <a:path extrusionOk="0" h="1188" w="1097">
                  <a:moveTo>
                    <a:pt x="548" y="1"/>
                  </a:moveTo>
                  <a:cubicBezTo>
                    <a:pt x="491" y="1"/>
                    <a:pt x="429" y="17"/>
                    <a:pt x="365" y="58"/>
                  </a:cubicBezTo>
                  <a:cubicBezTo>
                    <a:pt x="0" y="301"/>
                    <a:pt x="680" y="738"/>
                    <a:pt x="680" y="738"/>
                  </a:cubicBezTo>
                  <a:cubicBezTo>
                    <a:pt x="680" y="738"/>
                    <a:pt x="340" y="811"/>
                    <a:pt x="340" y="1030"/>
                  </a:cubicBezTo>
                  <a:cubicBezTo>
                    <a:pt x="349" y="1120"/>
                    <a:pt x="464" y="1188"/>
                    <a:pt x="597" y="1188"/>
                  </a:cubicBezTo>
                  <a:cubicBezTo>
                    <a:pt x="821" y="1188"/>
                    <a:pt x="1097" y="1000"/>
                    <a:pt x="1021" y="422"/>
                  </a:cubicBezTo>
                  <a:cubicBezTo>
                    <a:pt x="1021" y="422"/>
                    <a:pt x="835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525509" y="1900921"/>
              <a:ext cx="20838" cy="20877"/>
            </a:xfrm>
            <a:custGeom>
              <a:rect b="b" l="l" r="r" t="t"/>
              <a:pathLst>
                <a:path extrusionOk="0" h="536" w="535">
                  <a:moveTo>
                    <a:pt x="462" y="1"/>
                  </a:moveTo>
                  <a:cubicBezTo>
                    <a:pt x="292" y="25"/>
                    <a:pt x="0" y="195"/>
                    <a:pt x="49" y="487"/>
                  </a:cubicBezTo>
                  <a:cubicBezTo>
                    <a:pt x="49" y="511"/>
                    <a:pt x="73" y="535"/>
                    <a:pt x="97" y="535"/>
                  </a:cubicBezTo>
                  <a:lnTo>
                    <a:pt x="122" y="535"/>
                  </a:lnTo>
                  <a:cubicBezTo>
                    <a:pt x="146" y="535"/>
                    <a:pt x="146" y="511"/>
                    <a:pt x="146" y="487"/>
                  </a:cubicBezTo>
                  <a:cubicBezTo>
                    <a:pt x="97" y="171"/>
                    <a:pt x="462" y="98"/>
                    <a:pt x="486" y="98"/>
                  </a:cubicBezTo>
                  <a:cubicBezTo>
                    <a:pt x="510" y="74"/>
                    <a:pt x="535" y="49"/>
                    <a:pt x="510" y="25"/>
                  </a:cubicBezTo>
                  <a:cubicBezTo>
                    <a:pt x="510" y="1"/>
                    <a:pt x="486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-540660" y="1899986"/>
              <a:ext cx="17060" cy="20838"/>
            </a:xfrm>
            <a:custGeom>
              <a:rect b="b" l="l" r="r" t="t"/>
              <a:pathLst>
                <a:path extrusionOk="0" h="535" w="438">
                  <a:moveTo>
                    <a:pt x="49" y="1"/>
                  </a:moveTo>
                  <a:cubicBezTo>
                    <a:pt x="1" y="1"/>
                    <a:pt x="1" y="25"/>
                    <a:pt x="1" y="49"/>
                  </a:cubicBezTo>
                  <a:cubicBezTo>
                    <a:pt x="1" y="98"/>
                    <a:pt x="25" y="98"/>
                    <a:pt x="49" y="98"/>
                  </a:cubicBezTo>
                  <a:cubicBezTo>
                    <a:pt x="98" y="98"/>
                    <a:pt x="146" y="122"/>
                    <a:pt x="195" y="146"/>
                  </a:cubicBezTo>
                  <a:cubicBezTo>
                    <a:pt x="292" y="243"/>
                    <a:pt x="341" y="365"/>
                    <a:pt x="341" y="511"/>
                  </a:cubicBezTo>
                  <a:cubicBezTo>
                    <a:pt x="341" y="535"/>
                    <a:pt x="365" y="535"/>
                    <a:pt x="389" y="535"/>
                  </a:cubicBezTo>
                  <a:cubicBezTo>
                    <a:pt x="414" y="535"/>
                    <a:pt x="438" y="511"/>
                    <a:pt x="438" y="486"/>
                  </a:cubicBezTo>
                  <a:cubicBezTo>
                    <a:pt x="438" y="341"/>
                    <a:pt x="365" y="171"/>
                    <a:pt x="243" y="73"/>
                  </a:cubicBezTo>
                  <a:cubicBezTo>
                    <a:pt x="195" y="25"/>
                    <a:pt x="12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-653265" y="1974731"/>
              <a:ext cx="137260" cy="213874"/>
            </a:xfrm>
            <a:custGeom>
              <a:rect b="b" l="l" r="r" t="t"/>
              <a:pathLst>
                <a:path extrusionOk="0" h="5491" w="3524">
                  <a:moveTo>
                    <a:pt x="3353" y="1"/>
                  </a:moveTo>
                  <a:cubicBezTo>
                    <a:pt x="3329" y="25"/>
                    <a:pt x="3329" y="49"/>
                    <a:pt x="3329" y="73"/>
                  </a:cubicBezTo>
                  <a:cubicBezTo>
                    <a:pt x="3353" y="122"/>
                    <a:pt x="3377" y="171"/>
                    <a:pt x="3377" y="244"/>
                  </a:cubicBezTo>
                  <a:cubicBezTo>
                    <a:pt x="3377" y="268"/>
                    <a:pt x="3402" y="268"/>
                    <a:pt x="3426" y="268"/>
                  </a:cubicBezTo>
                  <a:cubicBezTo>
                    <a:pt x="3450" y="268"/>
                    <a:pt x="3475" y="244"/>
                    <a:pt x="3475" y="219"/>
                  </a:cubicBezTo>
                  <a:cubicBezTo>
                    <a:pt x="3450" y="98"/>
                    <a:pt x="3426" y="25"/>
                    <a:pt x="3426" y="25"/>
                  </a:cubicBezTo>
                  <a:cubicBezTo>
                    <a:pt x="3402" y="1"/>
                    <a:pt x="3377" y="1"/>
                    <a:pt x="3353" y="1"/>
                  </a:cubicBezTo>
                  <a:close/>
                  <a:moveTo>
                    <a:pt x="3465" y="377"/>
                  </a:moveTo>
                  <a:cubicBezTo>
                    <a:pt x="3438" y="377"/>
                    <a:pt x="3414" y="389"/>
                    <a:pt x="3426" y="414"/>
                  </a:cubicBezTo>
                  <a:cubicBezTo>
                    <a:pt x="3426" y="462"/>
                    <a:pt x="3426" y="535"/>
                    <a:pt x="3426" y="584"/>
                  </a:cubicBezTo>
                  <a:lnTo>
                    <a:pt x="3426" y="608"/>
                  </a:lnTo>
                  <a:cubicBezTo>
                    <a:pt x="3426" y="632"/>
                    <a:pt x="3450" y="656"/>
                    <a:pt x="3475" y="656"/>
                  </a:cubicBezTo>
                  <a:cubicBezTo>
                    <a:pt x="3499" y="656"/>
                    <a:pt x="3499" y="632"/>
                    <a:pt x="3523" y="632"/>
                  </a:cubicBezTo>
                  <a:lnTo>
                    <a:pt x="3523" y="584"/>
                  </a:lnTo>
                  <a:cubicBezTo>
                    <a:pt x="3523" y="535"/>
                    <a:pt x="3523" y="486"/>
                    <a:pt x="3523" y="414"/>
                  </a:cubicBezTo>
                  <a:cubicBezTo>
                    <a:pt x="3523" y="389"/>
                    <a:pt x="3493" y="377"/>
                    <a:pt x="3465" y="377"/>
                  </a:cubicBezTo>
                  <a:close/>
                  <a:moveTo>
                    <a:pt x="3450" y="754"/>
                  </a:moveTo>
                  <a:cubicBezTo>
                    <a:pt x="3426" y="754"/>
                    <a:pt x="3402" y="754"/>
                    <a:pt x="3402" y="778"/>
                  </a:cubicBezTo>
                  <a:cubicBezTo>
                    <a:pt x="3402" y="851"/>
                    <a:pt x="3377" y="899"/>
                    <a:pt x="3353" y="948"/>
                  </a:cubicBezTo>
                  <a:cubicBezTo>
                    <a:pt x="3329" y="972"/>
                    <a:pt x="3353" y="997"/>
                    <a:pt x="3377" y="1021"/>
                  </a:cubicBezTo>
                  <a:lnTo>
                    <a:pt x="3402" y="1021"/>
                  </a:lnTo>
                  <a:cubicBezTo>
                    <a:pt x="3426" y="1021"/>
                    <a:pt x="3426" y="997"/>
                    <a:pt x="3426" y="997"/>
                  </a:cubicBezTo>
                  <a:cubicBezTo>
                    <a:pt x="3450" y="924"/>
                    <a:pt x="3475" y="875"/>
                    <a:pt x="3499" y="802"/>
                  </a:cubicBezTo>
                  <a:cubicBezTo>
                    <a:pt x="3499" y="778"/>
                    <a:pt x="3475" y="754"/>
                    <a:pt x="3450" y="754"/>
                  </a:cubicBezTo>
                  <a:close/>
                  <a:moveTo>
                    <a:pt x="2576" y="899"/>
                  </a:moveTo>
                  <a:cubicBezTo>
                    <a:pt x="2503" y="924"/>
                    <a:pt x="2430" y="997"/>
                    <a:pt x="2406" y="1045"/>
                  </a:cubicBezTo>
                  <a:cubicBezTo>
                    <a:pt x="2406" y="1069"/>
                    <a:pt x="2406" y="1118"/>
                    <a:pt x="2430" y="1118"/>
                  </a:cubicBezTo>
                  <a:lnTo>
                    <a:pt x="2454" y="1118"/>
                  </a:lnTo>
                  <a:cubicBezTo>
                    <a:pt x="2479" y="1118"/>
                    <a:pt x="2479" y="1118"/>
                    <a:pt x="2503" y="1094"/>
                  </a:cubicBezTo>
                  <a:cubicBezTo>
                    <a:pt x="2503" y="1045"/>
                    <a:pt x="2551" y="1021"/>
                    <a:pt x="2600" y="997"/>
                  </a:cubicBezTo>
                  <a:cubicBezTo>
                    <a:pt x="2649" y="972"/>
                    <a:pt x="2624" y="899"/>
                    <a:pt x="2576" y="899"/>
                  </a:cubicBezTo>
                  <a:close/>
                  <a:moveTo>
                    <a:pt x="2722" y="948"/>
                  </a:moveTo>
                  <a:cubicBezTo>
                    <a:pt x="2697" y="972"/>
                    <a:pt x="2697" y="997"/>
                    <a:pt x="2722" y="1021"/>
                  </a:cubicBezTo>
                  <a:cubicBezTo>
                    <a:pt x="2770" y="1045"/>
                    <a:pt x="2794" y="1094"/>
                    <a:pt x="2819" y="1142"/>
                  </a:cubicBezTo>
                  <a:cubicBezTo>
                    <a:pt x="2843" y="1167"/>
                    <a:pt x="2843" y="1167"/>
                    <a:pt x="2867" y="1167"/>
                  </a:cubicBezTo>
                  <a:lnTo>
                    <a:pt x="2916" y="1191"/>
                  </a:lnTo>
                  <a:cubicBezTo>
                    <a:pt x="2916" y="1167"/>
                    <a:pt x="2940" y="1142"/>
                    <a:pt x="2916" y="1118"/>
                  </a:cubicBezTo>
                  <a:cubicBezTo>
                    <a:pt x="2892" y="1045"/>
                    <a:pt x="2843" y="997"/>
                    <a:pt x="2794" y="948"/>
                  </a:cubicBezTo>
                  <a:close/>
                  <a:moveTo>
                    <a:pt x="3268" y="1078"/>
                  </a:moveTo>
                  <a:cubicBezTo>
                    <a:pt x="3256" y="1078"/>
                    <a:pt x="3243" y="1082"/>
                    <a:pt x="3232" y="1094"/>
                  </a:cubicBezTo>
                  <a:cubicBezTo>
                    <a:pt x="3207" y="1142"/>
                    <a:pt x="3159" y="1167"/>
                    <a:pt x="3110" y="1215"/>
                  </a:cubicBezTo>
                  <a:cubicBezTo>
                    <a:pt x="3086" y="1215"/>
                    <a:pt x="3086" y="1239"/>
                    <a:pt x="3110" y="1264"/>
                  </a:cubicBezTo>
                  <a:cubicBezTo>
                    <a:pt x="3110" y="1288"/>
                    <a:pt x="3134" y="1288"/>
                    <a:pt x="3159" y="1288"/>
                  </a:cubicBezTo>
                  <a:cubicBezTo>
                    <a:pt x="3207" y="1264"/>
                    <a:pt x="3256" y="1215"/>
                    <a:pt x="3305" y="1167"/>
                  </a:cubicBezTo>
                  <a:cubicBezTo>
                    <a:pt x="3342" y="1129"/>
                    <a:pt x="3308" y="1078"/>
                    <a:pt x="3268" y="1078"/>
                  </a:cubicBezTo>
                  <a:close/>
                  <a:moveTo>
                    <a:pt x="2469" y="1197"/>
                  </a:moveTo>
                  <a:cubicBezTo>
                    <a:pt x="2460" y="1197"/>
                    <a:pt x="2454" y="1203"/>
                    <a:pt x="2454" y="1215"/>
                  </a:cubicBezTo>
                  <a:cubicBezTo>
                    <a:pt x="2430" y="1215"/>
                    <a:pt x="2406" y="1264"/>
                    <a:pt x="2430" y="1264"/>
                  </a:cubicBezTo>
                  <a:cubicBezTo>
                    <a:pt x="2479" y="1337"/>
                    <a:pt x="2527" y="1385"/>
                    <a:pt x="2600" y="1385"/>
                  </a:cubicBezTo>
                  <a:lnTo>
                    <a:pt x="2624" y="1410"/>
                  </a:lnTo>
                  <a:cubicBezTo>
                    <a:pt x="2649" y="1410"/>
                    <a:pt x="2673" y="1385"/>
                    <a:pt x="2673" y="1361"/>
                  </a:cubicBezTo>
                  <a:cubicBezTo>
                    <a:pt x="2673" y="1337"/>
                    <a:pt x="2649" y="1288"/>
                    <a:pt x="2624" y="1288"/>
                  </a:cubicBezTo>
                  <a:cubicBezTo>
                    <a:pt x="2576" y="1288"/>
                    <a:pt x="2527" y="1264"/>
                    <a:pt x="2503" y="1215"/>
                  </a:cubicBezTo>
                  <a:cubicBezTo>
                    <a:pt x="2491" y="1203"/>
                    <a:pt x="2479" y="1197"/>
                    <a:pt x="2469" y="1197"/>
                  </a:cubicBezTo>
                  <a:close/>
                  <a:moveTo>
                    <a:pt x="2958" y="1253"/>
                  </a:moveTo>
                  <a:cubicBezTo>
                    <a:pt x="2954" y="1253"/>
                    <a:pt x="2948" y="1256"/>
                    <a:pt x="2940" y="1264"/>
                  </a:cubicBezTo>
                  <a:cubicBezTo>
                    <a:pt x="2916" y="1264"/>
                    <a:pt x="2892" y="1264"/>
                    <a:pt x="2892" y="1288"/>
                  </a:cubicBezTo>
                  <a:lnTo>
                    <a:pt x="2794" y="1312"/>
                  </a:lnTo>
                  <a:cubicBezTo>
                    <a:pt x="2790" y="1310"/>
                    <a:pt x="2786" y="1309"/>
                    <a:pt x="2782" y="1309"/>
                  </a:cubicBezTo>
                  <a:cubicBezTo>
                    <a:pt x="2746" y="1309"/>
                    <a:pt x="2750" y="1410"/>
                    <a:pt x="2794" y="1410"/>
                  </a:cubicBezTo>
                  <a:cubicBezTo>
                    <a:pt x="2843" y="1410"/>
                    <a:pt x="2867" y="1385"/>
                    <a:pt x="2916" y="1385"/>
                  </a:cubicBezTo>
                  <a:cubicBezTo>
                    <a:pt x="2916" y="1410"/>
                    <a:pt x="2916" y="1458"/>
                    <a:pt x="2916" y="1482"/>
                  </a:cubicBezTo>
                  <a:cubicBezTo>
                    <a:pt x="2916" y="1507"/>
                    <a:pt x="2940" y="1531"/>
                    <a:pt x="2964" y="1531"/>
                  </a:cubicBezTo>
                  <a:lnTo>
                    <a:pt x="2989" y="1531"/>
                  </a:lnTo>
                  <a:cubicBezTo>
                    <a:pt x="3013" y="1531"/>
                    <a:pt x="3037" y="1507"/>
                    <a:pt x="3037" y="1482"/>
                  </a:cubicBezTo>
                  <a:cubicBezTo>
                    <a:pt x="3013" y="1434"/>
                    <a:pt x="3013" y="1410"/>
                    <a:pt x="3013" y="1361"/>
                  </a:cubicBezTo>
                  <a:cubicBezTo>
                    <a:pt x="3037" y="1361"/>
                    <a:pt x="3037" y="1337"/>
                    <a:pt x="3037" y="1312"/>
                  </a:cubicBezTo>
                  <a:cubicBezTo>
                    <a:pt x="3013" y="1288"/>
                    <a:pt x="3013" y="1264"/>
                    <a:pt x="2989" y="1264"/>
                  </a:cubicBezTo>
                  <a:cubicBezTo>
                    <a:pt x="2973" y="1264"/>
                    <a:pt x="2967" y="1253"/>
                    <a:pt x="2958" y="1253"/>
                  </a:cubicBezTo>
                  <a:close/>
                  <a:moveTo>
                    <a:pt x="2989" y="1628"/>
                  </a:moveTo>
                  <a:cubicBezTo>
                    <a:pt x="2964" y="1628"/>
                    <a:pt x="2940" y="1652"/>
                    <a:pt x="2940" y="1677"/>
                  </a:cubicBezTo>
                  <a:cubicBezTo>
                    <a:pt x="2916" y="1725"/>
                    <a:pt x="2916" y="1798"/>
                    <a:pt x="2892" y="1847"/>
                  </a:cubicBezTo>
                  <a:cubicBezTo>
                    <a:pt x="2892" y="1871"/>
                    <a:pt x="2916" y="1895"/>
                    <a:pt x="2940" y="1895"/>
                  </a:cubicBezTo>
                  <a:cubicBezTo>
                    <a:pt x="2964" y="1895"/>
                    <a:pt x="2989" y="1895"/>
                    <a:pt x="2989" y="1871"/>
                  </a:cubicBezTo>
                  <a:cubicBezTo>
                    <a:pt x="3013" y="1798"/>
                    <a:pt x="3013" y="1750"/>
                    <a:pt x="3037" y="1677"/>
                  </a:cubicBezTo>
                  <a:cubicBezTo>
                    <a:pt x="3037" y="1652"/>
                    <a:pt x="3013" y="1628"/>
                    <a:pt x="2989" y="1628"/>
                  </a:cubicBezTo>
                  <a:close/>
                  <a:moveTo>
                    <a:pt x="1628" y="1993"/>
                  </a:moveTo>
                  <a:cubicBezTo>
                    <a:pt x="1604" y="1993"/>
                    <a:pt x="1580" y="2017"/>
                    <a:pt x="1580" y="2041"/>
                  </a:cubicBezTo>
                  <a:cubicBezTo>
                    <a:pt x="1580" y="2065"/>
                    <a:pt x="1604" y="2090"/>
                    <a:pt x="1628" y="2090"/>
                  </a:cubicBezTo>
                  <a:cubicBezTo>
                    <a:pt x="1677" y="2090"/>
                    <a:pt x="1726" y="2090"/>
                    <a:pt x="1750" y="2114"/>
                  </a:cubicBezTo>
                  <a:lnTo>
                    <a:pt x="1823" y="2114"/>
                  </a:lnTo>
                  <a:cubicBezTo>
                    <a:pt x="1823" y="2114"/>
                    <a:pt x="1847" y="2114"/>
                    <a:pt x="1847" y="2090"/>
                  </a:cubicBezTo>
                  <a:cubicBezTo>
                    <a:pt x="1847" y="2065"/>
                    <a:pt x="1847" y="2041"/>
                    <a:pt x="1823" y="2017"/>
                  </a:cubicBezTo>
                  <a:lnTo>
                    <a:pt x="1798" y="2017"/>
                  </a:lnTo>
                  <a:cubicBezTo>
                    <a:pt x="1750" y="1993"/>
                    <a:pt x="1677" y="1993"/>
                    <a:pt x="1628" y="1993"/>
                  </a:cubicBezTo>
                  <a:close/>
                  <a:moveTo>
                    <a:pt x="2892" y="1993"/>
                  </a:moveTo>
                  <a:cubicBezTo>
                    <a:pt x="2867" y="1993"/>
                    <a:pt x="2843" y="1993"/>
                    <a:pt x="2819" y="2017"/>
                  </a:cubicBezTo>
                  <a:cubicBezTo>
                    <a:pt x="2794" y="2065"/>
                    <a:pt x="2770" y="2114"/>
                    <a:pt x="2722" y="2163"/>
                  </a:cubicBezTo>
                  <a:cubicBezTo>
                    <a:pt x="2722" y="2187"/>
                    <a:pt x="2722" y="2211"/>
                    <a:pt x="2722" y="2235"/>
                  </a:cubicBezTo>
                  <a:lnTo>
                    <a:pt x="2794" y="2235"/>
                  </a:lnTo>
                  <a:cubicBezTo>
                    <a:pt x="2843" y="2187"/>
                    <a:pt x="2867" y="2114"/>
                    <a:pt x="2916" y="2065"/>
                  </a:cubicBezTo>
                  <a:cubicBezTo>
                    <a:pt x="2916" y="2041"/>
                    <a:pt x="2916" y="2017"/>
                    <a:pt x="2892" y="1993"/>
                  </a:cubicBezTo>
                  <a:close/>
                  <a:moveTo>
                    <a:pt x="1968" y="2144"/>
                  </a:moveTo>
                  <a:cubicBezTo>
                    <a:pt x="1956" y="2144"/>
                    <a:pt x="1944" y="2150"/>
                    <a:pt x="1944" y="2163"/>
                  </a:cubicBezTo>
                  <a:cubicBezTo>
                    <a:pt x="1920" y="2163"/>
                    <a:pt x="1920" y="2211"/>
                    <a:pt x="1944" y="2211"/>
                  </a:cubicBezTo>
                  <a:cubicBezTo>
                    <a:pt x="1993" y="2260"/>
                    <a:pt x="2017" y="2284"/>
                    <a:pt x="2066" y="2333"/>
                  </a:cubicBezTo>
                  <a:lnTo>
                    <a:pt x="2114" y="2333"/>
                  </a:lnTo>
                  <a:cubicBezTo>
                    <a:pt x="2114" y="2357"/>
                    <a:pt x="2139" y="2357"/>
                    <a:pt x="2139" y="2357"/>
                  </a:cubicBezTo>
                  <a:cubicBezTo>
                    <a:pt x="2163" y="2333"/>
                    <a:pt x="2163" y="2308"/>
                    <a:pt x="2139" y="2284"/>
                  </a:cubicBezTo>
                  <a:cubicBezTo>
                    <a:pt x="2114" y="2235"/>
                    <a:pt x="2066" y="2187"/>
                    <a:pt x="1993" y="2163"/>
                  </a:cubicBezTo>
                  <a:cubicBezTo>
                    <a:pt x="1993" y="2150"/>
                    <a:pt x="1981" y="2144"/>
                    <a:pt x="1968" y="2144"/>
                  </a:cubicBezTo>
                  <a:close/>
                  <a:moveTo>
                    <a:pt x="1531" y="2114"/>
                  </a:moveTo>
                  <a:cubicBezTo>
                    <a:pt x="1507" y="2114"/>
                    <a:pt x="1483" y="2138"/>
                    <a:pt x="1483" y="2163"/>
                  </a:cubicBezTo>
                  <a:cubicBezTo>
                    <a:pt x="1483" y="2235"/>
                    <a:pt x="1507" y="2308"/>
                    <a:pt x="1555" y="2357"/>
                  </a:cubicBezTo>
                  <a:cubicBezTo>
                    <a:pt x="1555" y="2357"/>
                    <a:pt x="1580" y="2381"/>
                    <a:pt x="1604" y="2381"/>
                  </a:cubicBezTo>
                  <a:cubicBezTo>
                    <a:pt x="1604" y="2381"/>
                    <a:pt x="1628" y="2381"/>
                    <a:pt x="1628" y="2357"/>
                  </a:cubicBezTo>
                  <a:cubicBezTo>
                    <a:pt x="1653" y="2357"/>
                    <a:pt x="1653" y="2308"/>
                    <a:pt x="1628" y="2308"/>
                  </a:cubicBezTo>
                  <a:cubicBezTo>
                    <a:pt x="1580" y="2260"/>
                    <a:pt x="1580" y="2211"/>
                    <a:pt x="1555" y="2163"/>
                  </a:cubicBezTo>
                  <a:cubicBezTo>
                    <a:pt x="1580" y="2138"/>
                    <a:pt x="1555" y="2114"/>
                    <a:pt x="1531" y="2114"/>
                  </a:cubicBezTo>
                  <a:close/>
                  <a:moveTo>
                    <a:pt x="2637" y="2266"/>
                  </a:moveTo>
                  <a:cubicBezTo>
                    <a:pt x="2624" y="2266"/>
                    <a:pt x="2612" y="2272"/>
                    <a:pt x="2600" y="2284"/>
                  </a:cubicBezTo>
                  <a:cubicBezTo>
                    <a:pt x="2551" y="2308"/>
                    <a:pt x="2503" y="2333"/>
                    <a:pt x="2454" y="2357"/>
                  </a:cubicBezTo>
                  <a:cubicBezTo>
                    <a:pt x="2406" y="2381"/>
                    <a:pt x="2406" y="2406"/>
                    <a:pt x="2430" y="2430"/>
                  </a:cubicBezTo>
                  <a:cubicBezTo>
                    <a:pt x="2430" y="2454"/>
                    <a:pt x="2430" y="2454"/>
                    <a:pt x="2454" y="2454"/>
                  </a:cubicBezTo>
                  <a:lnTo>
                    <a:pt x="2503" y="2430"/>
                  </a:lnTo>
                  <a:cubicBezTo>
                    <a:pt x="2551" y="2406"/>
                    <a:pt x="2600" y="2381"/>
                    <a:pt x="2673" y="2333"/>
                  </a:cubicBezTo>
                  <a:cubicBezTo>
                    <a:pt x="2673" y="2333"/>
                    <a:pt x="2673" y="2284"/>
                    <a:pt x="2673" y="2284"/>
                  </a:cubicBezTo>
                  <a:cubicBezTo>
                    <a:pt x="2661" y="2272"/>
                    <a:pt x="2649" y="2266"/>
                    <a:pt x="2637" y="2266"/>
                  </a:cubicBezTo>
                  <a:close/>
                  <a:moveTo>
                    <a:pt x="1748" y="2395"/>
                  </a:moveTo>
                  <a:cubicBezTo>
                    <a:pt x="1726" y="2395"/>
                    <a:pt x="1701" y="2413"/>
                    <a:pt x="1701" y="2430"/>
                  </a:cubicBezTo>
                  <a:cubicBezTo>
                    <a:pt x="1677" y="2454"/>
                    <a:pt x="1701" y="2478"/>
                    <a:pt x="1726" y="2478"/>
                  </a:cubicBezTo>
                  <a:cubicBezTo>
                    <a:pt x="1774" y="2527"/>
                    <a:pt x="1847" y="2527"/>
                    <a:pt x="1920" y="2551"/>
                  </a:cubicBezTo>
                  <a:cubicBezTo>
                    <a:pt x="1968" y="2527"/>
                    <a:pt x="1968" y="2478"/>
                    <a:pt x="1920" y="2454"/>
                  </a:cubicBezTo>
                  <a:cubicBezTo>
                    <a:pt x="1871" y="2454"/>
                    <a:pt x="1823" y="2430"/>
                    <a:pt x="1774" y="2406"/>
                  </a:cubicBezTo>
                  <a:cubicBezTo>
                    <a:pt x="1767" y="2398"/>
                    <a:pt x="1758" y="2395"/>
                    <a:pt x="1748" y="2395"/>
                  </a:cubicBezTo>
                  <a:close/>
                  <a:moveTo>
                    <a:pt x="2208" y="2395"/>
                  </a:moveTo>
                  <a:cubicBezTo>
                    <a:pt x="2201" y="2395"/>
                    <a:pt x="2194" y="2398"/>
                    <a:pt x="2187" y="2406"/>
                  </a:cubicBezTo>
                  <a:cubicBezTo>
                    <a:pt x="2163" y="2406"/>
                    <a:pt x="2139" y="2430"/>
                    <a:pt x="2139" y="2454"/>
                  </a:cubicBezTo>
                  <a:lnTo>
                    <a:pt x="2090" y="2454"/>
                  </a:lnTo>
                  <a:cubicBezTo>
                    <a:pt x="2066" y="2454"/>
                    <a:pt x="2041" y="2478"/>
                    <a:pt x="2041" y="2503"/>
                  </a:cubicBezTo>
                  <a:cubicBezTo>
                    <a:pt x="2041" y="2527"/>
                    <a:pt x="2066" y="2551"/>
                    <a:pt x="2090" y="2551"/>
                  </a:cubicBezTo>
                  <a:lnTo>
                    <a:pt x="2187" y="2551"/>
                  </a:lnTo>
                  <a:cubicBezTo>
                    <a:pt x="2187" y="2551"/>
                    <a:pt x="2187" y="2576"/>
                    <a:pt x="2187" y="2600"/>
                  </a:cubicBezTo>
                  <a:lnTo>
                    <a:pt x="2187" y="2624"/>
                  </a:lnTo>
                  <a:cubicBezTo>
                    <a:pt x="2163" y="2648"/>
                    <a:pt x="2187" y="2673"/>
                    <a:pt x="2211" y="2673"/>
                  </a:cubicBezTo>
                  <a:lnTo>
                    <a:pt x="2236" y="2673"/>
                  </a:lnTo>
                  <a:cubicBezTo>
                    <a:pt x="2260" y="2673"/>
                    <a:pt x="2260" y="2648"/>
                    <a:pt x="2260" y="2624"/>
                  </a:cubicBezTo>
                  <a:lnTo>
                    <a:pt x="2260" y="2600"/>
                  </a:lnTo>
                  <a:cubicBezTo>
                    <a:pt x="2260" y="2576"/>
                    <a:pt x="2260" y="2551"/>
                    <a:pt x="2260" y="2527"/>
                  </a:cubicBezTo>
                  <a:lnTo>
                    <a:pt x="2284" y="2527"/>
                  </a:lnTo>
                  <a:cubicBezTo>
                    <a:pt x="2333" y="2478"/>
                    <a:pt x="2309" y="2430"/>
                    <a:pt x="2260" y="2430"/>
                  </a:cubicBezTo>
                  <a:lnTo>
                    <a:pt x="2236" y="2430"/>
                  </a:lnTo>
                  <a:cubicBezTo>
                    <a:pt x="2236" y="2413"/>
                    <a:pt x="2224" y="2395"/>
                    <a:pt x="2208" y="2395"/>
                  </a:cubicBezTo>
                  <a:close/>
                  <a:moveTo>
                    <a:pt x="2158" y="2774"/>
                  </a:moveTo>
                  <a:cubicBezTo>
                    <a:pt x="2147" y="2774"/>
                    <a:pt x="2139" y="2780"/>
                    <a:pt x="2139" y="2794"/>
                  </a:cubicBezTo>
                  <a:cubicBezTo>
                    <a:pt x="2090" y="2843"/>
                    <a:pt x="2066" y="2891"/>
                    <a:pt x="2041" y="2940"/>
                  </a:cubicBezTo>
                  <a:cubicBezTo>
                    <a:pt x="2017" y="2964"/>
                    <a:pt x="2017" y="2989"/>
                    <a:pt x="2041" y="3013"/>
                  </a:cubicBezTo>
                  <a:lnTo>
                    <a:pt x="2090" y="3013"/>
                  </a:lnTo>
                  <a:cubicBezTo>
                    <a:pt x="2139" y="2964"/>
                    <a:pt x="2187" y="2916"/>
                    <a:pt x="2211" y="2843"/>
                  </a:cubicBezTo>
                  <a:cubicBezTo>
                    <a:pt x="2229" y="2808"/>
                    <a:pt x="2185" y="2774"/>
                    <a:pt x="2158" y="2774"/>
                  </a:cubicBezTo>
                  <a:close/>
                  <a:moveTo>
                    <a:pt x="1943" y="3045"/>
                  </a:moveTo>
                  <a:cubicBezTo>
                    <a:pt x="1934" y="3045"/>
                    <a:pt x="1926" y="3050"/>
                    <a:pt x="1920" y="3061"/>
                  </a:cubicBezTo>
                  <a:cubicBezTo>
                    <a:pt x="1871" y="3086"/>
                    <a:pt x="1798" y="3134"/>
                    <a:pt x="1750" y="3183"/>
                  </a:cubicBezTo>
                  <a:cubicBezTo>
                    <a:pt x="1701" y="3207"/>
                    <a:pt x="1726" y="3256"/>
                    <a:pt x="1774" y="3256"/>
                  </a:cubicBezTo>
                  <a:lnTo>
                    <a:pt x="1798" y="3256"/>
                  </a:lnTo>
                  <a:cubicBezTo>
                    <a:pt x="1798" y="3256"/>
                    <a:pt x="1823" y="3256"/>
                    <a:pt x="1823" y="3231"/>
                  </a:cubicBezTo>
                  <a:cubicBezTo>
                    <a:pt x="1871" y="3207"/>
                    <a:pt x="1920" y="3159"/>
                    <a:pt x="1968" y="3134"/>
                  </a:cubicBezTo>
                  <a:cubicBezTo>
                    <a:pt x="2006" y="3097"/>
                    <a:pt x="1971" y="3045"/>
                    <a:pt x="1943" y="3045"/>
                  </a:cubicBezTo>
                  <a:close/>
                  <a:moveTo>
                    <a:pt x="1634" y="3269"/>
                  </a:moveTo>
                  <a:cubicBezTo>
                    <a:pt x="1623" y="3269"/>
                    <a:pt x="1612" y="3272"/>
                    <a:pt x="1604" y="3280"/>
                  </a:cubicBezTo>
                  <a:lnTo>
                    <a:pt x="1580" y="3304"/>
                  </a:lnTo>
                  <a:lnTo>
                    <a:pt x="1458" y="3377"/>
                  </a:lnTo>
                  <a:cubicBezTo>
                    <a:pt x="1434" y="3377"/>
                    <a:pt x="1434" y="3402"/>
                    <a:pt x="1434" y="3426"/>
                  </a:cubicBezTo>
                  <a:cubicBezTo>
                    <a:pt x="1434" y="3450"/>
                    <a:pt x="1458" y="3450"/>
                    <a:pt x="1483" y="3450"/>
                  </a:cubicBezTo>
                  <a:lnTo>
                    <a:pt x="1507" y="3450"/>
                  </a:lnTo>
                  <a:lnTo>
                    <a:pt x="1653" y="3377"/>
                  </a:lnTo>
                  <a:lnTo>
                    <a:pt x="1677" y="3353"/>
                  </a:lnTo>
                  <a:cubicBezTo>
                    <a:pt x="1701" y="3329"/>
                    <a:pt x="1701" y="3304"/>
                    <a:pt x="1677" y="3280"/>
                  </a:cubicBezTo>
                  <a:cubicBezTo>
                    <a:pt x="1677" y="3280"/>
                    <a:pt x="1655" y="3269"/>
                    <a:pt x="1634" y="3269"/>
                  </a:cubicBezTo>
                  <a:close/>
                  <a:moveTo>
                    <a:pt x="1303" y="3461"/>
                  </a:moveTo>
                  <a:cubicBezTo>
                    <a:pt x="1292" y="3461"/>
                    <a:pt x="1278" y="3465"/>
                    <a:pt x="1264" y="3474"/>
                  </a:cubicBezTo>
                  <a:lnTo>
                    <a:pt x="1118" y="3572"/>
                  </a:lnTo>
                  <a:cubicBezTo>
                    <a:pt x="1094" y="3572"/>
                    <a:pt x="1094" y="3620"/>
                    <a:pt x="1118" y="3620"/>
                  </a:cubicBezTo>
                  <a:cubicBezTo>
                    <a:pt x="1118" y="3644"/>
                    <a:pt x="1143" y="3644"/>
                    <a:pt x="1167" y="3644"/>
                  </a:cubicBezTo>
                  <a:lnTo>
                    <a:pt x="1337" y="3547"/>
                  </a:lnTo>
                  <a:cubicBezTo>
                    <a:pt x="1376" y="3528"/>
                    <a:pt x="1352" y="3461"/>
                    <a:pt x="1303" y="3461"/>
                  </a:cubicBezTo>
                  <a:close/>
                  <a:moveTo>
                    <a:pt x="1006" y="3651"/>
                  </a:moveTo>
                  <a:cubicBezTo>
                    <a:pt x="997" y="3651"/>
                    <a:pt x="985" y="3657"/>
                    <a:pt x="972" y="3669"/>
                  </a:cubicBezTo>
                  <a:lnTo>
                    <a:pt x="802" y="3766"/>
                  </a:lnTo>
                  <a:cubicBezTo>
                    <a:pt x="778" y="3766"/>
                    <a:pt x="778" y="3814"/>
                    <a:pt x="802" y="3839"/>
                  </a:cubicBezTo>
                  <a:lnTo>
                    <a:pt x="851" y="3839"/>
                  </a:lnTo>
                  <a:cubicBezTo>
                    <a:pt x="900" y="3814"/>
                    <a:pt x="972" y="3766"/>
                    <a:pt x="1021" y="3742"/>
                  </a:cubicBezTo>
                  <a:cubicBezTo>
                    <a:pt x="1045" y="3717"/>
                    <a:pt x="1045" y="3693"/>
                    <a:pt x="1021" y="3669"/>
                  </a:cubicBezTo>
                  <a:cubicBezTo>
                    <a:pt x="1021" y="3657"/>
                    <a:pt x="1015" y="3651"/>
                    <a:pt x="1006" y="3651"/>
                  </a:cubicBezTo>
                  <a:close/>
                  <a:moveTo>
                    <a:pt x="657" y="3863"/>
                  </a:moveTo>
                  <a:lnTo>
                    <a:pt x="487" y="3985"/>
                  </a:lnTo>
                  <a:cubicBezTo>
                    <a:pt x="487" y="4009"/>
                    <a:pt x="487" y="4033"/>
                    <a:pt x="487" y="4057"/>
                  </a:cubicBezTo>
                  <a:lnTo>
                    <a:pt x="560" y="4057"/>
                  </a:lnTo>
                  <a:lnTo>
                    <a:pt x="705" y="3936"/>
                  </a:lnTo>
                  <a:cubicBezTo>
                    <a:pt x="730" y="3912"/>
                    <a:pt x="730" y="3887"/>
                    <a:pt x="705" y="3863"/>
                  </a:cubicBezTo>
                  <a:close/>
                  <a:moveTo>
                    <a:pt x="385" y="4101"/>
                  </a:moveTo>
                  <a:cubicBezTo>
                    <a:pt x="379" y="4101"/>
                    <a:pt x="372" y="4103"/>
                    <a:pt x="365" y="4106"/>
                  </a:cubicBezTo>
                  <a:cubicBezTo>
                    <a:pt x="317" y="4155"/>
                    <a:pt x="268" y="4203"/>
                    <a:pt x="219" y="4252"/>
                  </a:cubicBezTo>
                  <a:cubicBezTo>
                    <a:pt x="219" y="4276"/>
                    <a:pt x="219" y="4300"/>
                    <a:pt x="219" y="4325"/>
                  </a:cubicBezTo>
                  <a:lnTo>
                    <a:pt x="292" y="4325"/>
                  </a:lnTo>
                  <a:cubicBezTo>
                    <a:pt x="341" y="4276"/>
                    <a:pt x="389" y="4227"/>
                    <a:pt x="438" y="4179"/>
                  </a:cubicBezTo>
                  <a:cubicBezTo>
                    <a:pt x="459" y="4158"/>
                    <a:pt x="426" y="4101"/>
                    <a:pt x="385" y="4101"/>
                  </a:cubicBezTo>
                  <a:close/>
                  <a:moveTo>
                    <a:pt x="137" y="4379"/>
                  </a:moveTo>
                  <a:cubicBezTo>
                    <a:pt x="128" y="4379"/>
                    <a:pt x="122" y="4385"/>
                    <a:pt x="122" y="4397"/>
                  </a:cubicBezTo>
                  <a:cubicBezTo>
                    <a:pt x="74" y="4470"/>
                    <a:pt x="49" y="4519"/>
                    <a:pt x="25" y="4592"/>
                  </a:cubicBezTo>
                  <a:cubicBezTo>
                    <a:pt x="25" y="4616"/>
                    <a:pt x="25" y="4640"/>
                    <a:pt x="49" y="4640"/>
                  </a:cubicBezTo>
                  <a:lnTo>
                    <a:pt x="98" y="4640"/>
                  </a:lnTo>
                  <a:cubicBezTo>
                    <a:pt x="98" y="4640"/>
                    <a:pt x="122" y="4640"/>
                    <a:pt x="122" y="4616"/>
                  </a:cubicBezTo>
                  <a:cubicBezTo>
                    <a:pt x="147" y="4568"/>
                    <a:pt x="171" y="4495"/>
                    <a:pt x="195" y="4446"/>
                  </a:cubicBezTo>
                  <a:cubicBezTo>
                    <a:pt x="195" y="4422"/>
                    <a:pt x="195" y="4397"/>
                    <a:pt x="171" y="4397"/>
                  </a:cubicBezTo>
                  <a:cubicBezTo>
                    <a:pt x="159" y="4385"/>
                    <a:pt x="147" y="4379"/>
                    <a:pt x="137" y="4379"/>
                  </a:cubicBezTo>
                  <a:close/>
                  <a:moveTo>
                    <a:pt x="49" y="4738"/>
                  </a:moveTo>
                  <a:cubicBezTo>
                    <a:pt x="25" y="4738"/>
                    <a:pt x="1" y="4762"/>
                    <a:pt x="1" y="4786"/>
                  </a:cubicBezTo>
                  <a:cubicBezTo>
                    <a:pt x="1" y="4859"/>
                    <a:pt x="25" y="4908"/>
                    <a:pt x="25" y="4981"/>
                  </a:cubicBezTo>
                  <a:cubicBezTo>
                    <a:pt x="49" y="5005"/>
                    <a:pt x="49" y="5005"/>
                    <a:pt x="74" y="5005"/>
                  </a:cubicBezTo>
                  <a:lnTo>
                    <a:pt x="98" y="5005"/>
                  </a:lnTo>
                  <a:cubicBezTo>
                    <a:pt x="122" y="5005"/>
                    <a:pt x="122" y="4981"/>
                    <a:pt x="122" y="4956"/>
                  </a:cubicBezTo>
                  <a:cubicBezTo>
                    <a:pt x="98" y="4908"/>
                    <a:pt x="98" y="4835"/>
                    <a:pt x="98" y="4786"/>
                  </a:cubicBezTo>
                  <a:cubicBezTo>
                    <a:pt x="98" y="4762"/>
                    <a:pt x="74" y="4738"/>
                    <a:pt x="49" y="4738"/>
                  </a:cubicBezTo>
                  <a:close/>
                  <a:moveTo>
                    <a:pt x="144" y="5092"/>
                  </a:moveTo>
                  <a:cubicBezTo>
                    <a:pt x="136" y="5092"/>
                    <a:pt x="129" y="5095"/>
                    <a:pt x="122" y="5102"/>
                  </a:cubicBezTo>
                  <a:cubicBezTo>
                    <a:pt x="98" y="5102"/>
                    <a:pt x="98" y="5151"/>
                    <a:pt x="98" y="5175"/>
                  </a:cubicBezTo>
                  <a:cubicBezTo>
                    <a:pt x="147" y="5223"/>
                    <a:pt x="171" y="5272"/>
                    <a:pt x="219" y="5321"/>
                  </a:cubicBezTo>
                  <a:cubicBezTo>
                    <a:pt x="219" y="5345"/>
                    <a:pt x="244" y="5345"/>
                    <a:pt x="244" y="5345"/>
                  </a:cubicBezTo>
                  <a:lnTo>
                    <a:pt x="292" y="5345"/>
                  </a:lnTo>
                  <a:cubicBezTo>
                    <a:pt x="292" y="5321"/>
                    <a:pt x="292" y="5296"/>
                    <a:pt x="292" y="5272"/>
                  </a:cubicBezTo>
                  <a:cubicBezTo>
                    <a:pt x="244" y="5223"/>
                    <a:pt x="219" y="5175"/>
                    <a:pt x="195" y="5126"/>
                  </a:cubicBezTo>
                  <a:cubicBezTo>
                    <a:pt x="178" y="5109"/>
                    <a:pt x="161" y="5092"/>
                    <a:pt x="144" y="5092"/>
                  </a:cubicBezTo>
                  <a:close/>
                  <a:moveTo>
                    <a:pt x="365" y="5400"/>
                  </a:moveTo>
                  <a:cubicBezTo>
                    <a:pt x="353" y="5400"/>
                    <a:pt x="341" y="5406"/>
                    <a:pt x="341" y="5418"/>
                  </a:cubicBezTo>
                  <a:cubicBezTo>
                    <a:pt x="317" y="5442"/>
                    <a:pt x="317" y="5466"/>
                    <a:pt x="341" y="5491"/>
                  </a:cubicBezTo>
                  <a:lnTo>
                    <a:pt x="389" y="5491"/>
                  </a:lnTo>
                  <a:cubicBezTo>
                    <a:pt x="414" y="5466"/>
                    <a:pt x="414" y="5442"/>
                    <a:pt x="389" y="5418"/>
                  </a:cubicBezTo>
                  <a:cubicBezTo>
                    <a:pt x="389" y="5406"/>
                    <a:pt x="377" y="5400"/>
                    <a:pt x="365" y="5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 rot="8903269">
            <a:off x="-62368" y="122449"/>
            <a:ext cx="1100970" cy="787622"/>
            <a:chOff x="1202177" y="4613417"/>
            <a:chExt cx="528376" cy="377938"/>
          </a:xfrm>
        </p:grpSpPr>
        <p:sp>
          <p:nvSpPr>
            <p:cNvPr id="56" name="Google Shape;56;p2"/>
            <p:cNvSpPr/>
            <p:nvPr/>
          </p:nvSpPr>
          <p:spPr>
            <a:xfrm>
              <a:off x="1564214" y="4671691"/>
              <a:ext cx="166339" cy="48340"/>
            </a:xfrm>
            <a:custGeom>
              <a:rect b="b" l="l" r="r" t="t"/>
              <a:pathLst>
                <a:path extrusionOk="0" h="438" w="1507">
                  <a:moveTo>
                    <a:pt x="1409" y="1"/>
                  </a:moveTo>
                  <a:lnTo>
                    <a:pt x="73" y="316"/>
                  </a:lnTo>
                  <a:cubicBezTo>
                    <a:pt x="25" y="316"/>
                    <a:pt x="0" y="341"/>
                    <a:pt x="25" y="389"/>
                  </a:cubicBezTo>
                  <a:cubicBezTo>
                    <a:pt x="25" y="414"/>
                    <a:pt x="49" y="438"/>
                    <a:pt x="73" y="438"/>
                  </a:cubicBezTo>
                  <a:lnTo>
                    <a:pt x="98" y="438"/>
                  </a:lnTo>
                  <a:lnTo>
                    <a:pt x="1434" y="122"/>
                  </a:lnTo>
                  <a:cubicBezTo>
                    <a:pt x="1506" y="122"/>
                    <a:pt x="1482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602846" y="4613417"/>
              <a:ext cx="60708" cy="176363"/>
            </a:xfrm>
            <a:custGeom>
              <a:rect b="b" l="l" r="r" t="t"/>
              <a:pathLst>
                <a:path extrusionOk="0" h="1598" w="550">
                  <a:moveTo>
                    <a:pt x="77" y="0"/>
                  </a:moveTo>
                  <a:cubicBezTo>
                    <a:pt x="39" y="0"/>
                    <a:pt x="0" y="32"/>
                    <a:pt x="15" y="91"/>
                  </a:cubicBezTo>
                  <a:lnTo>
                    <a:pt x="403" y="1573"/>
                  </a:lnTo>
                  <a:cubicBezTo>
                    <a:pt x="428" y="1597"/>
                    <a:pt x="452" y="1597"/>
                    <a:pt x="476" y="1597"/>
                  </a:cubicBezTo>
                  <a:lnTo>
                    <a:pt x="501" y="1597"/>
                  </a:lnTo>
                  <a:cubicBezTo>
                    <a:pt x="525" y="1597"/>
                    <a:pt x="549" y="1549"/>
                    <a:pt x="525" y="1525"/>
                  </a:cubicBezTo>
                  <a:lnTo>
                    <a:pt x="136" y="43"/>
                  </a:lnTo>
                  <a:cubicBezTo>
                    <a:pt x="127" y="14"/>
                    <a:pt x="102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582978" y="4629421"/>
              <a:ext cx="104638" cy="138950"/>
            </a:xfrm>
            <a:custGeom>
              <a:rect b="b" l="l" r="r" t="t"/>
              <a:pathLst>
                <a:path extrusionOk="0" h="1259" w="948">
                  <a:moveTo>
                    <a:pt x="875" y="1"/>
                  </a:moveTo>
                  <a:cubicBezTo>
                    <a:pt x="857" y="1"/>
                    <a:pt x="838" y="7"/>
                    <a:pt x="826" y="19"/>
                  </a:cubicBezTo>
                  <a:lnTo>
                    <a:pt x="25" y="1161"/>
                  </a:lnTo>
                  <a:cubicBezTo>
                    <a:pt x="0" y="1185"/>
                    <a:pt x="0" y="1234"/>
                    <a:pt x="49" y="1258"/>
                  </a:cubicBezTo>
                  <a:lnTo>
                    <a:pt x="122" y="1258"/>
                  </a:lnTo>
                  <a:lnTo>
                    <a:pt x="924" y="92"/>
                  </a:lnTo>
                  <a:cubicBezTo>
                    <a:pt x="948" y="68"/>
                    <a:pt x="948" y="19"/>
                    <a:pt x="924" y="19"/>
                  </a:cubicBezTo>
                  <a:cubicBezTo>
                    <a:pt x="911" y="7"/>
                    <a:pt x="893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548982" y="4644430"/>
              <a:ext cx="160158" cy="102419"/>
            </a:xfrm>
            <a:custGeom>
              <a:rect b="b" l="l" r="r" t="t"/>
              <a:pathLst>
                <a:path extrusionOk="0" h="928" w="1451">
                  <a:moveTo>
                    <a:pt x="115" y="1"/>
                  </a:moveTo>
                  <a:cubicBezTo>
                    <a:pt x="51" y="1"/>
                    <a:pt x="0" y="83"/>
                    <a:pt x="65" y="126"/>
                  </a:cubicBezTo>
                  <a:lnTo>
                    <a:pt x="1329" y="928"/>
                  </a:lnTo>
                  <a:lnTo>
                    <a:pt x="1377" y="928"/>
                  </a:lnTo>
                  <a:cubicBezTo>
                    <a:pt x="1426" y="928"/>
                    <a:pt x="1450" y="831"/>
                    <a:pt x="1402" y="806"/>
                  </a:cubicBezTo>
                  <a:lnTo>
                    <a:pt x="138" y="5"/>
                  </a:lnTo>
                  <a:cubicBezTo>
                    <a:pt x="130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202177" y="4673346"/>
              <a:ext cx="177156" cy="151310"/>
            </a:xfrm>
            <a:custGeom>
              <a:rect b="b" l="l" r="r" t="t"/>
              <a:pathLst>
                <a:path extrusionOk="0" h="1371" w="1605">
                  <a:moveTo>
                    <a:pt x="924" y="131"/>
                  </a:moveTo>
                  <a:cubicBezTo>
                    <a:pt x="1216" y="131"/>
                    <a:pt x="1458" y="374"/>
                    <a:pt x="1483" y="690"/>
                  </a:cubicBezTo>
                  <a:cubicBezTo>
                    <a:pt x="1483" y="1019"/>
                    <a:pt x="1204" y="1248"/>
                    <a:pt x="911" y="1248"/>
                  </a:cubicBezTo>
                  <a:cubicBezTo>
                    <a:pt x="771" y="1248"/>
                    <a:pt x="629" y="1196"/>
                    <a:pt x="511" y="1079"/>
                  </a:cubicBezTo>
                  <a:cubicBezTo>
                    <a:pt x="171" y="739"/>
                    <a:pt x="414" y="131"/>
                    <a:pt x="924" y="131"/>
                  </a:cubicBezTo>
                  <a:close/>
                  <a:moveTo>
                    <a:pt x="907" y="1"/>
                  </a:moveTo>
                  <a:cubicBezTo>
                    <a:pt x="740" y="1"/>
                    <a:pt x="571" y="63"/>
                    <a:pt x="438" y="204"/>
                  </a:cubicBezTo>
                  <a:cubicBezTo>
                    <a:pt x="1" y="641"/>
                    <a:pt x="317" y="1370"/>
                    <a:pt x="924" y="1370"/>
                  </a:cubicBezTo>
                  <a:cubicBezTo>
                    <a:pt x="1288" y="1370"/>
                    <a:pt x="1604" y="1079"/>
                    <a:pt x="1604" y="690"/>
                  </a:cubicBezTo>
                  <a:cubicBezTo>
                    <a:pt x="1604" y="278"/>
                    <a:pt x="1258" y="1"/>
                    <a:pt x="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419143" y="4894566"/>
              <a:ext cx="115344" cy="96790"/>
            </a:xfrm>
            <a:custGeom>
              <a:rect b="b" l="l" r="r" t="t"/>
              <a:pathLst>
                <a:path extrusionOk="0" h="877" w="1045">
                  <a:moveTo>
                    <a:pt x="583" y="124"/>
                  </a:moveTo>
                  <a:cubicBezTo>
                    <a:pt x="753" y="124"/>
                    <a:pt x="899" y="269"/>
                    <a:pt x="899" y="439"/>
                  </a:cubicBezTo>
                  <a:cubicBezTo>
                    <a:pt x="899" y="622"/>
                    <a:pt x="741" y="747"/>
                    <a:pt x="587" y="747"/>
                  </a:cubicBezTo>
                  <a:cubicBezTo>
                    <a:pt x="515" y="747"/>
                    <a:pt x="443" y="720"/>
                    <a:pt x="389" y="658"/>
                  </a:cubicBezTo>
                  <a:cubicBezTo>
                    <a:pt x="195" y="464"/>
                    <a:pt x="316" y="124"/>
                    <a:pt x="583" y="124"/>
                  </a:cubicBezTo>
                  <a:close/>
                  <a:moveTo>
                    <a:pt x="584" y="0"/>
                  </a:moveTo>
                  <a:cubicBezTo>
                    <a:pt x="473" y="0"/>
                    <a:pt x="361" y="38"/>
                    <a:pt x="268" y="124"/>
                  </a:cubicBezTo>
                  <a:cubicBezTo>
                    <a:pt x="0" y="415"/>
                    <a:pt x="195" y="877"/>
                    <a:pt x="583" y="877"/>
                  </a:cubicBezTo>
                  <a:cubicBezTo>
                    <a:pt x="826" y="877"/>
                    <a:pt x="1021" y="682"/>
                    <a:pt x="1045" y="439"/>
                  </a:cubicBezTo>
                  <a:cubicBezTo>
                    <a:pt x="1045" y="175"/>
                    <a:pt x="820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7532342" y="1264395"/>
            <a:ext cx="2525833" cy="1610805"/>
            <a:chOff x="7239867" y="1514545"/>
            <a:chExt cx="2525833" cy="1610805"/>
          </a:xfrm>
        </p:grpSpPr>
        <p:grpSp>
          <p:nvGrpSpPr>
            <p:cNvPr id="63" name="Google Shape;63;p2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64" name="Google Shape;64;p2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65" name="Google Shape;65;p2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1" name="Google Shape;71;p2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" name="Google Shape;73;p2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" name="Google Shape;74;p2"/>
          <p:cNvSpPr/>
          <p:nvPr/>
        </p:nvSpPr>
        <p:spPr>
          <a:xfrm>
            <a:off x="-49275" y="4823551"/>
            <a:ext cx="1603944" cy="369024"/>
          </a:xfrm>
          <a:custGeom>
            <a:rect b="b" l="l" r="r" t="t"/>
            <a:pathLst>
              <a:path extrusionOk="0" h="1677" w="7289">
                <a:moveTo>
                  <a:pt x="2819" y="1"/>
                </a:moveTo>
                <a:lnTo>
                  <a:pt x="2114" y="1191"/>
                </a:lnTo>
                <a:lnTo>
                  <a:pt x="1604" y="268"/>
                </a:lnTo>
                <a:lnTo>
                  <a:pt x="1118" y="1361"/>
                </a:lnTo>
                <a:lnTo>
                  <a:pt x="584" y="754"/>
                </a:lnTo>
                <a:lnTo>
                  <a:pt x="1" y="1677"/>
                </a:lnTo>
                <a:lnTo>
                  <a:pt x="7289" y="1677"/>
                </a:lnTo>
                <a:lnTo>
                  <a:pt x="6657" y="559"/>
                </a:lnTo>
                <a:lnTo>
                  <a:pt x="6001" y="1191"/>
                </a:lnTo>
                <a:lnTo>
                  <a:pt x="5394" y="268"/>
                </a:lnTo>
                <a:lnTo>
                  <a:pt x="4738" y="1191"/>
                </a:lnTo>
                <a:lnTo>
                  <a:pt x="4252" y="1"/>
                </a:lnTo>
                <a:lnTo>
                  <a:pt x="3353" y="1118"/>
                </a:lnTo>
                <a:lnTo>
                  <a:pt x="281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2"/>
          <p:cNvSpPr/>
          <p:nvPr/>
        </p:nvSpPr>
        <p:spPr>
          <a:xfrm>
            <a:off x="1506177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"/>
          <p:cNvSpPr/>
          <p:nvPr/>
        </p:nvSpPr>
        <p:spPr>
          <a:xfrm>
            <a:off x="6003929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2"/>
          <p:cNvSpPr/>
          <p:nvPr/>
        </p:nvSpPr>
        <p:spPr>
          <a:xfrm>
            <a:off x="7532351" y="4823550"/>
            <a:ext cx="1696695" cy="369025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2"/>
          <p:cNvSpPr/>
          <p:nvPr/>
        </p:nvSpPr>
        <p:spPr>
          <a:xfrm>
            <a:off x="3145661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2"/>
          <p:cNvSpPr/>
          <p:nvPr/>
        </p:nvSpPr>
        <p:spPr>
          <a:xfrm>
            <a:off x="4669614" y="4886410"/>
            <a:ext cx="1407648" cy="306163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2"/>
          <p:cNvSpPr/>
          <p:nvPr/>
        </p:nvSpPr>
        <p:spPr>
          <a:xfrm>
            <a:off x="2368255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" name="Google Shape;424;p11"/>
          <p:cNvGrpSpPr/>
          <p:nvPr/>
        </p:nvGrpSpPr>
        <p:grpSpPr>
          <a:xfrm flipH="1">
            <a:off x="7532356" y="3641559"/>
            <a:ext cx="884679" cy="1501939"/>
            <a:chOff x="-1056319" y="1385262"/>
            <a:chExt cx="212940" cy="361495"/>
          </a:xfrm>
        </p:grpSpPr>
        <p:sp>
          <p:nvSpPr>
            <p:cNvPr id="425" name="Google Shape;425;p11"/>
            <p:cNvSpPr/>
            <p:nvPr/>
          </p:nvSpPr>
          <p:spPr>
            <a:xfrm>
              <a:off x="-933315" y="1467563"/>
              <a:ext cx="27460" cy="279194"/>
            </a:xfrm>
            <a:custGeom>
              <a:rect b="b" l="l" r="r" t="t"/>
              <a:pathLst>
                <a:path extrusionOk="0" h="7168" w="705">
                  <a:moveTo>
                    <a:pt x="680" y="1"/>
                  </a:moveTo>
                  <a:cubicBezTo>
                    <a:pt x="656" y="1"/>
                    <a:pt x="632" y="25"/>
                    <a:pt x="632" y="50"/>
                  </a:cubicBezTo>
                  <a:cubicBezTo>
                    <a:pt x="608" y="292"/>
                    <a:pt x="0" y="6123"/>
                    <a:pt x="170" y="7119"/>
                  </a:cubicBezTo>
                  <a:cubicBezTo>
                    <a:pt x="170" y="7143"/>
                    <a:pt x="170" y="7167"/>
                    <a:pt x="195" y="7167"/>
                  </a:cubicBezTo>
                  <a:lnTo>
                    <a:pt x="219" y="7167"/>
                  </a:lnTo>
                  <a:cubicBezTo>
                    <a:pt x="243" y="7143"/>
                    <a:pt x="243" y="7119"/>
                    <a:pt x="243" y="7094"/>
                  </a:cubicBezTo>
                  <a:cubicBezTo>
                    <a:pt x="97" y="6123"/>
                    <a:pt x="705" y="122"/>
                    <a:pt x="705" y="74"/>
                  </a:cubicBezTo>
                  <a:cubicBezTo>
                    <a:pt x="705" y="25"/>
                    <a:pt x="705" y="25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1"/>
            <p:cNvSpPr/>
            <p:nvPr/>
          </p:nvSpPr>
          <p:spPr>
            <a:xfrm>
              <a:off x="-968331" y="1385262"/>
              <a:ext cx="124952" cy="123978"/>
            </a:xfrm>
            <a:custGeom>
              <a:rect b="b" l="l" r="r" t="t"/>
              <a:pathLst>
                <a:path extrusionOk="0" h="3183" w="3208">
                  <a:moveTo>
                    <a:pt x="1555" y="98"/>
                  </a:moveTo>
                  <a:cubicBezTo>
                    <a:pt x="1871" y="171"/>
                    <a:pt x="1871" y="705"/>
                    <a:pt x="1871" y="705"/>
                  </a:cubicBezTo>
                  <a:cubicBezTo>
                    <a:pt x="1871" y="729"/>
                    <a:pt x="1895" y="754"/>
                    <a:pt x="1920" y="754"/>
                  </a:cubicBezTo>
                  <a:cubicBezTo>
                    <a:pt x="1944" y="754"/>
                    <a:pt x="1968" y="754"/>
                    <a:pt x="1968" y="729"/>
                  </a:cubicBezTo>
                  <a:cubicBezTo>
                    <a:pt x="2065" y="535"/>
                    <a:pt x="2260" y="243"/>
                    <a:pt x="2381" y="243"/>
                  </a:cubicBezTo>
                  <a:cubicBezTo>
                    <a:pt x="2405" y="243"/>
                    <a:pt x="2430" y="243"/>
                    <a:pt x="2430" y="268"/>
                  </a:cubicBezTo>
                  <a:cubicBezTo>
                    <a:pt x="2600" y="389"/>
                    <a:pt x="2478" y="802"/>
                    <a:pt x="2405" y="948"/>
                  </a:cubicBezTo>
                  <a:cubicBezTo>
                    <a:pt x="2386" y="988"/>
                    <a:pt x="2414" y="1027"/>
                    <a:pt x="2452" y="1027"/>
                  </a:cubicBezTo>
                  <a:cubicBezTo>
                    <a:pt x="2460" y="1027"/>
                    <a:pt x="2469" y="1025"/>
                    <a:pt x="2478" y="1021"/>
                  </a:cubicBezTo>
                  <a:cubicBezTo>
                    <a:pt x="2600" y="972"/>
                    <a:pt x="2745" y="924"/>
                    <a:pt x="2891" y="924"/>
                  </a:cubicBezTo>
                  <a:cubicBezTo>
                    <a:pt x="2940" y="924"/>
                    <a:pt x="3013" y="924"/>
                    <a:pt x="3061" y="972"/>
                  </a:cubicBezTo>
                  <a:cubicBezTo>
                    <a:pt x="3061" y="972"/>
                    <a:pt x="3061" y="996"/>
                    <a:pt x="3061" y="996"/>
                  </a:cubicBezTo>
                  <a:cubicBezTo>
                    <a:pt x="3037" y="1142"/>
                    <a:pt x="2745" y="1409"/>
                    <a:pt x="2551" y="1580"/>
                  </a:cubicBezTo>
                  <a:cubicBezTo>
                    <a:pt x="2527" y="1580"/>
                    <a:pt x="2527" y="1604"/>
                    <a:pt x="2527" y="1628"/>
                  </a:cubicBezTo>
                  <a:cubicBezTo>
                    <a:pt x="2551" y="1628"/>
                    <a:pt x="2551" y="1652"/>
                    <a:pt x="2575" y="1652"/>
                  </a:cubicBezTo>
                  <a:cubicBezTo>
                    <a:pt x="2721" y="1652"/>
                    <a:pt x="3134" y="1725"/>
                    <a:pt x="3134" y="1920"/>
                  </a:cubicBezTo>
                  <a:cubicBezTo>
                    <a:pt x="3134" y="2114"/>
                    <a:pt x="2624" y="2163"/>
                    <a:pt x="2430" y="2163"/>
                  </a:cubicBezTo>
                  <a:cubicBezTo>
                    <a:pt x="2430" y="2163"/>
                    <a:pt x="2405" y="2163"/>
                    <a:pt x="2405" y="2187"/>
                  </a:cubicBezTo>
                  <a:cubicBezTo>
                    <a:pt x="2381" y="2211"/>
                    <a:pt x="2381" y="2211"/>
                    <a:pt x="2405" y="2235"/>
                  </a:cubicBezTo>
                  <a:cubicBezTo>
                    <a:pt x="2405" y="2235"/>
                    <a:pt x="2697" y="2551"/>
                    <a:pt x="2527" y="2794"/>
                  </a:cubicBezTo>
                  <a:cubicBezTo>
                    <a:pt x="2503" y="2818"/>
                    <a:pt x="2454" y="2843"/>
                    <a:pt x="2430" y="2843"/>
                  </a:cubicBezTo>
                  <a:cubicBezTo>
                    <a:pt x="2260" y="2843"/>
                    <a:pt x="1992" y="2503"/>
                    <a:pt x="1895" y="2381"/>
                  </a:cubicBezTo>
                  <a:cubicBezTo>
                    <a:pt x="1883" y="2369"/>
                    <a:pt x="1871" y="2363"/>
                    <a:pt x="1862" y="2363"/>
                  </a:cubicBezTo>
                  <a:cubicBezTo>
                    <a:pt x="1853" y="2363"/>
                    <a:pt x="1847" y="2369"/>
                    <a:pt x="1847" y="2381"/>
                  </a:cubicBezTo>
                  <a:cubicBezTo>
                    <a:pt x="1822" y="2381"/>
                    <a:pt x="1798" y="2405"/>
                    <a:pt x="1798" y="2430"/>
                  </a:cubicBezTo>
                  <a:cubicBezTo>
                    <a:pt x="1798" y="2430"/>
                    <a:pt x="1871" y="2964"/>
                    <a:pt x="1579" y="3086"/>
                  </a:cubicBezTo>
                  <a:lnTo>
                    <a:pt x="1507" y="3086"/>
                  </a:lnTo>
                  <a:cubicBezTo>
                    <a:pt x="1312" y="3086"/>
                    <a:pt x="1215" y="2624"/>
                    <a:pt x="1215" y="2454"/>
                  </a:cubicBezTo>
                  <a:cubicBezTo>
                    <a:pt x="1215" y="2430"/>
                    <a:pt x="1191" y="2430"/>
                    <a:pt x="1166" y="2430"/>
                  </a:cubicBezTo>
                  <a:cubicBezTo>
                    <a:pt x="1166" y="2430"/>
                    <a:pt x="1166" y="2454"/>
                    <a:pt x="1166" y="2454"/>
                  </a:cubicBezTo>
                  <a:cubicBezTo>
                    <a:pt x="1045" y="2551"/>
                    <a:pt x="899" y="2624"/>
                    <a:pt x="754" y="2624"/>
                  </a:cubicBezTo>
                  <a:cubicBezTo>
                    <a:pt x="656" y="2624"/>
                    <a:pt x="583" y="2600"/>
                    <a:pt x="511" y="2575"/>
                  </a:cubicBezTo>
                  <a:cubicBezTo>
                    <a:pt x="462" y="2551"/>
                    <a:pt x="413" y="2503"/>
                    <a:pt x="413" y="2454"/>
                  </a:cubicBezTo>
                  <a:cubicBezTo>
                    <a:pt x="389" y="2235"/>
                    <a:pt x="729" y="1871"/>
                    <a:pt x="875" y="1725"/>
                  </a:cubicBezTo>
                  <a:cubicBezTo>
                    <a:pt x="875" y="1701"/>
                    <a:pt x="875" y="1701"/>
                    <a:pt x="875" y="1677"/>
                  </a:cubicBezTo>
                  <a:cubicBezTo>
                    <a:pt x="851" y="1652"/>
                    <a:pt x="826" y="1652"/>
                    <a:pt x="826" y="1652"/>
                  </a:cubicBezTo>
                  <a:lnTo>
                    <a:pt x="705" y="1652"/>
                  </a:lnTo>
                  <a:cubicBezTo>
                    <a:pt x="535" y="1652"/>
                    <a:pt x="195" y="1628"/>
                    <a:pt x="146" y="1409"/>
                  </a:cubicBezTo>
                  <a:cubicBezTo>
                    <a:pt x="122" y="1385"/>
                    <a:pt x="122" y="1361"/>
                    <a:pt x="146" y="1337"/>
                  </a:cubicBezTo>
                  <a:cubicBezTo>
                    <a:pt x="219" y="1215"/>
                    <a:pt x="559" y="1191"/>
                    <a:pt x="826" y="1191"/>
                  </a:cubicBezTo>
                  <a:lnTo>
                    <a:pt x="851" y="1191"/>
                  </a:lnTo>
                  <a:cubicBezTo>
                    <a:pt x="899" y="1167"/>
                    <a:pt x="924" y="1118"/>
                    <a:pt x="875" y="1094"/>
                  </a:cubicBezTo>
                  <a:cubicBezTo>
                    <a:pt x="778" y="1021"/>
                    <a:pt x="511" y="778"/>
                    <a:pt x="511" y="608"/>
                  </a:cubicBezTo>
                  <a:cubicBezTo>
                    <a:pt x="511" y="559"/>
                    <a:pt x="511" y="535"/>
                    <a:pt x="535" y="511"/>
                  </a:cubicBezTo>
                  <a:cubicBezTo>
                    <a:pt x="583" y="486"/>
                    <a:pt x="608" y="462"/>
                    <a:pt x="656" y="462"/>
                  </a:cubicBezTo>
                  <a:cubicBezTo>
                    <a:pt x="899" y="511"/>
                    <a:pt x="1118" y="632"/>
                    <a:pt x="1312" y="778"/>
                  </a:cubicBezTo>
                  <a:lnTo>
                    <a:pt x="1361" y="778"/>
                  </a:lnTo>
                  <a:cubicBezTo>
                    <a:pt x="1385" y="754"/>
                    <a:pt x="1385" y="754"/>
                    <a:pt x="1385" y="729"/>
                  </a:cubicBezTo>
                  <a:cubicBezTo>
                    <a:pt x="1361" y="608"/>
                    <a:pt x="1337" y="268"/>
                    <a:pt x="1434" y="146"/>
                  </a:cubicBezTo>
                  <a:cubicBezTo>
                    <a:pt x="1458" y="98"/>
                    <a:pt x="1507" y="98"/>
                    <a:pt x="1555" y="98"/>
                  </a:cubicBezTo>
                  <a:close/>
                  <a:moveTo>
                    <a:pt x="1531" y="1"/>
                  </a:moveTo>
                  <a:cubicBezTo>
                    <a:pt x="1458" y="1"/>
                    <a:pt x="1385" y="25"/>
                    <a:pt x="1337" y="73"/>
                  </a:cubicBezTo>
                  <a:cubicBezTo>
                    <a:pt x="1239" y="243"/>
                    <a:pt x="1215" y="438"/>
                    <a:pt x="1239" y="632"/>
                  </a:cubicBezTo>
                  <a:cubicBezTo>
                    <a:pt x="1069" y="486"/>
                    <a:pt x="875" y="389"/>
                    <a:pt x="632" y="365"/>
                  </a:cubicBezTo>
                  <a:cubicBezTo>
                    <a:pt x="583" y="365"/>
                    <a:pt x="511" y="389"/>
                    <a:pt x="462" y="413"/>
                  </a:cubicBezTo>
                  <a:cubicBezTo>
                    <a:pt x="413" y="462"/>
                    <a:pt x="389" y="535"/>
                    <a:pt x="389" y="584"/>
                  </a:cubicBezTo>
                  <a:cubicBezTo>
                    <a:pt x="438" y="778"/>
                    <a:pt x="559" y="948"/>
                    <a:pt x="705" y="1069"/>
                  </a:cubicBezTo>
                  <a:cubicBezTo>
                    <a:pt x="511" y="1069"/>
                    <a:pt x="171" y="1118"/>
                    <a:pt x="49" y="1264"/>
                  </a:cubicBezTo>
                  <a:cubicBezTo>
                    <a:pt x="0" y="1312"/>
                    <a:pt x="0" y="1361"/>
                    <a:pt x="0" y="1434"/>
                  </a:cubicBezTo>
                  <a:cubicBezTo>
                    <a:pt x="73" y="1701"/>
                    <a:pt x="462" y="1725"/>
                    <a:pt x="681" y="1725"/>
                  </a:cubicBezTo>
                  <a:cubicBezTo>
                    <a:pt x="511" y="1895"/>
                    <a:pt x="243" y="2211"/>
                    <a:pt x="268" y="2454"/>
                  </a:cubicBezTo>
                  <a:cubicBezTo>
                    <a:pt x="292" y="2527"/>
                    <a:pt x="341" y="2600"/>
                    <a:pt x="413" y="2624"/>
                  </a:cubicBezTo>
                  <a:cubicBezTo>
                    <a:pt x="511" y="2673"/>
                    <a:pt x="608" y="2697"/>
                    <a:pt x="705" y="2697"/>
                  </a:cubicBezTo>
                  <a:cubicBezTo>
                    <a:pt x="851" y="2697"/>
                    <a:pt x="996" y="2648"/>
                    <a:pt x="1118" y="2551"/>
                  </a:cubicBezTo>
                  <a:cubicBezTo>
                    <a:pt x="1166" y="2746"/>
                    <a:pt x="1264" y="3183"/>
                    <a:pt x="1507" y="3183"/>
                  </a:cubicBezTo>
                  <a:cubicBezTo>
                    <a:pt x="1531" y="3183"/>
                    <a:pt x="1579" y="3183"/>
                    <a:pt x="1604" y="3159"/>
                  </a:cubicBezTo>
                  <a:cubicBezTo>
                    <a:pt x="1822" y="3037"/>
                    <a:pt x="1944" y="2794"/>
                    <a:pt x="1895" y="2551"/>
                  </a:cubicBezTo>
                  <a:lnTo>
                    <a:pt x="1895" y="2551"/>
                  </a:lnTo>
                  <a:cubicBezTo>
                    <a:pt x="2041" y="2721"/>
                    <a:pt x="2260" y="2940"/>
                    <a:pt x="2430" y="2940"/>
                  </a:cubicBezTo>
                  <a:cubicBezTo>
                    <a:pt x="2503" y="2940"/>
                    <a:pt x="2551" y="2916"/>
                    <a:pt x="2600" y="2867"/>
                  </a:cubicBezTo>
                  <a:cubicBezTo>
                    <a:pt x="2697" y="2648"/>
                    <a:pt x="2673" y="2405"/>
                    <a:pt x="2527" y="2260"/>
                  </a:cubicBezTo>
                  <a:cubicBezTo>
                    <a:pt x="2745" y="2235"/>
                    <a:pt x="3207" y="2163"/>
                    <a:pt x="3207" y="1920"/>
                  </a:cubicBezTo>
                  <a:cubicBezTo>
                    <a:pt x="3207" y="1677"/>
                    <a:pt x="2867" y="1604"/>
                    <a:pt x="2673" y="1580"/>
                  </a:cubicBezTo>
                  <a:cubicBezTo>
                    <a:pt x="2818" y="1434"/>
                    <a:pt x="3134" y="1191"/>
                    <a:pt x="3134" y="1021"/>
                  </a:cubicBezTo>
                  <a:cubicBezTo>
                    <a:pt x="3134" y="972"/>
                    <a:pt x="3110" y="948"/>
                    <a:pt x="3086" y="899"/>
                  </a:cubicBezTo>
                  <a:cubicBezTo>
                    <a:pt x="3037" y="851"/>
                    <a:pt x="2940" y="826"/>
                    <a:pt x="2867" y="826"/>
                  </a:cubicBezTo>
                  <a:cubicBezTo>
                    <a:pt x="2745" y="826"/>
                    <a:pt x="2624" y="851"/>
                    <a:pt x="2503" y="899"/>
                  </a:cubicBezTo>
                  <a:cubicBezTo>
                    <a:pt x="2551" y="729"/>
                    <a:pt x="2648" y="341"/>
                    <a:pt x="2478" y="195"/>
                  </a:cubicBezTo>
                  <a:cubicBezTo>
                    <a:pt x="2430" y="171"/>
                    <a:pt x="2405" y="146"/>
                    <a:pt x="2357" y="146"/>
                  </a:cubicBezTo>
                  <a:cubicBezTo>
                    <a:pt x="2187" y="146"/>
                    <a:pt x="2017" y="389"/>
                    <a:pt x="1920" y="559"/>
                  </a:cubicBezTo>
                  <a:cubicBezTo>
                    <a:pt x="1895" y="365"/>
                    <a:pt x="1798" y="73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1"/>
            <p:cNvSpPr/>
            <p:nvPr/>
          </p:nvSpPr>
          <p:spPr>
            <a:xfrm>
              <a:off x="-990104" y="1535297"/>
              <a:ext cx="60606" cy="203864"/>
            </a:xfrm>
            <a:custGeom>
              <a:rect b="b" l="l" r="r" t="t"/>
              <a:pathLst>
                <a:path extrusionOk="0" h="5234" w="1556">
                  <a:moveTo>
                    <a:pt x="70" y="1"/>
                  </a:moveTo>
                  <a:cubicBezTo>
                    <a:pt x="64" y="1"/>
                    <a:pt x="56" y="4"/>
                    <a:pt x="49" y="11"/>
                  </a:cubicBezTo>
                  <a:cubicBezTo>
                    <a:pt x="25" y="11"/>
                    <a:pt x="1" y="35"/>
                    <a:pt x="25" y="60"/>
                  </a:cubicBezTo>
                  <a:cubicBezTo>
                    <a:pt x="49" y="108"/>
                    <a:pt x="1458" y="3290"/>
                    <a:pt x="948" y="5185"/>
                  </a:cubicBezTo>
                  <a:cubicBezTo>
                    <a:pt x="948" y="5210"/>
                    <a:pt x="948" y="5234"/>
                    <a:pt x="972" y="5234"/>
                  </a:cubicBezTo>
                  <a:cubicBezTo>
                    <a:pt x="1021" y="5234"/>
                    <a:pt x="1045" y="5234"/>
                    <a:pt x="1045" y="5185"/>
                  </a:cubicBezTo>
                  <a:cubicBezTo>
                    <a:pt x="1555" y="3290"/>
                    <a:pt x="122" y="60"/>
                    <a:pt x="98" y="35"/>
                  </a:cubicBezTo>
                  <a:cubicBezTo>
                    <a:pt x="98" y="18"/>
                    <a:pt x="8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1"/>
            <p:cNvSpPr/>
            <p:nvPr/>
          </p:nvSpPr>
          <p:spPr>
            <a:xfrm>
              <a:off x="-1056319" y="1471965"/>
              <a:ext cx="125886" cy="123394"/>
            </a:xfrm>
            <a:custGeom>
              <a:rect b="b" l="l" r="r" t="t"/>
              <a:pathLst>
                <a:path extrusionOk="0" h="3168" w="3232">
                  <a:moveTo>
                    <a:pt x="1513" y="97"/>
                  </a:moveTo>
                  <a:cubicBezTo>
                    <a:pt x="1527" y="97"/>
                    <a:pt x="1541" y="99"/>
                    <a:pt x="1555" y="107"/>
                  </a:cubicBezTo>
                  <a:cubicBezTo>
                    <a:pt x="1871" y="155"/>
                    <a:pt x="1895" y="714"/>
                    <a:pt x="1895" y="714"/>
                  </a:cubicBezTo>
                  <a:cubicBezTo>
                    <a:pt x="1895" y="738"/>
                    <a:pt x="1895" y="738"/>
                    <a:pt x="1919" y="738"/>
                  </a:cubicBezTo>
                  <a:cubicBezTo>
                    <a:pt x="1926" y="745"/>
                    <a:pt x="1934" y="748"/>
                    <a:pt x="1940" y="748"/>
                  </a:cubicBezTo>
                  <a:cubicBezTo>
                    <a:pt x="1956" y="748"/>
                    <a:pt x="1968" y="731"/>
                    <a:pt x="1968" y="714"/>
                  </a:cubicBezTo>
                  <a:cubicBezTo>
                    <a:pt x="2065" y="544"/>
                    <a:pt x="2259" y="228"/>
                    <a:pt x="2381" y="228"/>
                  </a:cubicBezTo>
                  <a:cubicBezTo>
                    <a:pt x="2405" y="228"/>
                    <a:pt x="2430" y="252"/>
                    <a:pt x="2454" y="252"/>
                  </a:cubicBezTo>
                  <a:cubicBezTo>
                    <a:pt x="2600" y="398"/>
                    <a:pt x="2478" y="811"/>
                    <a:pt x="2430" y="957"/>
                  </a:cubicBezTo>
                  <a:cubicBezTo>
                    <a:pt x="2405" y="957"/>
                    <a:pt x="2405" y="981"/>
                    <a:pt x="2430" y="1005"/>
                  </a:cubicBezTo>
                  <a:lnTo>
                    <a:pt x="2478" y="1005"/>
                  </a:lnTo>
                  <a:cubicBezTo>
                    <a:pt x="2600" y="933"/>
                    <a:pt x="2745" y="908"/>
                    <a:pt x="2891" y="908"/>
                  </a:cubicBezTo>
                  <a:cubicBezTo>
                    <a:pt x="2940" y="908"/>
                    <a:pt x="3013" y="908"/>
                    <a:pt x="3061" y="957"/>
                  </a:cubicBezTo>
                  <a:cubicBezTo>
                    <a:pt x="3061" y="957"/>
                    <a:pt x="3061" y="981"/>
                    <a:pt x="3061" y="981"/>
                  </a:cubicBezTo>
                  <a:cubicBezTo>
                    <a:pt x="3037" y="1127"/>
                    <a:pt x="2745" y="1394"/>
                    <a:pt x="2551" y="1540"/>
                  </a:cubicBezTo>
                  <a:cubicBezTo>
                    <a:pt x="2551" y="1564"/>
                    <a:pt x="2527" y="1588"/>
                    <a:pt x="2527" y="1588"/>
                  </a:cubicBezTo>
                  <a:cubicBezTo>
                    <a:pt x="2551" y="1613"/>
                    <a:pt x="2551" y="1637"/>
                    <a:pt x="2575" y="1637"/>
                  </a:cubicBezTo>
                  <a:cubicBezTo>
                    <a:pt x="2575" y="1637"/>
                    <a:pt x="3134" y="1710"/>
                    <a:pt x="3134" y="1904"/>
                  </a:cubicBezTo>
                  <a:cubicBezTo>
                    <a:pt x="3134" y="2099"/>
                    <a:pt x="2624" y="2147"/>
                    <a:pt x="2454" y="2147"/>
                  </a:cubicBezTo>
                  <a:cubicBezTo>
                    <a:pt x="2430" y="2147"/>
                    <a:pt x="2405" y="2147"/>
                    <a:pt x="2405" y="2171"/>
                  </a:cubicBezTo>
                  <a:cubicBezTo>
                    <a:pt x="2381" y="2171"/>
                    <a:pt x="2381" y="2196"/>
                    <a:pt x="2405" y="2220"/>
                  </a:cubicBezTo>
                  <a:cubicBezTo>
                    <a:pt x="2405" y="2220"/>
                    <a:pt x="2697" y="2536"/>
                    <a:pt x="2527" y="2779"/>
                  </a:cubicBezTo>
                  <a:cubicBezTo>
                    <a:pt x="2502" y="2803"/>
                    <a:pt x="2478" y="2827"/>
                    <a:pt x="2430" y="2827"/>
                  </a:cubicBezTo>
                  <a:cubicBezTo>
                    <a:pt x="2259" y="2827"/>
                    <a:pt x="1992" y="2487"/>
                    <a:pt x="1895" y="2341"/>
                  </a:cubicBezTo>
                  <a:cubicBezTo>
                    <a:pt x="1895" y="2341"/>
                    <a:pt x="1884" y="2331"/>
                    <a:pt x="1870" y="2331"/>
                  </a:cubicBezTo>
                  <a:cubicBezTo>
                    <a:pt x="1863" y="2331"/>
                    <a:pt x="1855" y="2333"/>
                    <a:pt x="1846" y="2341"/>
                  </a:cubicBezTo>
                  <a:cubicBezTo>
                    <a:pt x="1822" y="2341"/>
                    <a:pt x="1822" y="2366"/>
                    <a:pt x="1822" y="2390"/>
                  </a:cubicBezTo>
                  <a:cubicBezTo>
                    <a:pt x="1822" y="2390"/>
                    <a:pt x="1895" y="2924"/>
                    <a:pt x="1579" y="3046"/>
                  </a:cubicBezTo>
                  <a:lnTo>
                    <a:pt x="1531" y="3046"/>
                  </a:lnTo>
                  <a:cubicBezTo>
                    <a:pt x="1336" y="3046"/>
                    <a:pt x="1239" y="2609"/>
                    <a:pt x="1215" y="2439"/>
                  </a:cubicBezTo>
                  <a:cubicBezTo>
                    <a:pt x="1215" y="2414"/>
                    <a:pt x="1191" y="2414"/>
                    <a:pt x="1191" y="2414"/>
                  </a:cubicBezTo>
                  <a:lnTo>
                    <a:pt x="1142" y="2414"/>
                  </a:lnTo>
                  <a:cubicBezTo>
                    <a:pt x="1021" y="2512"/>
                    <a:pt x="875" y="2584"/>
                    <a:pt x="705" y="2584"/>
                  </a:cubicBezTo>
                  <a:cubicBezTo>
                    <a:pt x="632" y="2584"/>
                    <a:pt x="535" y="2560"/>
                    <a:pt x="462" y="2536"/>
                  </a:cubicBezTo>
                  <a:cubicBezTo>
                    <a:pt x="413" y="2512"/>
                    <a:pt x="389" y="2463"/>
                    <a:pt x="365" y="2414"/>
                  </a:cubicBezTo>
                  <a:cubicBezTo>
                    <a:pt x="340" y="2220"/>
                    <a:pt x="705" y="1831"/>
                    <a:pt x="826" y="1686"/>
                  </a:cubicBezTo>
                  <a:cubicBezTo>
                    <a:pt x="851" y="1661"/>
                    <a:pt x="826" y="1613"/>
                    <a:pt x="802" y="1613"/>
                  </a:cubicBezTo>
                  <a:lnTo>
                    <a:pt x="656" y="1613"/>
                  </a:lnTo>
                  <a:cubicBezTo>
                    <a:pt x="510" y="1613"/>
                    <a:pt x="170" y="1588"/>
                    <a:pt x="122" y="1394"/>
                  </a:cubicBezTo>
                  <a:cubicBezTo>
                    <a:pt x="122" y="1370"/>
                    <a:pt x="122" y="1345"/>
                    <a:pt x="146" y="1321"/>
                  </a:cubicBezTo>
                  <a:cubicBezTo>
                    <a:pt x="219" y="1200"/>
                    <a:pt x="559" y="1175"/>
                    <a:pt x="826" y="1175"/>
                  </a:cubicBezTo>
                  <a:lnTo>
                    <a:pt x="875" y="1175"/>
                  </a:lnTo>
                  <a:cubicBezTo>
                    <a:pt x="875" y="1175"/>
                    <a:pt x="899" y="1151"/>
                    <a:pt x="923" y="1151"/>
                  </a:cubicBezTo>
                  <a:cubicBezTo>
                    <a:pt x="923" y="1127"/>
                    <a:pt x="899" y="1103"/>
                    <a:pt x="899" y="1078"/>
                  </a:cubicBezTo>
                  <a:cubicBezTo>
                    <a:pt x="802" y="1005"/>
                    <a:pt x="510" y="762"/>
                    <a:pt x="510" y="592"/>
                  </a:cubicBezTo>
                  <a:cubicBezTo>
                    <a:pt x="510" y="568"/>
                    <a:pt x="535" y="520"/>
                    <a:pt x="559" y="495"/>
                  </a:cubicBezTo>
                  <a:cubicBezTo>
                    <a:pt x="583" y="471"/>
                    <a:pt x="632" y="471"/>
                    <a:pt x="680" y="471"/>
                  </a:cubicBezTo>
                  <a:cubicBezTo>
                    <a:pt x="899" y="520"/>
                    <a:pt x="1142" y="617"/>
                    <a:pt x="1312" y="762"/>
                  </a:cubicBezTo>
                  <a:cubicBezTo>
                    <a:pt x="1324" y="775"/>
                    <a:pt x="1336" y="781"/>
                    <a:pt x="1345" y="781"/>
                  </a:cubicBezTo>
                  <a:cubicBezTo>
                    <a:pt x="1355" y="781"/>
                    <a:pt x="1361" y="775"/>
                    <a:pt x="1361" y="762"/>
                  </a:cubicBezTo>
                  <a:cubicBezTo>
                    <a:pt x="1385" y="762"/>
                    <a:pt x="1409" y="738"/>
                    <a:pt x="1385" y="714"/>
                  </a:cubicBezTo>
                  <a:cubicBezTo>
                    <a:pt x="1361" y="592"/>
                    <a:pt x="1336" y="252"/>
                    <a:pt x="1434" y="131"/>
                  </a:cubicBezTo>
                  <a:cubicBezTo>
                    <a:pt x="1451" y="114"/>
                    <a:pt x="1480" y="97"/>
                    <a:pt x="1513" y="97"/>
                  </a:cubicBezTo>
                  <a:close/>
                  <a:moveTo>
                    <a:pt x="1497" y="0"/>
                  </a:moveTo>
                  <a:cubicBezTo>
                    <a:pt x="1437" y="0"/>
                    <a:pt x="1373" y="28"/>
                    <a:pt x="1336" y="82"/>
                  </a:cubicBezTo>
                  <a:cubicBezTo>
                    <a:pt x="1263" y="252"/>
                    <a:pt x="1215" y="447"/>
                    <a:pt x="1263" y="617"/>
                  </a:cubicBezTo>
                  <a:cubicBezTo>
                    <a:pt x="1093" y="471"/>
                    <a:pt x="875" y="398"/>
                    <a:pt x="656" y="349"/>
                  </a:cubicBezTo>
                  <a:cubicBezTo>
                    <a:pt x="583" y="349"/>
                    <a:pt x="535" y="374"/>
                    <a:pt x="462" y="422"/>
                  </a:cubicBezTo>
                  <a:cubicBezTo>
                    <a:pt x="413" y="447"/>
                    <a:pt x="389" y="520"/>
                    <a:pt x="389" y="568"/>
                  </a:cubicBezTo>
                  <a:cubicBezTo>
                    <a:pt x="413" y="762"/>
                    <a:pt x="608" y="957"/>
                    <a:pt x="729" y="1054"/>
                  </a:cubicBezTo>
                  <a:cubicBezTo>
                    <a:pt x="510" y="1078"/>
                    <a:pt x="170" y="1103"/>
                    <a:pt x="49" y="1248"/>
                  </a:cubicBezTo>
                  <a:cubicBezTo>
                    <a:pt x="25" y="1297"/>
                    <a:pt x="0" y="1370"/>
                    <a:pt x="25" y="1418"/>
                  </a:cubicBezTo>
                  <a:cubicBezTo>
                    <a:pt x="73" y="1686"/>
                    <a:pt x="462" y="1710"/>
                    <a:pt x="680" y="1710"/>
                  </a:cubicBezTo>
                  <a:cubicBezTo>
                    <a:pt x="535" y="1880"/>
                    <a:pt x="243" y="2220"/>
                    <a:pt x="292" y="2439"/>
                  </a:cubicBezTo>
                  <a:cubicBezTo>
                    <a:pt x="292" y="2536"/>
                    <a:pt x="340" y="2584"/>
                    <a:pt x="438" y="2633"/>
                  </a:cubicBezTo>
                  <a:cubicBezTo>
                    <a:pt x="510" y="2682"/>
                    <a:pt x="608" y="2706"/>
                    <a:pt x="705" y="2706"/>
                  </a:cubicBezTo>
                  <a:cubicBezTo>
                    <a:pt x="875" y="2682"/>
                    <a:pt x="1021" y="2633"/>
                    <a:pt x="1142" y="2560"/>
                  </a:cubicBezTo>
                  <a:cubicBezTo>
                    <a:pt x="1166" y="2730"/>
                    <a:pt x="1263" y="3167"/>
                    <a:pt x="1531" y="3167"/>
                  </a:cubicBezTo>
                  <a:lnTo>
                    <a:pt x="1628" y="3167"/>
                  </a:lnTo>
                  <a:cubicBezTo>
                    <a:pt x="1822" y="3046"/>
                    <a:pt x="1944" y="2803"/>
                    <a:pt x="1919" y="2560"/>
                  </a:cubicBezTo>
                  <a:lnTo>
                    <a:pt x="1919" y="2560"/>
                  </a:lnTo>
                  <a:cubicBezTo>
                    <a:pt x="2041" y="2706"/>
                    <a:pt x="2259" y="2949"/>
                    <a:pt x="2454" y="2949"/>
                  </a:cubicBezTo>
                  <a:cubicBezTo>
                    <a:pt x="2502" y="2949"/>
                    <a:pt x="2575" y="2900"/>
                    <a:pt x="2600" y="2852"/>
                  </a:cubicBezTo>
                  <a:cubicBezTo>
                    <a:pt x="2721" y="2657"/>
                    <a:pt x="2697" y="2414"/>
                    <a:pt x="2551" y="2244"/>
                  </a:cubicBezTo>
                  <a:cubicBezTo>
                    <a:pt x="2745" y="2220"/>
                    <a:pt x="3231" y="2147"/>
                    <a:pt x="3231" y="1904"/>
                  </a:cubicBezTo>
                  <a:cubicBezTo>
                    <a:pt x="3231" y="1661"/>
                    <a:pt x="2891" y="1588"/>
                    <a:pt x="2697" y="1564"/>
                  </a:cubicBezTo>
                  <a:cubicBezTo>
                    <a:pt x="2842" y="1443"/>
                    <a:pt x="3134" y="1175"/>
                    <a:pt x="3134" y="1005"/>
                  </a:cubicBezTo>
                  <a:cubicBezTo>
                    <a:pt x="3134" y="981"/>
                    <a:pt x="3134" y="933"/>
                    <a:pt x="3110" y="908"/>
                  </a:cubicBezTo>
                  <a:cubicBezTo>
                    <a:pt x="3055" y="854"/>
                    <a:pt x="3000" y="826"/>
                    <a:pt x="2935" y="826"/>
                  </a:cubicBezTo>
                  <a:cubicBezTo>
                    <a:pt x="2914" y="826"/>
                    <a:pt x="2891" y="829"/>
                    <a:pt x="2867" y="835"/>
                  </a:cubicBezTo>
                  <a:cubicBezTo>
                    <a:pt x="2745" y="835"/>
                    <a:pt x="2624" y="860"/>
                    <a:pt x="2527" y="884"/>
                  </a:cubicBezTo>
                  <a:cubicBezTo>
                    <a:pt x="2575" y="714"/>
                    <a:pt x="2672" y="349"/>
                    <a:pt x="2478" y="179"/>
                  </a:cubicBezTo>
                  <a:cubicBezTo>
                    <a:pt x="2454" y="155"/>
                    <a:pt x="2405" y="155"/>
                    <a:pt x="2381" y="131"/>
                  </a:cubicBezTo>
                  <a:cubicBezTo>
                    <a:pt x="2211" y="131"/>
                    <a:pt x="2041" y="374"/>
                    <a:pt x="1944" y="544"/>
                  </a:cubicBezTo>
                  <a:cubicBezTo>
                    <a:pt x="1919" y="349"/>
                    <a:pt x="1822" y="58"/>
                    <a:pt x="1555" y="9"/>
                  </a:cubicBezTo>
                  <a:cubicBezTo>
                    <a:pt x="1537" y="3"/>
                    <a:pt x="1517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-933315" y="1418369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29" y="1"/>
                  </a:moveTo>
                  <a:cubicBezTo>
                    <a:pt x="340" y="1"/>
                    <a:pt x="0" y="317"/>
                    <a:pt x="0" y="705"/>
                  </a:cubicBezTo>
                  <a:cubicBezTo>
                    <a:pt x="0" y="1094"/>
                    <a:pt x="340" y="1410"/>
                    <a:pt x="729" y="1410"/>
                  </a:cubicBezTo>
                  <a:cubicBezTo>
                    <a:pt x="1118" y="1410"/>
                    <a:pt x="1434" y="1094"/>
                    <a:pt x="1434" y="705"/>
                  </a:cubicBezTo>
                  <a:cubicBezTo>
                    <a:pt x="1434" y="317"/>
                    <a:pt x="1118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>
              <a:off x="-1021303" y="1507331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05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1093"/>
                    <a:pt x="316" y="1409"/>
                    <a:pt x="705" y="1409"/>
                  </a:cubicBezTo>
                  <a:cubicBezTo>
                    <a:pt x="1118" y="1409"/>
                    <a:pt x="1433" y="1093"/>
                    <a:pt x="1433" y="705"/>
                  </a:cubicBezTo>
                  <a:cubicBezTo>
                    <a:pt x="1433" y="316"/>
                    <a:pt x="1118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1" name="Google Shape;431;p11"/>
          <p:cNvSpPr txBox="1"/>
          <p:nvPr>
            <p:ph hasCustomPrompt="1" type="title"/>
          </p:nvPr>
        </p:nvSpPr>
        <p:spPr>
          <a:xfrm>
            <a:off x="1749750" y="1834775"/>
            <a:ext cx="5644500" cy="13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1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2" name="Google Shape;432;p11"/>
          <p:cNvSpPr txBox="1"/>
          <p:nvPr>
            <p:ph idx="1" type="body"/>
          </p:nvPr>
        </p:nvSpPr>
        <p:spPr>
          <a:xfrm>
            <a:off x="1542750" y="3211625"/>
            <a:ext cx="60585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433" name="Google Shape;433;p11"/>
          <p:cNvGrpSpPr/>
          <p:nvPr/>
        </p:nvGrpSpPr>
        <p:grpSpPr>
          <a:xfrm flipH="1">
            <a:off x="7725441" y="1082982"/>
            <a:ext cx="2037701" cy="1610804"/>
            <a:chOff x="855987" y="2204128"/>
            <a:chExt cx="1217483" cy="962421"/>
          </a:xfrm>
        </p:grpSpPr>
        <p:grpSp>
          <p:nvGrpSpPr>
            <p:cNvPr id="434" name="Google Shape;434;p11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435" name="Google Shape;435;p11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1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1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1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1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1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1" name="Google Shape;441;p11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" name="Google Shape;442;p11"/>
          <p:cNvGrpSpPr/>
          <p:nvPr/>
        </p:nvGrpSpPr>
        <p:grpSpPr>
          <a:xfrm flipH="1">
            <a:off x="2898506" y="-686743"/>
            <a:ext cx="2525833" cy="1610805"/>
            <a:chOff x="7239867" y="1514545"/>
            <a:chExt cx="2525833" cy="1610805"/>
          </a:xfrm>
        </p:grpSpPr>
        <p:grpSp>
          <p:nvGrpSpPr>
            <p:cNvPr id="443" name="Google Shape;443;p11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444" name="Google Shape;444;p11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445" name="Google Shape;445;p11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11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" name="Google Shape;447;p11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11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11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11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51" name="Google Shape;451;p11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1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3" name="Google Shape;453;p11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" name="Google Shape;454;p11"/>
          <p:cNvGrpSpPr/>
          <p:nvPr/>
        </p:nvGrpSpPr>
        <p:grpSpPr>
          <a:xfrm flipH="1" rot="615299">
            <a:off x="279417" y="1059091"/>
            <a:ext cx="1651651" cy="1499645"/>
            <a:chOff x="7844079" y="226728"/>
            <a:chExt cx="1373387" cy="1246991"/>
          </a:xfrm>
        </p:grpSpPr>
        <p:sp>
          <p:nvSpPr>
            <p:cNvPr id="455" name="Google Shape;455;p11"/>
            <p:cNvSpPr/>
            <p:nvPr/>
          </p:nvSpPr>
          <p:spPr>
            <a:xfrm rot="-1688081">
              <a:off x="8295818" y="1015024"/>
              <a:ext cx="222185" cy="222398"/>
            </a:xfrm>
            <a:custGeom>
              <a:rect b="b" l="l" r="r" t="t"/>
              <a:pathLst>
                <a:path extrusionOk="0" h="1119" w="1118">
                  <a:moveTo>
                    <a:pt x="607" y="98"/>
                  </a:moveTo>
                  <a:cubicBezTo>
                    <a:pt x="607" y="147"/>
                    <a:pt x="632" y="219"/>
                    <a:pt x="632" y="268"/>
                  </a:cubicBezTo>
                  <a:cubicBezTo>
                    <a:pt x="656" y="317"/>
                    <a:pt x="656" y="389"/>
                    <a:pt x="680" y="438"/>
                  </a:cubicBezTo>
                  <a:cubicBezTo>
                    <a:pt x="705" y="438"/>
                    <a:pt x="729" y="462"/>
                    <a:pt x="826" y="487"/>
                  </a:cubicBezTo>
                  <a:lnTo>
                    <a:pt x="972" y="560"/>
                  </a:lnTo>
                  <a:cubicBezTo>
                    <a:pt x="899" y="584"/>
                    <a:pt x="802" y="632"/>
                    <a:pt x="705" y="657"/>
                  </a:cubicBezTo>
                  <a:cubicBezTo>
                    <a:pt x="705" y="657"/>
                    <a:pt x="705" y="657"/>
                    <a:pt x="680" y="681"/>
                  </a:cubicBezTo>
                  <a:cubicBezTo>
                    <a:pt x="656" y="802"/>
                    <a:pt x="583" y="924"/>
                    <a:pt x="559" y="972"/>
                  </a:cubicBezTo>
                  <a:cubicBezTo>
                    <a:pt x="535" y="924"/>
                    <a:pt x="486" y="802"/>
                    <a:pt x="462" y="681"/>
                  </a:cubicBezTo>
                  <a:cubicBezTo>
                    <a:pt x="462" y="657"/>
                    <a:pt x="437" y="657"/>
                    <a:pt x="413" y="632"/>
                  </a:cubicBezTo>
                  <a:cubicBezTo>
                    <a:pt x="316" y="632"/>
                    <a:pt x="194" y="584"/>
                    <a:pt x="122" y="584"/>
                  </a:cubicBezTo>
                  <a:cubicBezTo>
                    <a:pt x="219" y="511"/>
                    <a:pt x="340" y="462"/>
                    <a:pt x="462" y="414"/>
                  </a:cubicBezTo>
                  <a:cubicBezTo>
                    <a:pt x="462" y="414"/>
                    <a:pt x="462" y="389"/>
                    <a:pt x="486" y="389"/>
                  </a:cubicBezTo>
                  <a:cubicBezTo>
                    <a:pt x="510" y="292"/>
                    <a:pt x="559" y="195"/>
                    <a:pt x="607" y="98"/>
                  </a:cubicBezTo>
                  <a:close/>
                  <a:moveTo>
                    <a:pt x="607" y="1"/>
                  </a:moveTo>
                  <a:cubicBezTo>
                    <a:pt x="583" y="1"/>
                    <a:pt x="535" y="1"/>
                    <a:pt x="389" y="341"/>
                  </a:cubicBezTo>
                  <a:cubicBezTo>
                    <a:pt x="24" y="487"/>
                    <a:pt x="0" y="560"/>
                    <a:pt x="0" y="560"/>
                  </a:cubicBezTo>
                  <a:cubicBezTo>
                    <a:pt x="0" y="584"/>
                    <a:pt x="0" y="608"/>
                    <a:pt x="0" y="608"/>
                  </a:cubicBezTo>
                  <a:cubicBezTo>
                    <a:pt x="0" y="632"/>
                    <a:pt x="49" y="657"/>
                    <a:pt x="364" y="730"/>
                  </a:cubicBezTo>
                  <a:cubicBezTo>
                    <a:pt x="462" y="1118"/>
                    <a:pt x="510" y="1118"/>
                    <a:pt x="535" y="1118"/>
                  </a:cubicBezTo>
                  <a:lnTo>
                    <a:pt x="559" y="1118"/>
                  </a:lnTo>
                  <a:cubicBezTo>
                    <a:pt x="583" y="1118"/>
                    <a:pt x="607" y="1118"/>
                    <a:pt x="777" y="754"/>
                  </a:cubicBezTo>
                  <a:cubicBezTo>
                    <a:pt x="875" y="705"/>
                    <a:pt x="996" y="681"/>
                    <a:pt x="1093" y="608"/>
                  </a:cubicBezTo>
                  <a:cubicBezTo>
                    <a:pt x="1118" y="608"/>
                    <a:pt x="1118" y="584"/>
                    <a:pt x="1118" y="560"/>
                  </a:cubicBezTo>
                  <a:cubicBezTo>
                    <a:pt x="1118" y="511"/>
                    <a:pt x="1045" y="487"/>
                    <a:pt x="875" y="414"/>
                  </a:cubicBezTo>
                  <a:lnTo>
                    <a:pt x="753" y="389"/>
                  </a:lnTo>
                  <a:cubicBezTo>
                    <a:pt x="753" y="341"/>
                    <a:pt x="729" y="317"/>
                    <a:pt x="729" y="268"/>
                  </a:cubicBezTo>
                  <a:cubicBezTo>
                    <a:pt x="729" y="171"/>
                    <a:pt x="680" y="98"/>
                    <a:pt x="656" y="25"/>
                  </a:cubicBezTo>
                  <a:cubicBezTo>
                    <a:pt x="632" y="1"/>
                    <a:pt x="632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 rot="-1688081">
              <a:off x="8403840" y="292330"/>
              <a:ext cx="164354" cy="141707"/>
            </a:xfrm>
            <a:custGeom>
              <a:rect b="b" l="l" r="r" t="t"/>
              <a:pathLst>
                <a:path extrusionOk="0" h="713" w="827">
                  <a:moveTo>
                    <a:pt x="462" y="105"/>
                  </a:moveTo>
                  <a:cubicBezTo>
                    <a:pt x="802" y="105"/>
                    <a:pt x="802" y="615"/>
                    <a:pt x="462" y="615"/>
                  </a:cubicBezTo>
                  <a:cubicBezTo>
                    <a:pt x="317" y="591"/>
                    <a:pt x="219" y="494"/>
                    <a:pt x="219" y="348"/>
                  </a:cubicBezTo>
                  <a:cubicBezTo>
                    <a:pt x="219" y="202"/>
                    <a:pt x="341" y="105"/>
                    <a:pt x="462" y="105"/>
                  </a:cubicBezTo>
                  <a:close/>
                  <a:moveTo>
                    <a:pt x="481" y="1"/>
                  </a:moveTo>
                  <a:cubicBezTo>
                    <a:pt x="392" y="1"/>
                    <a:pt x="299" y="33"/>
                    <a:pt x="219" y="105"/>
                  </a:cubicBezTo>
                  <a:cubicBezTo>
                    <a:pt x="1" y="324"/>
                    <a:pt x="171" y="688"/>
                    <a:pt x="462" y="712"/>
                  </a:cubicBezTo>
                  <a:cubicBezTo>
                    <a:pt x="657" y="712"/>
                    <a:pt x="827" y="542"/>
                    <a:pt x="827" y="348"/>
                  </a:cubicBezTo>
                  <a:cubicBezTo>
                    <a:pt x="827" y="136"/>
                    <a:pt x="663" y="1"/>
                    <a:pt x="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1"/>
            <p:cNvSpPr/>
            <p:nvPr/>
          </p:nvSpPr>
          <p:spPr>
            <a:xfrm rot="-1688081">
              <a:off x="7886315" y="509903"/>
              <a:ext cx="222384" cy="213454"/>
            </a:xfrm>
            <a:custGeom>
              <a:rect b="b" l="l" r="r" t="t"/>
              <a:pathLst>
                <a:path extrusionOk="0" h="1074" w="1119">
                  <a:moveTo>
                    <a:pt x="681" y="441"/>
                  </a:moveTo>
                  <a:cubicBezTo>
                    <a:pt x="681" y="441"/>
                    <a:pt x="681" y="441"/>
                    <a:pt x="681" y="466"/>
                  </a:cubicBezTo>
                  <a:cubicBezTo>
                    <a:pt x="681" y="466"/>
                    <a:pt x="657" y="490"/>
                    <a:pt x="584" y="490"/>
                  </a:cubicBezTo>
                  <a:cubicBezTo>
                    <a:pt x="608" y="466"/>
                    <a:pt x="632" y="441"/>
                    <a:pt x="657" y="441"/>
                  </a:cubicBezTo>
                  <a:close/>
                  <a:moveTo>
                    <a:pt x="384" y="97"/>
                  </a:moveTo>
                  <a:cubicBezTo>
                    <a:pt x="401" y="97"/>
                    <a:pt x="420" y="98"/>
                    <a:pt x="438" y="101"/>
                  </a:cubicBezTo>
                  <a:cubicBezTo>
                    <a:pt x="559" y="101"/>
                    <a:pt x="681" y="126"/>
                    <a:pt x="778" y="150"/>
                  </a:cubicBezTo>
                  <a:cubicBezTo>
                    <a:pt x="924" y="199"/>
                    <a:pt x="1021" y="369"/>
                    <a:pt x="972" y="514"/>
                  </a:cubicBezTo>
                  <a:cubicBezTo>
                    <a:pt x="924" y="733"/>
                    <a:pt x="705" y="976"/>
                    <a:pt x="559" y="976"/>
                  </a:cubicBezTo>
                  <a:lnTo>
                    <a:pt x="511" y="976"/>
                  </a:lnTo>
                  <a:cubicBezTo>
                    <a:pt x="414" y="879"/>
                    <a:pt x="438" y="733"/>
                    <a:pt x="511" y="612"/>
                  </a:cubicBezTo>
                  <a:cubicBezTo>
                    <a:pt x="608" y="587"/>
                    <a:pt x="754" y="563"/>
                    <a:pt x="778" y="490"/>
                  </a:cubicBezTo>
                  <a:cubicBezTo>
                    <a:pt x="802" y="441"/>
                    <a:pt x="778" y="393"/>
                    <a:pt x="754" y="369"/>
                  </a:cubicBezTo>
                  <a:cubicBezTo>
                    <a:pt x="730" y="344"/>
                    <a:pt x="705" y="344"/>
                    <a:pt x="681" y="344"/>
                  </a:cubicBezTo>
                  <a:cubicBezTo>
                    <a:pt x="608" y="344"/>
                    <a:pt x="535" y="417"/>
                    <a:pt x="462" y="514"/>
                  </a:cubicBezTo>
                  <a:cubicBezTo>
                    <a:pt x="441" y="519"/>
                    <a:pt x="419" y="521"/>
                    <a:pt x="398" y="521"/>
                  </a:cubicBezTo>
                  <a:cubicBezTo>
                    <a:pt x="299" y="521"/>
                    <a:pt x="202" y="477"/>
                    <a:pt x="122" y="417"/>
                  </a:cubicBezTo>
                  <a:cubicBezTo>
                    <a:pt x="98" y="369"/>
                    <a:pt x="98" y="344"/>
                    <a:pt x="122" y="296"/>
                  </a:cubicBezTo>
                  <a:cubicBezTo>
                    <a:pt x="165" y="168"/>
                    <a:pt x="263" y="97"/>
                    <a:pt x="384" y="97"/>
                  </a:cubicBezTo>
                  <a:close/>
                  <a:moveTo>
                    <a:pt x="386" y="1"/>
                  </a:moveTo>
                  <a:cubicBezTo>
                    <a:pt x="230" y="1"/>
                    <a:pt x="69" y="97"/>
                    <a:pt x="25" y="271"/>
                  </a:cubicBezTo>
                  <a:cubicBezTo>
                    <a:pt x="1" y="344"/>
                    <a:pt x="1" y="417"/>
                    <a:pt x="49" y="466"/>
                  </a:cubicBezTo>
                  <a:cubicBezTo>
                    <a:pt x="147" y="563"/>
                    <a:pt x="292" y="612"/>
                    <a:pt x="414" y="612"/>
                  </a:cubicBezTo>
                  <a:cubicBezTo>
                    <a:pt x="341" y="733"/>
                    <a:pt x="341" y="927"/>
                    <a:pt x="462" y="1049"/>
                  </a:cubicBezTo>
                  <a:cubicBezTo>
                    <a:pt x="487" y="1073"/>
                    <a:pt x="511" y="1073"/>
                    <a:pt x="559" y="1073"/>
                  </a:cubicBezTo>
                  <a:cubicBezTo>
                    <a:pt x="754" y="1073"/>
                    <a:pt x="1021" y="782"/>
                    <a:pt x="1070" y="539"/>
                  </a:cubicBezTo>
                  <a:cubicBezTo>
                    <a:pt x="1118" y="320"/>
                    <a:pt x="997" y="126"/>
                    <a:pt x="827" y="77"/>
                  </a:cubicBezTo>
                  <a:cubicBezTo>
                    <a:pt x="705" y="29"/>
                    <a:pt x="584" y="4"/>
                    <a:pt x="438" y="4"/>
                  </a:cubicBezTo>
                  <a:cubicBezTo>
                    <a:pt x="421" y="2"/>
                    <a:pt x="403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1"/>
            <p:cNvSpPr/>
            <p:nvPr/>
          </p:nvSpPr>
          <p:spPr>
            <a:xfrm rot="-1688081">
              <a:off x="7968779" y="265401"/>
              <a:ext cx="217416" cy="213057"/>
            </a:xfrm>
            <a:custGeom>
              <a:rect b="b" l="l" r="r" t="t"/>
              <a:pathLst>
                <a:path extrusionOk="0" h="1072" w="1094">
                  <a:moveTo>
                    <a:pt x="484" y="620"/>
                  </a:moveTo>
                  <a:cubicBezTo>
                    <a:pt x="474" y="660"/>
                    <a:pt x="413" y="681"/>
                    <a:pt x="413" y="681"/>
                  </a:cubicBezTo>
                  <a:cubicBezTo>
                    <a:pt x="433" y="641"/>
                    <a:pt x="452" y="634"/>
                    <a:pt x="484" y="620"/>
                  </a:cubicBezTo>
                  <a:close/>
                  <a:moveTo>
                    <a:pt x="480" y="88"/>
                  </a:moveTo>
                  <a:cubicBezTo>
                    <a:pt x="512" y="88"/>
                    <a:pt x="542" y="105"/>
                    <a:pt x="559" y="122"/>
                  </a:cubicBezTo>
                  <a:cubicBezTo>
                    <a:pt x="607" y="243"/>
                    <a:pt x="607" y="365"/>
                    <a:pt x="559" y="486"/>
                  </a:cubicBezTo>
                  <a:cubicBezTo>
                    <a:pt x="462" y="486"/>
                    <a:pt x="389" y="535"/>
                    <a:pt x="340" y="608"/>
                  </a:cubicBezTo>
                  <a:cubicBezTo>
                    <a:pt x="316" y="632"/>
                    <a:pt x="316" y="681"/>
                    <a:pt x="340" y="681"/>
                  </a:cubicBezTo>
                  <a:cubicBezTo>
                    <a:pt x="365" y="729"/>
                    <a:pt x="389" y="753"/>
                    <a:pt x="437" y="753"/>
                  </a:cubicBezTo>
                  <a:cubicBezTo>
                    <a:pt x="535" y="753"/>
                    <a:pt x="607" y="632"/>
                    <a:pt x="632" y="559"/>
                  </a:cubicBezTo>
                  <a:lnTo>
                    <a:pt x="778" y="559"/>
                  </a:lnTo>
                  <a:cubicBezTo>
                    <a:pt x="790" y="555"/>
                    <a:pt x="804" y="553"/>
                    <a:pt x="818" y="553"/>
                  </a:cubicBezTo>
                  <a:cubicBezTo>
                    <a:pt x="883" y="553"/>
                    <a:pt x="956" y="596"/>
                    <a:pt x="996" y="656"/>
                  </a:cubicBezTo>
                  <a:cubicBezTo>
                    <a:pt x="996" y="681"/>
                    <a:pt x="996" y="729"/>
                    <a:pt x="972" y="753"/>
                  </a:cubicBezTo>
                  <a:cubicBezTo>
                    <a:pt x="850" y="899"/>
                    <a:pt x="656" y="972"/>
                    <a:pt x="462" y="972"/>
                  </a:cubicBezTo>
                  <a:cubicBezTo>
                    <a:pt x="449" y="974"/>
                    <a:pt x="437" y="975"/>
                    <a:pt x="424" y="975"/>
                  </a:cubicBezTo>
                  <a:cubicBezTo>
                    <a:pt x="268" y="975"/>
                    <a:pt x="122" y="838"/>
                    <a:pt x="122" y="681"/>
                  </a:cubicBezTo>
                  <a:cubicBezTo>
                    <a:pt x="97" y="511"/>
                    <a:pt x="146" y="316"/>
                    <a:pt x="243" y="170"/>
                  </a:cubicBezTo>
                  <a:cubicBezTo>
                    <a:pt x="292" y="122"/>
                    <a:pt x="365" y="98"/>
                    <a:pt x="437" y="98"/>
                  </a:cubicBezTo>
                  <a:cubicBezTo>
                    <a:pt x="452" y="90"/>
                    <a:pt x="466" y="88"/>
                    <a:pt x="480" y="88"/>
                  </a:cubicBezTo>
                  <a:close/>
                  <a:moveTo>
                    <a:pt x="437" y="0"/>
                  </a:moveTo>
                  <a:cubicBezTo>
                    <a:pt x="340" y="0"/>
                    <a:pt x="243" y="49"/>
                    <a:pt x="170" y="122"/>
                  </a:cubicBezTo>
                  <a:cubicBezTo>
                    <a:pt x="49" y="292"/>
                    <a:pt x="0" y="511"/>
                    <a:pt x="24" y="705"/>
                  </a:cubicBezTo>
                  <a:cubicBezTo>
                    <a:pt x="24" y="910"/>
                    <a:pt x="195" y="1072"/>
                    <a:pt x="396" y="1072"/>
                  </a:cubicBezTo>
                  <a:cubicBezTo>
                    <a:pt x="410" y="1072"/>
                    <a:pt x="423" y="1071"/>
                    <a:pt x="437" y="1069"/>
                  </a:cubicBezTo>
                  <a:cubicBezTo>
                    <a:pt x="656" y="1069"/>
                    <a:pt x="875" y="972"/>
                    <a:pt x="1045" y="826"/>
                  </a:cubicBezTo>
                  <a:cubicBezTo>
                    <a:pt x="1069" y="753"/>
                    <a:pt x="1093" y="705"/>
                    <a:pt x="1069" y="632"/>
                  </a:cubicBezTo>
                  <a:cubicBezTo>
                    <a:pt x="1006" y="548"/>
                    <a:pt x="906" y="482"/>
                    <a:pt x="801" y="482"/>
                  </a:cubicBezTo>
                  <a:cubicBezTo>
                    <a:pt x="785" y="482"/>
                    <a:pt x="769" y="483"/>
                    <a:pt x="753" y="486"/>
                  </a:cubicBezTo>
                  <a:lnTo>
                    <a:pt x="656" y="486"/>
                  </a:lnTo>
                  <a:cubicBezTo>
                    <a:pt x="705" y="365"/>
                    <a:pt x="680" y="219"/>
                    <a:pt x="632" y="98"/>
                  </a:cubicBezTo>
                  <a:cubicBezTo>
                    <a:pt x="583" y="49"/>
                    <a:pt x="510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1"/>
            <p:cNvSpPr/>
            <p:nvPr/>
          </p:nvSpPr>
          <p:spPr>
            <a:xfrm rot="-1688081">
              <a:off x="8097363" y="456906"/>
              <a:ext cx="198138" cy="172512"/>
            </a:xfrm>
            <a:custGeom>
              <a:rect b="b" l="l" r="r" t="t"/>
              <a:pathLst>
                <a:path extrusionOk="0" h="868" w="997">
                  <a:moveTo>
                    <a:pt x="405" y="1"/>
                  </a:moveTo>
                  <a:cubicBezTo>
                    <a:pt x="214" y="1"/>
                    <a:pt x="67" y="97"/>
                    <a:pt x="49" y="168"/>
                  </a:cubicBezTo>
                  <a:cubicBezTo>
                    <a:pt x="0" y="363"/>
                    <a:pt x="49" y="557"/>
                    <a:pt x="195" y="703"/>
                  </a:cubicBezTo>
                  <a:cubicBezTo>
                    <a:pt x="350" y="801"/>
                    <a:pt x="529" y="867"/>
                    <a:pt x="667" y="867"/>
                  </a:cubicBezTo>
                  <a:cubicBezTo>
                    <a:pt x="767" y="867"/>
                    <a:pt x="844" y="833"/>
                    <a:pt x="875" y="751"/>
                  </a:cubicBezTo>
                  <a:cubicBezTo>
                    <a:pt x="996" y="484"/>
                    <a:pt x="875" y="168"/>
                    <a:pt x="632" y="47"/>
                  </a:cubicBezTo>
                  <a:cubicBezTo>
                    <a:pt x="553" y="14"/>
                    <a:pt x="476" y="1"/>
                    <a:pt x="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1"/>
            <p:cNvSpPr/>
            <p:nvPr/>
          </p:nvSpPr>
          <p:spPr>
            <a:xfrm rot="-1688081">
              <a:off x="8096253" y="485759"/>
              <a:ext cx="92014" cy="96790"/>
            </a:xfrm>
            <a:custGeom>
              <a:rect b="b" l="l" r="r" t="t"/>
              <a:pathLst>
                <a:path extrusionOk="0" h="487" w="463">
                  <a:moveTo>
                    <a:pt x="462" y="0"/>
                  </a:moveTo>
                  <a:lnTo>
                    <a:pt x="1" y="486"/>
                  </a:lnTo>
                  <a:cubicBezTo>
                    <a:pt x="1" y="486"/>
                    <a:pt x="438" y="98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1"/>
            <p:cNvSpPr/>
            <p:nvPr/>
          </p:nvSpPr>
          <p:spPr>
            <a:xfrm rot="-1688081">
              <a:off x="8086573" y="475658"/>
              <a:ext cx="111093" cy="116466"/>
            </a:xfrm>
            <a:custGeom>
              <a:rect b="b" l="l" r="r" t="t"/>
              <a:pathLst>
                <a:path extrusionOk="0" h="586" w="559">
                  <a:moveTo>
                    <a:pt x="504" y="1"/>
                  </a:moveTo>
                  <a:cubicBezTo>
                    <a:pt x="487" y="1"/>
                    <a:pt x="471" y="9"/>
                    <a:pt x="462" y="27"/>
                  </a:cubicBezTo>
                  <a:cubicBezTo>
                    <a:pt x="340" y="197"/>
                    <a:pt x="195" y="367"/>
                    <a:pt x="25" y="489"/>
                  </a:cubicBezTo>
                  <a:cubicBezTo>
                    <a:pt x="0" y="513"/>
                    <a:pt x="0" y="537"/>
                    <a:pt x="25" y="562"/>
                  </a:cubicBezTo>
                  <a:cubicBezTo>
                    <a:pt x="25" y="562"/>
                    <a:pt x="49" y="562"/>
                    <a:pt x="49" y="586"/>
                  </a:cubicBezTo>
                  <a:cubicBezTo>
                    <a:pt x="73" y="562"/>
                    <a:pt x="73" y="562"/>
                    <a:pt x="73" y="562"/>
                  </a:cubicBezTo>
                  <a:cubicBezTo>
                    <a:pt x="267" y="416"/>
                    <a:pt x="413" y="246"/>
                    <a:pt x="559" y="51"/>
                  </a:cubicBezTo>
                  <a:cubicBezTo>
                    <a:pt x="559" y="21"/>
                    <a:pt x="531" y="1"/>
                    <a:pt x="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1"/>
            <p:cNvSpPr/>
            <p:nvPr/>
          </p:nvSpPr>
          <p:spPr>
            <a:xfrm rot="-1688081">
              <a:off x="8145749" y="485303"/>
              <a:ext cx="101553" cy="116068"/>
            </a:xfrm>
            <a:custGeom>
              <a:rect b="b" l="l" r="r" t="t"/>
              <a:pathLst>
                <a:path extrusionOk="0" h="584" w="511">
                  <a:moveTo>
                    <a:pt x="510" y="1"/>
                  </a:moveTo>
                  <a:lnTo>
                    <a:pt x="0" y="584"/>
                  </a:lnTo>
                  <a:cubicBezTo>
                    <a:pt x="194" y="390"/>
                    <a:pt x="365" y="195"/>
                    <a:pt x="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1"/>
            <p:cNvSpPr/>
            <p:nvPr/>
          </p:nvSpPr>
          <p:spPr>
            <a:xfrm rot="-1688081">
              <a:off x="8132238" y="479541"/>
              <a:ext cx="125600" cy="132564"/>
            </a:xfrm>
            <a:custGeom>
              <a:rect b="b" l="l" r="r" t="t"/>
              <a:pathLst>
                <a:path extrusionOk="0" h="667" w="632">
                  <a:moveTo>
                    <a:pt x="563" y="1"/>
                  </a:moveTo>
                  <a:cubicBezTo>
                    <a:pt x="547" y="1"/>
                    <a:pt x="535" y="18"/>
                    <a:pt x="535" y="35"/>
                  </a:cubicBezTo>
                  <a:cubicBezTo>
                    <a:pt x="389" y="254"/>
                    <a:pt x="219" y="448"/>
                    <a:pt x="25" y="594"/>
                  </a:cubicBezTo>
                  <a:cubicBezTo>
                    <a:pt x="0" y="618"/>
                    <a:pt x="0" y="642"/>
                    <a:pt x="25" y="667"/>
                  </a:cubicBezTo>
                  <a:lnTo>
                    <a:pt x="97" y="667"/>
                  </a:lnTo>
                  <a:cubicBezTo>
                    <a:pt x="292" y="496"/>
                    <a:pt x="486" y="278"/>
                    <a:pt x="632" y="59"/>
                  </a:cubicBezTo>
                  <a:cubicBezTo>
                    <a:pt x="632" y="35"/>
                    <a:pt x="608" y="11"/>
                    <a:pt x="583" y="11"/>
                  </a:cubicBezTo>
                  <a:cubicBezTo>
                    <a:pt x="576" y="3"/>
                    <a:pt x="569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1"/>
            <p:cNvSpPr/>
            <p:nvPr/>
          </p:nvSpPr>
          <p:spPr>
            <a:xfrm rot="-1688081">
              <a:off x="7848968" y="476562"/>
              <a:ext cx="144878" cy="57040"/>
            </a:xfrm>
            <a:custGeom>
              <a:rect b="b" l="l" r="r" t="t"/>
              <a:pathLst>
                <a:path extrusionOk="0" h="287" w="729">
                  <a:moveTo>
                    <a:pt x="254" y="0"/>
                  </a:moveTo>
                  <a:cubicBezTo>
                    <a:pt x="184" y="0"/>
                    <a:pt x="114" y="14"/>
                    <a:pt x="49" y="43"/>
                  </a:cubicBezTo>
                  <a:cubicBezTo>
                    <a:pt x="0" y="68"/>
                    <a:pt x="25" y="140"/>
                    <a:pt x="73" y="140"/>
                  </a:cubicBezTo>
                  <a:cubicBezTo>
                    <a:pt x="133" y="118"/>
                    <a:pt x="196" y="107"/>
                    <a:pt x="258" y="107"/>
                  </a:cubicBezTo>
                  <a:cubicBezTo>
                    <a:pt x="396" y="107"/>
                    <a:pt x="531" y="161"/>
                    <a:pt x="632" y="262"/>
                  </a:cubicBezTo>
                  <a:cubicBezTo>
                    <a:pt x="656" y="286"/>
                    <a:pt x="656" y="286"/>
                    <a:pt x="680" y="286"/>
                  </a:cubicBezTo>
                  <a:lnTo>
                    <a:pt x="705" y="286"/>
                  </a:lnTo>
                  <a:cubicBezTo>
                    <a:pt x="729" y="262"/>
                    <a:pt x="729" y="213"/>
                    <a:pt x="705" y="213"/>
                  </a:cubicBezTo>
                  <a:cubicBezTo>
                    <a:pt x="585" y="77"/>
                    <a:pt x="418" y="0"/>
                    <a:pt x="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1"/>
            <p:cNvSpPr/>
            <p:nvPr/>
          </p:nvSpPr>
          <p:spPr>
            <a:xfrm rot="-1688081">
              <a:off x="8202326" y="503855"/>
              <a:ext cx="77308" cy="91821"/>
            </a:xfrm>
            <a:custGeom>
              <a:rect b="b" l="l" r="r" t="t"/>
              <a:pathLst>
                <a:path extrusionOk="0" h="462" w="389">
                  <a:moveTo>
                    <a:pt x="389" y="0"/>
                  </a:moveTo>
                  <a:lnTo>
                    <a:pt x="0" y="462"/>
                  </a:lnTo>
                  <a:cubicBezTo>
                    <a:pt x="0" y="462"/>
                    <a:pt x="364" y="146"/>
                    <a:pt x="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1"/>
            <p:cNvSpPr/>
            <p:nvPr/>
          </p:nvSpPr>
          <p:spPr>
            <a:xfrm rot="-1688081">
              <a:off x="8187819" y="494119"/>
              <a:ext cx="101553" cy="112491"/>
            </a:xfrm>
            <a:custGeom>
              <a:rect b="b" l="l" r="r" t="t"/>
              <a:pathLst>
                <a:path extrusionOk="0" h="566" w="511">
                  <a:moveTo>
                    <a:pt x="462" y="1"/>
                  </a:moveTo>
                  <a:cubicBezTo>
                    <a:pt x="444" y="1"/>
                    <a:pt x="425" y="19"/>
                    <a:pt x="413" y="55"/>
                  </a:cubicBezTo>
                  <a:cubicBezTo>
                    <a:pt x="389" y="152"/>
                    <a:pt x="170" y="371"/>
                    <a:pt x="24" y="468"/>
                  </a:cubicBezTo>
                  <a:cubicBezTo>
                    <a:pt x="0" y="493"/>
                    <a:pt x="0" y="517"/>
                    <a:pt x="24" y="541"/>
                  </a:cubicBezTo>
                  <a:cubicBezTo>
                    <a:pt x="24" y="541"/>
                    <a:pt x="49" y="565"/>
                    <a:pt x="73" y="565"/>
                  </a:cubicBezTo>
                  <a:cubicBezTo>
                    <a:pt x="73" y="565"/>
                    <a:pt x="73" y="541"/>
                    <a:pt x="73" y="541"/>
                  </a:cubicBezTo>
                  <a:cubicBezTo>
                    <a:pt x="122" y="493"/>
                    <a:pt x="486" y="225"/>
                    <a:pt x="510" y="55"/>
                  </a:cubicBezTo>
                  <a:cubicBezTo>
                    <a:pt x="498" y="19"/>
                    <a:pt x="480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1"/>
            <p:cNvSpPr/>
            <p:nvPr/>
          </p:nvSpPr>
          <p:spPr>
            <a:xfrm rot="-1688081">
              <a:off x="7905638" y="365861"/>
              <a:ext cx="77507" cy="138924"/>
            </a:xfrm>
            <a:custGeom>
              <a:rect b="b" l="l" r="r" t="t"/>
              <a:pathLst>
                <a:path extrusionOk="0" h="699" w="390">
                  <a:moveTo>
                    <a:pt x="158" y="0"/>
                  </a:moveTo>
                  <a:cubicBezTo>
                    <a:pt x="146" y="0"/>
                    <a:pt x="134" y="6"/>
                    <a:pt x="122" y="18"/>
                  </a:cubicBezTo>
                  <a:cubicBezTo>
                    <a:pt x="0" y="237"/>
                    <a:pt x="98" y="529"/>
                    <a:pt x="292" y="699"/>
                  </a:cubicBezTo>
                  <a:lnTo>
                    <a:pt x="365" y="699"/>
                  </a:lnTo>
                  <a:cubicBezTo>
                    <a:pt x="389" y="674"/>
                    <a:pt x="389" y="650"/>
                    <a:pt x="365" y="626"/>
                  </a:cubicBezTo>
                  <a:cubicBezTo>
                    <a:pt x="171" y="504"/>
                    <a:pt x="122" y="261"/>
                    <a:pt x="195" y="67"/>
                  </a:cubicBezTo>
                  <a:cubicBezTo>
                    <a:pt x="219" y="43"/>
                    <a:pt x="219" y="18"/>
                    <a:pt x="195" y="18"/>
                  </a:cubicBezTo>
                  <a:cubicBezTo>
                    <a:pt x="183" y="6"/>
                    <a:pt x="171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1"/>
            <p:cNvSpPr/>
            <p:nvPr/>
          </p:nvSpPr>
          <p:spPr>
            <a:xfrm rot="-1688081">
              <a:off x="8626261" y="406849"/>
              <a:ext cx="367262" cy="1041832"/>
            </a:xfrm>
            <a:custGeom>
              <a:rect b="b" l="l" r="r" t="t"/>
              <a:pathLst>
                <a:path extrusionOk="0" h="5242" w="1848">
                  <a:moveTo>
                    <a:pt x="156" y="1"/>
                  </a:moveTo>
                  <a:cubicBezTo>
                    <a:pt x="122" y="1"/>
                    <a:pt x="86" y="7"/>
                    <a:pt x="49" y="19"/>
                  </a:cubicBezTo>
                  <a:cubicBezTo>
                    <a:pt x="25" y="19"/>
                    <a:pt x="1" y="43"/>
                    <a:pt x="1" y="68"/>
                  </a:cubicBezTo>
                  <a:cubicBezTo>
                    <a:pt x="25" y="92"/>
                    <a:pt x="25" y="116"/>
                    <a:pt x="49" y="116"/>
                  </a:cubicBezTo>
                  <a:lnTo>
                    <a:pt x="74" y="92"/>
                  </a:lnTo>
                  <a:lnTo>
                    <a:pt x="244" y="92"/>
                  </a:lnTo>
                  <a:cubicBezTo>
                    <a:pt x="251" y="99"/>
                    <a:pt x="258" y="102"/>
                    <a:pt x="265" y="102"/>
                  </a:cubicBezTo>
                  <a:cubicBezTo>
                    <a:pt x="280" y="102"/>
                    <a:pt x="292" y="85"/>
                    <a:pt x="292" y="68"/>
                  </a:cubicBezTo>
                  <a:cubicBezTo>
                    <a:pt x="292" y="43"/>
                    <a:pt x="268" y="19"/>
                    <a:pt x="244" y="19"/>
                  </a:cubicBezTo>
                  <a:cubicBezTo>
                    <a:pt x="220" y="7"/>
                    <a:pt x="189" y="1"/>
                    <a:pt x="156" y="1"/>
                  </a:cubicBezTo>
                  <a:close/>
                  <a:moveTo>
                    <a:pt x="438" y="43"/>
                  </a:moveTo>
                  <a:cubicBezTo>
                    <a:pt x="414" y="43"/>
                    <a:pt x="390" y="68"/>
                    <a:pt x="390" y="92"/>
                  </a:cubicBezTo>
                  <a:cubicBezTo>
                    <a:pt x="390" y="116"/>
                    <a:pt x="390" y="141"/>
                    <a:pt x="414" y="141"/>
                  </a:cubicBezTo>
                  <a:cubicBezTo>
                    <a:pt x="487" y="165"/>
                    <a:pt x="535" y="165"/>
                    <a:pt x="584" y="189"/>
                  </a:cubicBezTo>
                  <a:lnTo>
                    <a:pt x="608" y="189"/>
                  </a:lnTo>
                  <a:cubicBezTo>
                    <a:pt x="632" y="189"/>
                    <a:pt x="632" y="189"/>
                    <a:pt x="657" y="165"/>
                  </a:cubicBezTo>
                  <a:cubicBezTo>
                    <a:pt x="657" y="141"/>
                    <a:pt x="657" y="116"/>
                    <a:pt x="632" y="116"/>
                  </a:cubicBezTo>
                  <a:cubicBezTo>
                    <a:pt x="560" y="92"/>
                    <a:pt x="511" y="68"/>
                    <a:pt x="438" y="43"/>
                  </a:cubicBezTo>
                  <a:close/>
                  <a:moveTo>
                    <a:pt x="778" y="195"/>
                  </a:moveTo>
                  <a:cubicBezTo>
                    <a:pt x="766" y="195"/>
                    <a:pt x="754" y="201"/>
                    <a:pt x="754" y="213"/>
                  </a:cubicBezTo>
                  <a:cubicBezTo>
                    <a:pt x="730" y="238"/>
                    <a:pt x="730" y="262"/>
                    <a:pt x="754" y="286"/>
                  </a:cubicBezTo>
                  <a:cubicBezTo>
                    <a:pt x="803" y="311"/>
                    <a:pt x="851" y="359"/>
                    <a:pt x="875" y="384"/>
                  </a:cubicBezTo>
                  <a:cubicBezTo>
                    <a:pt x="900" y="408"/>
                    <a:pt x="900" y="408"/>
                    <a:pt x="924" y="408"/>
                  </a:cubicBezTo>
                  <a:lnTo>
                    <a:pt x="973" y="408"/>
                  </a:lnTo>
                  <a:cubicBezTo>
                    <a:pt x="973" y="384"/>
                    <a:pt x="973" y="359"/>
                    <a:pt x="973" y="335"/>
                  </a:cubicBezTo>
                  <a:cubicBezTo>
                    <a:pt x="924" y="286"/>
                    <a:pt x="875" y="238"/>
                    <a:pt x="803" y="213"/>
                  </a:cubicBezTo>
                  <a:cubicBezTo>
                    <a:pt x="803" y="201"/>
                    <a:pt x="790" y="195"/>
                    <a:pt x="778" y="195"/>
                  </a:cubicBezTo>
                  <a:close/>
                  <a:moveTo>
                    <a:pt x="1033" y="438"/>
                  </a:moveTo>
                  <a:cubicBezTo>
                    <a:pt x="1021" y="438"/>
                    <a:pt x="1009" y="444"/>
                    <a:pt x="997" y="456"/>
                  </a:cubicBezTo>
                  <a:cubicBezTo>
                    <a:pt x="973" y="456"/>
                    <a:pt x="973" y="505"/>
                    <a:pt x="997" y="529"/>
                  </a:cubicBezTo>
                  <a:cubicBezTo>
                    <a:pt x="1021" y="578"/>
                    <a:pt x="1045" y="626"/>
                    <a:pt x="1070" y="675"/>
                  </a:cubicBezTo>
                  <a:cubicBezTo>
                    <a:pt x="1070" y="699"/>
                    <a:pt x="1094" y="724"/>
                    <a:pt x="1118" y="724"/>
                  </a:cubicBezTo>
                  <a:lnTo>
                    <a:pt x="1118" y="699"/>
                  </a:lnTo>
                  <a:cubicBezTo>
                    <a:pt x="1143" y="675"/>
                    <a:pt x="1167" y="651"/>
                    <a:pt x="1143" y="626"/>
                  </a:cubicBezTo>
                  <a:cubicBezTo>
                    <a:pt x="1118" y="578"/>
                    <a:pt x="1094" y="505"/>
                    <a:pt x="1070" y="456"/>
                  </a:cubicBezTo>
                  <a:cubicBezTo>
                    <a:pt x="1058" y="444"/>
                    <a:pt x="1045" y="438"/>
                    <a:pt x="1033" y="438"/>
                  </a:cubicBezTo>
                  <a:close/>
                  <a:moveTo>
                    <a:pt x="1143" y="796"/>
                  </a:moveTo>
                  <a:cubicBezTo>
                    <a:pt x="1118" y="821"/>
                    <a:pt x="1118" y="845"/>
                    <a:pt x="1118" y="869"/>
                  </a:cubicBezTo>
                  <a:cubicBezTo>
                    <a:pt x="1118" y="918"/>
                    <a:pt x="1143" y="991"/>
                    <a:pt x="1143" y="991"/>
                  </a:cubicBezTo>
                  <a:lnTo>
                    <a:pt x="1143" y="1039"/>
                  </a:lnTo>
                  <a:cubicBezTo>
                    <a:pt x="1143" y="1064"/>
                    <a:pt x="1167" y="1088"/>
                    <a:pt x="1191" y="1088"/>
                  </a:cubicBezTo>
                  <a:cubicBezTo>
                    <a:pt x="1215" y="1088"/>
                    <a:pt x="1240" y="1064"/>
                    <a:pt x="1240" y="1039"/>
                  </a:cubicBezTo>
                  <a:cubicBezTo>
                    <a:pt x="1240" y="1015"/>
                    <a:pt x="1240" y="1015"/>
                    <a:pt x="1240" y="991"/>
                  </a:cubicBezTo>
                  <a:cubicBezTo>
                    <a:pt x="1215" y="942"/>
                    <a:pt x="1215" y="894"/>
                    <a:pt x="1215" y="845"/>
                  </a:cubicBezTo>
                  <a:cubicBezTo>
                    <a:pt x="1191" y="821"/>
                    <a:pt x="1167" y="796"/>
                    <a:pt x="1143" y="796"/>
                  </a:cubicBezTo>
                  <a:close/>
                  <a:moveTo>
                    <a:pt x="1191" y="1185"/>
                  </a:moveTo>
                  <a:cubicBezTo>
                    <a:pt x="1167" y="1185"/>
                    <a:pt x="1143" y="1209"/>
                    <a:pt x="1143" y="1234"/>
                  </a:cubicBezTo>
                  <a:cubicBezTo>
                    <a:pt x="1143" y="1282"/>
                    <a:pt x="1143" y="1355"/>
                    <a:pt x="1118" y="1404"/>
                  </a:cubicBezTo>
                  <a:cubicBezTo>
                    <a:pt x="1118" y="1428"/>
                    <a:pt x="1143" y="1452"/>
                    <a:pt x="1167" y="1452"/>
                  </a:cubicBezTo>
                  <a:cubicBezTo>
                    <a:pt x="1191" y="1452"/>
                    <a:pt x="1215" y="1452"/>
                    <a:pt x="1215" y="1428"/>
                  </a:cubicBezTo>
                  <a:cubicBezTo>
                    <a:pt x="1215" y="1355"/>
                    <a:pt x="1240" y="1307"/>
                    <a:pt x="1240" y="1234"/>
                  </a:cubicBezTo>
                  <a:cubicBezTo>
                    <a:pt x="1240" y="1209"/>
                    <a:pt x="1215" y="1185"/>
                    <a:pt x="1191" y="1185"/>
                  </a:cubicBezTo>
                  <a:close/>
                  <a:moveTo>
                    <a:pt x="1107" y="1549"/>
                  </a:moveTo>
                  <a:cubicBezTo>
                    <a:pt x="1093" y="1549"/>
                    <a:pt x="1078" y="1557"/>
                    <a:pt x="1070" y="1574"/>
                  </a:cubicBezTo>
                  <a:cubicBezTo>
                    <a:pt x="1045" y="1622"/>
                    <a:pt x="997" y="1695"/>
                    <a:pt x="973" y="1744"/>
                  </a:cubicBezTo>
                  <a:cubicBezTo>
                    <a:pt x="948" y="1744"/>
                    <a:pt x="948" y="1792"/>
                    <a:pt x="973" y="1792"/>
                  </a:cubicBezTo>
                  <a:lnTo>
                    <a:pt x="1045" y="1792"/>
                  </a:lnTo>
                  <a:cubicBezTo>
                    <a:pt x="1094" y="1744"/>
                    <a:pt x="1118" y="1671"/>
                    <a:pt x="1143" y="1622"/>
                  </a:cubicBezTo>
                  <a:cubicBezTo>
                    <a:pt x="1158" y="1575"/>
                    <a:pt x="1133" y="1549"/>
                    <a:pt x="1107" y="1549"/>
                  </a:cubicBezTo>
                  <a:close/>
                  <a:moveTo>
                    <a:pt x="438" y="1792"/>
                  </a:moveTo>
                  <a:cubicBezTo>
                    <a:pt x="394" y="1792"/>
                    <a:pt x="390" y="1893"/>
                    <a:pt x="426" y="1893"/>
                  </a:cubicBezTo>
                  <a:cubicBezTo>
                    <a:pt x="430" y="1893"/>
                    <a:pt x="434" y="1892"/>
                    <a:pt x="438" y="1890"/>
                  </a:cubicBezTo>
                  <a:lnTo>
                    <a:pt x="632" y="1890"/>
                  </a:lnTo>
                  <a:cubicBezTo>
                    <a:pt x="657" y="1890"/>
                    <a:pt x="681" y="1890"/>
                    <a:pt x="681" y="1841"/>
                  </a:cubicBezTo>
                  <a:cubicBezTo>
                    <a:pt x="681" y="1817"/>
                    <a:pt x="657" y="1817"/>
                    <a:pt x="632" y="1792"/>
                  </a:cubicBezTo>
                  <a:close/>
                  <a:moveTo>
                    <a:pt x="244" y="1841"/>
                  </a:moveTo>
                  <a:cubicBezTo>
                    <a:pt x="171" y="1865"/>
                    <a:pt x="98" y="1914"/>
                    <a:pt x="74" y="1963"/>
                  </a:cubicBezTo>
                  <a:cubicBezTo>
                    <a:pt x="49" y="1987"/>
                    <a:pt x="49" y="2011"/>
                    <a:pt x="74" y="2011"/>
                  </a:cubicBezTo>
                  <a:cubicBezTo>
                    <a:pt x="74" y="2023"/>
                    <a:pt x="74" y="2029"/>
                    <a:pt x="77" y="2029"/>
                  </a:cubicBezTo>
                  <a:cubicBezTo>
                    <a:pt x="80" y="2029"/>
                    <a:pt x="86" y="2023"/>
                    <a:pt x="98" y="2011"/>
                  </a:cubicBezTo>
                  <a:cubicBezTo>
                    <a:pt x="98" y="2023"/>
                    <a:pt x="104" y="2029"/>
                    <a:pt x="110" y="2029"/>
                  </a:cubicBezTo>
                  <a:cubicBezTo>
                    <a:pt x="116" y="2029"/>
                    <a:pt x="122" y="2023"/>
                    <a:pt x="122" y="2011"/>
                  </a:cubicBezTo>
                  <a:cubicBezTo>
                    <a:pt x="171" y="1987"/>
                    <a:pt x="220" y="1938"/>
                    <a:pt x="268" y="1938"/>
                  </a:cubicBezTo>
                  <a:cubicBezTo>
                    <a:pt x="292" y="1938"/>
                    <a:pt x="317" y="1914"/>
                    <a:pt x="292" y="1865"/>
                  </a:cubicBezTo>
                  <a:cubicBezTo>
                    <a:pt x="292" y="1841"/>
                    <a:pt x="268" y="1841"/>
                    <a:pt x="244" y="1841"/>
                  </a:cubicBezTo>
                  <a:close/>
                  <a:moveTo>
                    <a:pt x="803" y="1841"/>
                  </a:moveTo>
                  <a:cubicBezTo>
                    <a:pt x="778" y="1841"/>
                    <a:pt x="754" y="1841"/>
                    <a:pt x="754" y="1865"/>
                  </a:cubicBezTo>
                  <a:cubicBezTo>
                    <a:pt x="754" y="1890"/>
                    <a:pt x="754" y="1914"/>
                    <a:pt x="778" y="1938"/>
                  </a:cubicBezTo>
                  <a:lnTo>
                    <a:pt x="705" y="1987"/>
                  </a:lnTo>
                  <a:cubicBezTo>
                    <a:pt x="681" y="2011"/>
                    <a:pt x="681" y="2035"/>
                    <a:pt x="705" y="2060"/>
                  </a:cubicBezTo>
                  <a:lnTo>
                    <a:pt x="754" y="2060"/>
                  </a:lnTo>
                  <a:cubicBezTo>
                    <a:pt x="754" y="2060"/>
                    <a:pt x="754" y="2060"/>
                    <a:pt x="754" y="2035"/>
                  </a:cubicBezTo>
                  <a:cubicBezTo>
                    <a:pt x="803" y="2011"/>
                    <a:pt x="827" y="1987"/>
                    <a:pt x="875" y="1938"/>
                  </a:cubicBezTo>
                  <a:lnTo>
                    <a:pt x="948" y="1963"/>
                  </a:lnTo>
                  <a:cubicBezTo>
                    <a:pt x="955" y="1970"/>
                    <a:pt x="963" y="1973"/>
                    <a:pt x="970" y="1973"/>
                  </a:cubicBezTo>
                  <a:cubicBezTo>
                    <a:pt x="987" y="1973"/>
                    <a:pt x="1004" y="1955"/>
                    <a:pt x="1021" y="1938"/>
                  </a:cubicBezTo>
                  <a:cubicBezTo>
                    <a:pt x="1021" y="1914"/>
                    <a:pt x="997" y="1890"/>
                    <a:pt x="997" y="1890"/>
                  </a:cubicBezTo>
                  <a:lnTo>
                    <a:pt x="900" y="1841"/>
                  </a:lnTo>
                  <a:close/>
                  <a:moveTo>
                    <a:pt x="1143" y="1993"/>
                  </a:moveTo>
                  <a:cubicBezTo>
                    <a:pt x="1130" y="1993"/>
                    <a:pt x="1118" y="1999"/>
                    <a:pt x="1118" y="2011"/>
                  </a:cubicBezTo>
                  <a:cubicBezTo>
                    <a:pt x="1094" y="2035"/>
                    <a:pt x="1094" y="2060"/>
                    <a:pt x="1118" y="2084"/>
                  </a:cubicBezTo>
                  <a:cubicBezTo>
                    <a:pt x="1167" y="2108"/>
                    <a:pt x="1191" y="2157"/>
                    <a:pt x="1240" y="2205"/>
                  </a:cubicBezTo>
                  <a:cubicBezTo>
                    <a:pt x="1240" y="2205"/>
                    <a:pt x="1264" y="2205"/>
                    <a:pt x="1264" y="2230"/>
                  </a:cubicBezTo>
                  <a:lnTo>
                    <a:pt x="1313" y="2230"/>
                  </a:lnTo>
                  <a:cubicBezTo>
                    <a:pt x="1337" y="2205"/>
                    <a:pt x="1337" y="2181"/>
                    <a:pt x="1313" y="2157"/>
                  </a:cubicBezTo>
                  <a:cubicBezTo>
                    <a:pt x="1264" y="2108"/>
                    <a:pt x="1215" y="2060"/>
                    <a:pt x="1167" y="2011"/>
                  </a:cubicBezTo>
                  <a:cubicBezTo>
                    <a:pt x="1167" y="1999"/>
                    <a:pt x="1155" y="1993"/>
                    <a:pt x="1143" y="1993"/>
                  </a:cubicBezTo>
                  <a:close/>
                  <a:moveTo>
                    <a:pt x="585" y="2074"/>
                  </a:moveTo>
                  <a:cubicBezTo>
                    <a:pt x="576" y="2074"/>
                    <a:pt x="567" y="2077"/>
                    <a:pt x="560" y="2084"/>
                  </a:cubicBezTo>
                  <a:cubicBezTo>
                    <a:pt x="511" y="2108"/>
                    <a:pt x="462" y="2133"/>
                    <a:pt x="414" y="2157"/>
                  </a:cubicBezTo>
                  <a:cubicBezTo>
                    <a:pt x="365" y="2157"/>
                    <a:pt x="365" y="2230"/>
                    <a:pt x="414" y="2254"/>
                  </a:cubicBezTo>
                  <a:lnTo>
                    <a:pt x="438" y="2230"/>
                  </a:lnTo>
                  <a:cubicBezTo>
                    <a:pt x="487" y="2205"/>
                    <a:pt x="560" y="2181"/>
                    <a:pt x="608" y="2157"/>
                  </a:cubicBezTo>
                  <a:cubicBezTo>
                    <a:pt x="632" y="2157"/>
                    <a:pt x="632" y="2133"/>
                    <a:pt x="632" y="2108"/>
                  </a:cubicBezTo>
                  <a:cubicBezTo>
                    <a:pt x="632" y="2091"/>
                    <a:pt x="608" y="2074"/>
                    <a:pt x="585" y="2074"/>
                  </a:cubicBezTo>
                  <a:close/>
                  <a:moveTo>
                    <a:pt x="49" y="2108"/>
                  </a:moveTo>
                  <a:cubicBezTo>
                    <a:pt x="25" y="2133"/>
                    <a:pt x="1" y="2157"/>
                    <a:pt x="25" y="2181"/>
                  </a:cubicBezTo>
                  <a:cubicBezTo>
                    <a:pt x="74" y="2230"/>
                    <a:pt x="147" y="2278"/>
                    <a:pt x="220" y="2278"/>
                  </a:cubicBezTo>
                  <a:lnTo>
                    <a:pt x="244" y="2278"/>
                  </a:lnTo>
                  <a:cubicBezTo>
                    <a:pt x="244" y="2278"/>
                    <a:pt x="268" y="2254"/>
                    <a:pt x="268" y="2230"/>
                  </a:cubicBezTo>
                  <a:cubicBezTo>
                    <a:pt x="268" y="2205"/>
                    <a:pt x="244" y="2181"/>
                    <a:pt x="220" y="2181"/>
                  </a:cubicBezTo>
                  <a:cubicBezTo>
                    <a:pt x="195" y="2181"/>
                    <a:pt x="122" y="2181"/>
                    <a:pt x="98" y="2133"/>
                  </a:cubicBezTo>
                  <a:cubicBezTo>
                    <a:pt x="98" y="2108"/>
                    <a:pt x="74" y="2108"/>
                    <a:pt x="49" y="2108"/>
                  </a:cubicBezTo>
                  <a:close/>
                  <a:moveTo>
                    <a:pt x="1361" y="2278"/>
                  </a:moveTo>
                  <a:cubicBezTo>
                    <a:pt x="1337" y="2303"/>
                    <a:pt x="1313" y="2327"/>
                    <a:pt x="1337" y="2351"/>
                  </a:cubicBezTo>
                  <a:cubicBezTo>
                    <a:pt x="1337" y="2400"/>
                    <a:pt x="1361" y="2448"/>
                    <a:pt x="1361" y="2521"/>
                  </a:cubicBezTo>
                  <a:cubicBezTo>
                    <a:pt x="1361" y="2546"/>
                    <a:pt x="1386" y="2570"/>
                    <a:pt x="1410" y="2570"/>
                  </a:cubicBezTo>
                  <a:cubicBezTo>
                    <a:pt x="1434" y="2570"/>
                    <a:pt x="1458" y="2546"/>
                    <a:pt x="1458" y="2521"/>
                  </a:cubicBezTo>
                  <a:cubicBezTo>
                    <a:pt x="1458" y="2448"/>
                    <a:pt x="1434" y="2375"/>
                    <a:pt x="1410" y="2327"/>
                  </a:cubicBezTo>
                  <a:cubicBezTo>
                    <a:pt x="1410" y="2303"/>
                    <a:pt x="1361" y="2278"/>
                    <a:pt x="1361" y="2278"/>
                  </a:cubicBezTo>
                  <a:close/>
                  <a:moveTo>
                    <a:pt x="1402" y="2657"/>
                  </a:moveTo>
                  <a:cubicBezTo>
                    <a:pt x="1383" y="2657"/>
                    <a:pt x="1378" y="2674"/>
                    <a:pt x="1361" y="2691"/>
                  </a:cubicBezTo>
                  <a:cubicBezTo>
                    <a:pt x="1361" y="2764"/>
                    <a:pt x="1337" y="2813"/>
                    <a:pt x="1313" y="2861"/>
                  </a:cubicBezTo>
                  <a:cubicBezTo>
                    <a:pt x="1313" y="2886"/>
                    <a:pt x="1337" y="2910"/>
                    <a:pt x="1361" y="2934"/>
                  </a:cubicBezTo>
                  <a:cubicBezTo>
                    <a:pt x="1386" y="2934"/>
                    <a:pt x="1410" y="2934"/>
                    <a:pt x="1410" y="2910"/>
                  </a:cubicBezTo>
                  <a:cubicBezTo>
                    <a:pt x="1434" y="2837"/>
                    <a:pt x="1458" y="2764"/>
                    <a:pt x="1458" y="2716"/>
                  </a:cubicBezTo>
                  <a:cubicBezTo>
                    <a:pt x="1458" y="2691"/>
                    <a:pt x="1458" y="2667"/>
                    <a:pt x="1434" y="2667"/>
                  </a:cubicBezTo>
                  <a:cubicBezTo>
                    <a:pt x="1420" y="2660"/>
                    <a:pt x="1410" y="2657"/>
                    <a:pt x="1402" y="2657"/>
                  </a:cubicBezTo>
                  <a:close/>
                  <a:moveTo>
                    <a:pt x="1288" y="3021"/>
                  </a:moveTo>
                  <a:cubicBezTo>
                    <a:pt x="1272" y="3021"/>
                    <a:pt x="1256" y="3031"/>
                    <a:pt x="1240" y="3031"/>
                  </a:cubicBezTo>
                  <a:lnTo>
                    <a:pt x="1167" y="3201"/>
                  </a:lnTo>
                  <a:cubicBezTo>
                    <a:pt x="1143" y="3226"/>
                    <a:pt x="1167" y="3250"/>
                    <a:pt x="1191" y="3274"/>
                  </a:cubicBezTo>
                  <a:cubicBezTo>
                    <a:pt x="1215" y="3274"/>
                    <a:pt x="1240" y="3274"/>
                    <a:pt x="1240" y="3250"/>
                  </a:cubicBezTo>
                  <a:cubicBezTo>
                    <a:pt x="1264" y="3201"/>
                    <a:pt x="1313" y="3153"/>
                    <a:pt x="1337" y="3080"/>
                  </a:cubicBezTo>
                  <a:cubicBezTo>
                    <a:pt x="1337" y="3056"/>
                    <a:pt x="1337" y="3031"/>
                    <a:pt x="1313" y="3031"/>
                  </a:cubicBezTo>
                  <a:cubicBezTo>
                    <a:pt x="1305" y="3023"/>
                    <a:pt x="1296" y="3021"/>
                    <a:pt x="1288" y="3021"/>
                  </a:cubicBezTo>
                  <a:close/>
                  <a:moveTo>
                    <a:pt x="1124" y="3351"/>
                  </a:moveTo>
                  <a:cubicBezTo>
                    <a:pt x="1112" y="3351"/>
                    <a:pt x="1101" y="3357"/>
                    <a:pt x="1094" y="3371"/>
                  </a:cubicBezTo>
                  <a:cubicBezTo>
                    <a:pt x="1045" y="3444"/>
                    <a:pt x="1021" y="3493"/>
                    <a:pt x="997" y="3542"/>
                  </a:cubicBezTo>
                  <a:cubicBezTo>
                    <a:pt x="973" y="3542"/>
                    <a:pt x="973" y="3566"/>
                    <a:pt x="997" y="3590"/>
                  </a:cubicBezTo>
                  <a:lnTo>
                    <a:pt x="1070" y="3590"/>
                  </a:lnTo>
                  <a:cubicBezTo>
                    <a:pt x="1094" y="3542"/>
                    <a:pt x="1143" y="3493"/>
                    <a:pt x="1167" y="3420"/>
                  </a:cubicBezTo>
                  <a:cubicBezTo>
                    <a:pt x="1184" y="3386"/>
                    <a:pt x="1153" y="3351"/>
                    <a:pt x="1124" y="3351"/>
                  </a:cubicBezTo>
                  <a:close/>
                  <a:moveTo>
                    <a:pt x="705" y="3566"/>
                  </a:moveTo>
                  <a:cubicBezTo>
                    <a:pt x="632" y="3566"/>
                    <a:pt x="560" y="3590"/>
                    <a:pt x="511" y="3639"/>
                  </a:cubicBezTo>
                  <a:cubicBezTo>
                    <a:pt x="487" y="3639"/>
                    <a:pt x="487" y="3687"/>
                    <a:pt x="511" y="3687"/>
                  </a:cubicBezTo>
                  <a:cubicBezTo>
                    <a:pt x="511" y="3699"/>
                    <a:pt x="511" y="3705"/>
                    <a:pt x="514" y="3705"/>
                  </a:cubicBezTo>
                  <a:cubicBezTo>
                    <a:pt x="517" y="3705"/>
                    <a:pt x="523" y="3699"/>
                    <a:pt x="535" y="3687"/>
                  </a:cubicBezTo>
                  <a:cubicBezTo>
                    <a:pt x="535" y="3687"/>
                    <a:pt x="535" y="3712"/>
                    <a:pt x="560" y="3712"/>
                  </a:cubicBezTo>
                  <a:cubicBezTo>
                    <a:pt x="608" y="3663"/>
                    <a:pt x="657" y="3663"/>
                    <a:pt x="705" y="3663"/>
                  </a:cubicBezTo>
                  <a:cubicBezTo>
                    <a:pt x="730" y="3663"/>
                    <a:pt x="754" y="3639"/>
                    <a:pt x="754" y="3614"/>
                  </a:cubicBezTo>
                  <a:cubicBezTo>
                    <a:pt x="754" y="3590"/>
                    <a:pt x="730" y="3566"/>
                    <a:pt x="705" y="3566"/>
                  </a:cubicBezTo>
                  <a:close/>
                  <a:moveTo>
                    <a:pt x="900" y="3590"/>
                  </a:moveTo>
                  <a:cubicBezTo>
                    <a:pt x="875" y="3590"/>
                    <a:pt x="851" y="3614"/>
                    <a:pt x="851" y="3639"/>
                  </a:cubicBezTo>
                  <a:cubicBezTo>
                    <a:pt x="827" y="3639"/>
                    <a:pt x="851" y="3663"/>
                    <a:pt x="851" y="3687"/>
                  </a:cubicBezTo>
                  <a:cubicBezTo>
                    <a:pt x="827" y="3736"/>
                    <a:pt x="778" y="3760"/>
                    <a:pt x="730" y="3809"/>
                  </a:cubicBezTo>
                  <a:cubicBezTo>
                    <a:pt x="730" y="3833"/>
                    <a:pt x="730" y="3857"/>
                    <a:pt x="730" y="3882"/>
                  </a:cubicBezTo>
                  <a:lnTo>
                    <a:pt x="803" y="3882"/>
                  </a:lnTo>
                  <a:cubicBezTo>
                    <a:pt x="851" y="3833"/>
                    <a:pt x="900" y="3784"/>
                    <a:pt x="948" y="3736"/>
                  </a:cubicBezTo>
                  <a:cubicBezTo>
                    <a:pt x="948" y="3736"/>
                    <a:pt x="948" y="3712"/>
                    <a:pt x="948" y="3712"/>
                  </a:cubicBezTo>
                  <a:cubicBezTo>
                    <a:pt x="973" y="3712"/>
                    <a:pt x="1021" y="3736"/>
                    <a:pt x="1045" y="3736"/>
                  </a:cubicBezTo>
                  <a:cubicBezTo>
                    <a:pt x="1053" y="3743"/>
                    <a:pt x="1060" y="3746"/>
                    <a:pt x="1067" y="3746"/>
                  </a:cubicBezTo>
                  <a:cubicBezTo>
                    <a:pt x="1084" y="3746"/>
                    <a:pt x="1101" y="3729"/>
                    <a:pt x="1118" y="3712"/>
                  </a:cubicBezTo>
                  <a:cubicBezTo>
                    <a:pt x="1118" y="3712"/>
                    <a:pt x="1118" y="3663"/>
                    <a:pt x="1094" y="3663"/>
                  </a:cubicBezTo>
                  <a:cubicBezTo>
                    <a:pt x="1021" y="3639"/>
                    <a:pt x="973" y="3614"/>
                    <a:pt x="900" y="3590"/>
                  </a:cubicBezTo>
                  <a:close/>
                  <a:moveTo>
                    <a:pt x="1231" y="3742"/>
                  </a:moveTo>
                  <a:cubicBezTo>
                    <a:pt x="1222" y="3742"/>
                    <a:pt x="1215" y="3748"/>
                    <a:pt x="1215" y="3760"/>
                  </a:cubicBezTo>
                  <a:cubicBezTo>
                    <a:pt x="1191" y="3784"/>
                    <a:pt x="1191" y="3809"/>
                    <a:pt x="1215" y="3833"/>
                  </a:cubicBezTo>
                  <a:cubicBezTo>
                    <a:pt x="1264" y="3857"/>
                    <a:pt x="1313" y="3882"/>
                    <a:pt x="1361" y="3930"/>
                  </a:cubicBezTo>
                  <a:lnTo>
                    <a:pt x="1386" y="3930"/>
                  </a:lnTo>
                  <a:cubicBezTo>
                    <a:pt x="1386" y="3930"/>
                    <a:pt x="1396" y="3941"/>
                    <a:pt x="1411" y="3941"/>
                  </a:cubicBezTo>
                  <a:cubicBezTo>
                    <a:pt x="1418" y="3941"/>
                    <a:pt x="1426" y="3938"/>
                    <a:pt x="1434" y="3930"/>
                  </a:cubicBezTo>
                  <a:cubicBezTo>
                    <a:pt x="1434" y="3930"/>
                    <a:pt x="1434" y="3882"/>
                    <a:pt x="1434" y="3882"/>
                  </a:cubicBezTo>
                  <a:cubicBezTo>
                    <a:pt x="1386" y="3833"/>
                    <a:pt x="1313" y="3784"/>
                    <a:pt x="1264" y="3760"/>
                  </a:cubicBezTo>
                  <a:cubicBezTo>
                    <a:pt x="1252" y="3748"/>
                    <a:pt x="1240" y="3742"/>
                    <a:pt x="1231" y="3742"/>
                  </a:cubicBezTo>
                  <a:close/>
                  <a:moveTo>
                    <a:pt x="462" y="3784"/>
                  </a:moveTo>
                  <a:cubicBezTo>
                    <a:pt x="438" y="3784"/>
                    <a:pt x="414" y="3809"/>
                    <a:pt x="438" y="3833"/>
                  </a:cubicBezTo>
                  <a:cubicBezTo>
                    <a:pt x="438" y="3906"/>
                    <a:pt x="487" y="3979"/>
                    <a:pt x="584" y="3979"/>
                  </a:cubicBezTo>
                  <a:lnTo>
                    <a:pt x="608" y="3979"/>
                  </a:lnTo>
                  <a:cubicBezTo>
                    <a:pt x="632" y="3979"/>
                    <a:pt x="657" y="3954"/>
                    <a:pt x="657" y="3906"/>
                  </a:cubicBezTo>
                  <a:cubicBezTo>
                    <a:pt x="632" y="3882"/>
                    <a:pt x="608" y="3882"/>
                    <a:pt x="584" y="3882"/>
                  </a:cubicBezTo>
                  <a:cubicBezTo>
                    <a:pt x="560" y="3882"/>
                    <a:pt x="511" y="3882"/>
                    <a:pt x="511" y="3809"/>
                  </a:cubicBezTo>
                  <a:cubicBezTo>
                    <a:pt x="511" y="3784"/>
                    <a:pt x="487" y="3784"/>
                    <a:pt x="462" y="3784"/>
                  </a:cubicBezTo>
                  <a:close/>
                  <a:moveTo>
                    <a:pt x="1520" y="3963"/>
                  </a:moveTo>
                  <a:cubicBezTo>
                    <a:pt x="1480" y="3963"/>
                    <a:pt x="1445" y="4014"/>
                    <a:pt x="1483" y="4052"/>
                  </a:cubicBezTo>
                  <a:cubicBezTo>
                    <a:pt x="1507" y="4100"/>
                    <a:pt x="1556" y="4149"/>
                    <a:pt x="1580" y="4197"/>
                  </a:cubicBezTo>
                  <a:cubicBezTo>
                    <a:pt x="1604" y="4197"/>
                    <a:pt x="1604" y="4222"/>
                    <a:pt x="1628" y="4222"/>
                  </a:cubicBezTo>
                  <a:lnTo>
                    <a:pt x="1628" y="4197"/>
                  </a:lnTo>
                  <a:lnTo>
                    <a:pt x="1653" y="4197"/>
                  </a:lnTo>
                  <a:cubicBezTo>
                    <a:pt x="1677" y="4197"/>
                    <a:pt x="1677" y="4173"/>
                    <a:pt x="1677" y="4149"/>
                  </a:cubicBezTo>
                  <a:cubicBezTo>
                    <a:pt x="1628" y="4100"/>
                    <a:pt x="1604" y="4027"/>
                    <a:pt x="1556" y="3979"/>
                  </a:cubicBezTo>
                  <a:cubicBezTo>
                    <a:pt x="1544" y="3967"/>
                    <a:pt x="1532" y="3963"/>
                    <a:pt x="1520" y="3963"/>
                  </a:cubicBezTo>
                  <a:close/>
                  <a:moveTo>
                    <a:pt x="1722" y="4285"/>
                  </a:moveTo>
                  <a:cubicBezTo>
                    <a:pt x="1716" y="4285"/>
                    <a:pt x="1708" y="4287"/>
                    <a:pt x="1701" y="4295"/>
                  </a:cubicBezTo>
                  <a:cubicBezTo>
                    <a:pt x="1677" y="4295"/>
                    <a:pt x="1653" y="4319"/>
                    <a:pt x="1677" y="4343"/>
                  </a:cubicBezTo>
                  <a:cubicBezTo>
                    <a:pt x="1701" y="4416"/>
                    <a:pt x="1726" y="4465"/>
                    <a:pt x="1726" y="4513"/>
                  </a:cubicBezTo>
                  <a:cubicBezTo>
                    <a:pt x="1726" y="4537"/>
                    <a:pt x="1750" y="4562"/>
                    <a:pt x="1774" y="4562"/>
                  </a:cubicBezTo>
                  <a:cubicBezTo>
                    <a:pt x="1799" y="4562"/>
                    <a:pt x="1823" y="4513"/>
                    <a:pt x="1823" y="4489"/>
                  </a:cubicBezTo>
                  <a:cubicBezTo>
                    <a:pt x="1799" y="4440"/>
                    <a:pt x="1774" y="4367"/>
                    <a:pt x="1750" y="4319"/>
                  </a:cubicBezTo>
                  <a:cubicBezTo>
                    <a:pt x="1750" y="4302"/>
                    <a:pt x="1738" y="4285"/>
                    <a:pt x="1722" y="4285"/>
                  </a:cubicBezTo>
                  <a:close/>
                  <a:moveTo>
                    <a:pt x="1799" y="4635"/>
                  </a:moveTo>
                  <a:cubicBezTo>
                    <a:pt x="1774" y="4659"/>
                    <a:pt x="1750" y="4683"/>
                    <a:pt x="1750" y="4708"/>
                  </a:cubicBezTo>
                  <a:lnTo>
                    <a:pt x="1750" y="4780"/>
                  </a:lnTo>
                  <a:lnTo>
                    <a:pt x="1750" y="4878"/>
                  </a:lnTo>
                  <a:cubicBezTo>
                    <a:pt x="1750" y="4902"/>
                    <a:pt x="1774" y="4926"/>
                    <a:pt x="1799" y="4926"/>
                  </a:cubicBezTo>
                  <a:cubicBezTo>
                    <a:pt x="1823" y="4926"/>
                    <a:pt x="1847" y="4902"/>
                    <a:pt x="1847" y="4878"/>
                  </a:cubicBezTo>
                  <a:lnTo>
                    <a:pt x="1847" y="4780"/>
                  </a:lnTo>
                  <a:lnTo>
                    <a:pt x="1847" y="4683"/>
                  </a:lnTo>
                  <a:cubicBezTo>
                    <a:pt x="1847" y="4659"/>
                    <a:pt x="1823" y="4635"/>
                    <a:pt x="1799" y="4635"/>
                  </a:cubicBezTo>
                  <a:close/>
                  <a:moveTo>
                    <a:pt x="1799" y="5023"/>
                  </a:moveTo>
                  <a:cubicBezTo>
                    <a:pt x="1774" y="5023"/>
                    <a:pt x="1750" y="5023"/>
                    <a:pt x="1750" y="5048"/>
                  </a:cubicBezTo>
                  <a:cubicBezTo>
                    <a:pt x="1726" y="5096"/>
                    <a:pt x="1726" y="5145"/>
                    <a:pt x="1726" y="5169"/>
                  </a:cubicBezTo>
                  <a:cubicBezTo>
                    <a:pt x="1701" y="5193"/>
                    <a:pt x="1726" y="5218"/>
                    <a:pt x="1750" y="5242"/>
                  </a:cubicBezTo>
                  <a:cubicBezTo>
                    <a:pt x="1774" y="5242"/>
                    <a:pt x="1799" y="5218"/>
                    <a:pt x="1799" y="5193"/>
                  </a:cubicBezTo>
                  <a:cubicBezTo>
                    <a:pt x="1823" y="5169"/>
                    <a:pt x="1823" y="5121"/>
                    <a:pt x="1823" y="5072"/>
                  </a:cubicBezTo>
                  <a:cubicBezTo>
                    <a:pt x="1847" y="5048"/>
                    <a:pt x="1823" y="5023"/>
                    <a:pt x="1799" y="50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" name="Google Shape;469;p11"/>
          <p:cNvGrpSpPr/>
          <p:nvPr/>
        </p:nvGrpSpPr>
        <p:grpSpPr>
          <a:xfrm>
            <a:off x="875207" y="3470549"/>
            <a:ext cx="1020386" cy="1732392"/>
            <a:chOff x="-1056319" y="1385262"/>
            <a:chExt cx="212940" cy="361495"/>
          </a:xfrm>
        </p:grpSpPr>
        <p:sp>
          <p:nvSpPr>
            <p:cNvPr id="470" name="Google Shape;470;p11"/>
            <p:cNvSpPr/>
            <p:nvPr/>
          </p:nvSpPr>
          <p:spPr>
            <a:xfrm>
              <a:off x="-933315" y="1467563"/>
              <a:ext cx="27460" cy="279194"/>
            </a:xfrm>
            <a:custGeom>
              <a:rect b="b" l="l" r="r" t="t"/>
              <a:pathLst>
                <a:path extrusionOk="0" h="7168" w="705">
                  <a:moveTo>
                    <a:pt x="680" y="1"/>
                  </a:moveTo>
                  <a:cubicBezTo>
                    <a:pt x="656" y="1"/>
                    <a:pt x="632" y="25"/>
                    <a:pt x="632" y="50"/>
                  </a:cubicBezTo>
                  <a:cubicBezTo>
                    <a:pt x="608" y="292"/>
                    <a:pt x="0" y="6123"/>
                    <a:pt x="170" y="7119"/>
                  </a:cubicBezTo>
                  <a:cubicBezTo>
                    <a:pt x="170" y="7143"/>
                    <a:pt x="170" y="7167"/>
                    <a:pt x="195" y="7167"/>
                  </a:cubicBezTo>
                  <a:lnTo>
                    <a:pt x="219" y="7167"/>
                  </a:lnTo>
                  <a:cubicBezTo>
                    <a:pt x="243" y="7143"/>
                    <a:pt x="243" y="7119"/>
                    <a:pt x="243" y="7094"/>
                  </a:cubicBezTo>
                  <a:cubicBezTo>
                    <a:pt x="97" y="6123"/>
                    <a:pt x="705" y="122"/>
                    <a:pt x="705" y="74"/>
                  </a:cubicBezTo>
                  <a:cubicBezTo>
                    <a:pt x="705" y="25"/>
                    <a:pt x="705" y="25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1"/>
            <p:cNvSpPr/>
            <p:nvPr/>
          </p:nvSpPr>
          <p:spPr>
            <a:xfrm>
              <a:off x="-968331" y="1385262"/>
              <a:ext cx="124952" cy="123978"/>
            </a:xfrm>
            <a:custGeom>
              <a:rect b="b" l="l" r="r" t="t"/>
              <a:pathLst>
                <a:path extrusionOk="0" h="3183" w="3208">
                  <a:moveTo>
                    <a:pt x="1555" y="98"/>
                  </a:moveTo>
                  <a:cubicBezTo>
                    <a:pt x="1871" y="171"/>
                    <a:pt x="1871" y="705"/>
                    <a:pt x="1871" y="705"/>
                  </a:cubicBezTo>
                  <a:cubicBezTo>
                    <a:pt x="1871" y="729"/>
                    <a:pt x="1895" y="754"/>
                    <a:pt x="1920" y="754"/>
                  </a:cubicBezTo>
                  <a:cubicBezTo>
                    <a:pt x="1944" y="754"/>
                    <a:pt x="1968" y="754"/>
                    <a:pt x="1968" y="729"/>
                  </a:cubicBezTo>
                  <a:cubicBezTo>
                    <a:pt x="2065" y="535"/>
                    <a:pt x="2260" y="243"/>
                    <a:pt x="2381" y="243"/>
                  </a:cubicBezTo>
                  <a:cubicBezTo>
                    <a:pt x="2405" y="243"/>
                    <a:pt x="2430" y="243"/>
                    <a:pt x="2430" y="268"/>
                  </a:cubicBezTo>
                  <a:cubicBezTo>
                    <a:pt x="2600" y="389"/>
                    <a:pt x="2478" y="802"/>
                    <a:pt x="2405" y="948"/>
                  </a:cubicBezTo>
                  <a:cubicBezTo>
                    <a:pt x="2386" y="988"/>
                    <a:pt x="2414" y="1027"/>
                    <a:pt x="2452" y="1027"/>
                  </a:cubicBezTo>
                  <a:cubicBezTo>
                    <a:pt x="2460" y="1027"/>
                    <a:pt x="2469" y="1025"/>
                    <a:pt x="2478" y="1021"/>
                  </a:cubicBezTo>
                  <a:cubicBezTo>
                    <a:pt x="2600" y="972"/>
                    <a:pt x="2745" y="924"/>
                    <a:pt x="2891" y="924"/>
                  </a:cubicBezTo>
                  <a:cubicBezTo>
                    <a:pt x="2940" y="924"/>
                    <a:pt x="3013" y="924"/>
                    <a:pt x="3061" y="972"/>
                  </a:cubicBezTo>
                  <a:cubicBezTo>
                    <a:pt x="3061" y="972"/>
                    <a:pt x="3061" y="996"/>
                    <a:pt x="3061" y="996"/>
                  </a:cubicBezTo>
                  <a:cubicBezTo>
                    <a:pt x="3037" y="1142"/>
                    <a:pt x="2745" y="1409"/>
                    <a:pt x="2551" y="1580"/>
                  </a:cubicBezTo>
                  <a:cubicBezTo>
                    <a:pt x="2527" y="1580"/>
                    <a:pt x="2527" y="1604"/>
                    <a:pt x="2527" y="1628"/>
                  </a:cubicBezTo>
                  <a:cubicBezTo>
                    <a:pt x="2551" y="1628"/>
                    <a:pt x="2551" y="1652"/>
                    <a:pt x="2575" y="1652"/>
                  </a:cubicBezTo>
                  <a:cubicBezTo>
                    <a:pt x="2721" y="1652"/>
                    <a:pt x="3134" y="1725"/>
                    <a:pt x="3134" y="1920"/>
                  </a:cubicBezTo>
                  <a:cubicBezTo>
                    <a:pt x="3134" y="2114"/>
                    <a:pt x="2624" y="2163"/>
                    <a:pt x="2430" y="2163"/>
                  </a:cubicBezTo>
                  <a:cubicBezTo>
                    <a:pt x="2430" y="2163"/>
                    <a:pt x="2405" y="2163"/>
                    <a:pt x="2405" y="2187"/>
                  </a:cubicBezTo>
                  <a:cubicBezTo>
                    <a:pt x="2381" y="2211"/>
                    <a:pt x="2381" y="2211"/>
                    <a:pt x="2405" y="2235"/>
                  </a:cubicBezTo>
                  <a:cubicBezTo>
                    <a:pt x="2405" y="2235"/>
                    <a:pt x="2697" y="2551"/>
                    <a:pt x="2527" y="2794"/>
                  </a:cubicBezTo>
                  <a:cubicBezTo>
                    <a:pt x="2503" y="2818"/>
                    <a:pt x="2454" y="2843"/>
                    <a:pt x="2430" y="2843"/>
                  </a:cubicBezTo>
                  <a:cubicBezTo>
                    <a:pt x="2260" y="2843"/>
                    <a:pt x="1992" y="2503"/>
                    <a:pt x="1895" y="2381"/>
                  </a:cubicBezTo>
                  <a:cubicBezTo>
                    <a:pt x="1883" y="2369"/>
                    <a:pt x="1871" y="2363"/>
                    <a:pt x="1862" y="2363"/>
                  </a:cubicBezTo>
                  <a:cubicBezTo>
                    <a:pt x="1853" y="2363"/>
                    <a:pt x="1847" y="2369"/>
                    <a:pt x="1847" y="2381"/>
                  </a:cubicBezTo>
                  <a:cubicBezTo>
                    <a:pt x="1822" y="2381"/>
                    <a:pt x="1798" y="2405"/>
                    <a:pt x="1798" y="2430"/>
                  </a:cubicBezTo>
                  <a:cubicBezTo>
                    <a:pt x="1798" y="2430"/>
                    <a:pt x="1871" y="2964"/>
                    <a:pt x="1579" y="3086"/>
                  </a:cubicBezTo>
                  <a:lnTo>
                    <a:pt x="1507" y="3086"/>
                  </a:lnTo>
                  <a:cubicBezTo>
                    <a:pt x="1312" y="3086"/>
                    <a:pt x="1215" y="2624"/>
                    <a:pt x="1215" y="2454"/>
                  </a:cubicBezTo>
                  <a:cubicBezTo>
                    <a:pt x="1215" y="2430"/>
                    <a:pt x="1191" y="2430"/>
                    <a:pt x="1166" y="2430"/>
                  </a:cubicBezTo>
                  <a:cubicBezTo>
                    <a:pt x="1166" y="2430"/>
                    <a:pt x="1166" y="2454"/>
                    <a:pt x="1166" y="2454"/>
                  </a:cubicBezTo>
                  <a:cubicBezTo>
                    <a:pt x="1045" y="2551"/>
                    <a:pt x="899" y="2624"/>
                    <a:pt x="754" y="2624"/>
                  </a:cubicBezTo>
                  <a:cubicBezTo>
                    <a:pt x="656" y="2624"/>
                    <a:pt x="583" y="2600"/>
                    <a:pt x="511" y="2575"/>
                  </a:cubicBezTo>
                  <a:cubicBezTo>
                    <a:pt x="462" y="2551"/>
                    <a:pt x="413" y="2503"/>
                    <a:pt x="413" y="2454"/>
                  </a:cubicBezTo>
                  <a:cubicBezTo>
                    <a:pt x="389" y="2235"/>
                    <a:pt x="729" y="1871"/>
                    <a:pt x="875" y="1725"/>
                  </a:cubicBezTo>
                  <a:cubicBezTo>
                    <a:pt x="875" y="1701"/>
                    <a:pt x="875" y="1701"/>
                    <a:pt x="875" y="1677"/>
                  </a:cubicBezTo>
                  <a:cubicBezTo>
                    <a:pt x="851" y="1652"/>
                    <a:pt x="826" y="1652"/>
                    <a:pt x="826" y="1652"/>
                  </a:cubicBezTo>
                  <a:lnTo>
                    <a:pt x="705" y="1652"/>
                  </a:lnTo>
                  <a:cubicBezTo>
                    <a:pt x="535" y="1652"/>
                    <a:pt x="195" y="1628"/>
                    <a:pt x="146" y="1409"/>
                  </a:cubicBezTo>
                  <a:cubicBezTo>
                    <a:pt x="122" y="1385"/>
                    <a:pt x="122" y="1361"/>
                    <a:pt x="146" y="1337"/>
                  </a:cubicBezTo>
                  <a:cubicBezTo>
                    <a:pt x="219" y="1215"/>
                    <a:pt x="559" y="1191"/>
                    <a:pt x="826" y="1191"/>
                  </a:cubicBezTo>
                  <a:lnTo>
                    <a:pt x="851" y="1191"/>
                  </a:lnTo>
                  <a:cubicBezTo>
                    <a:pt x="899" y="1167"/>
                    <a:pt x="924" y="1118"/>
                    <a:pt x="875" y="1094"/>
                  </a:cubicBezTo>
                  <a:cubicBezTo>
                    <a:pt x="778" y="1021"/>
                    <a:pt x="511" y="778"/>
                    <a:pt x="511" y="608"/>
                  </a:cubicBezTo>
                  <a:cubicBezTo>
                    <a:pt x="511" y="559"/>
                    <a:pt x="511" y="535"/>
                    <a:pt x="535" y="511"/>
                  </a:cubicBezTo>
                  <a:cubicBezTo>
                    <a:pt x="583" y="486"/>
                    <a:pt x="608" y="462"/>
                    <a:pt x="656" y="462"/>
                  </a:cubicBezTo>
                  <a:cubicBezTo>
                    <a:pt x="899" y="511"/>
                    <a:pt x="1118" y="632"/>
                    <a:pt x="1312" y="778"/>
                  </a:cubicBezTo>
                  <a:lnTo>
                    <a:pt x="1361" y="778"/>
                  </a:lnTo>
                  <a:cubicBezTo>
                    <a:pt x="1385" y="754"/>
                    <a:pt x="1385" y="754"/>
                    <a:pt x="1385" y="729"/>
                  </a:cubicBezTo>
                  <a:cubicBezTo>
                    <a:pt x="1361" y="608"/>
                    <a:pt x="1337" y="268"/>
                    <a:pt x="1434" y="146"/>
                  </a:cubicBezTo>
                  <a:cubicBezTo>
                    <a:pt x="1458" y="98"/>
                    <a:pt x="1507" y="98"/>
                    <a:pt x="1555" y="98"/>
                  </a:cubicBezTo>
                  <a:close/>
                  <a:moveTo>
                    <a:pt x="1531" y="1"/>
                  </a:moveTo>
                  <a:cubicBezTo>
                    <a:pt x="1458" y="1"/>
                    <a:pt x="1385" y="25"/>
                    <a:pt x="1337" y="73"/>
                  </a:cubicBezTo>
                  <a:cubicBezTo>
                    <a:pt x="1239" y="243"/>
                    <a:pt x="1215" y="438"/>
                    <a:pt x="1239" y="632"/>
                  </a:cubicBezTo>
                  <a:cubicBezTo>
                    <a:pt x="1069" y="486"/>
                    <a:pt x="875" y="389"/>
                    <a:pt x="632" y="365"/>
                  </a:cubicBezTo>
                  <a:cubicBezTo>
                    <a:pt x="583" y="365"/>
                    <a:pt x="511" y="389"/>
                    <a:pt x="462" y="413"/>
                  </a:cubicBezTo>
                  <a:cubicBezTo>
                    <a:pt x="413" y="462"/>
                    <a:pt x="389" y="535"/>
                    <a:pt x="389" y="584"/>
                  </a:cubicBezTo>
                  <a:cubicBezTo>
                    <a:pt x="438" y="778"/>
                    <a:pt x="559" y="948"/>
                    <a:pt x="705" y="1069"/>
                  </a:cubicBezTo>
                  <a:cubicBezTo>
                    <a:pt x="511" y="1069"/>
                    <a:pt x="171" y="1118"/>
                    <a:pt x="49" y="1264"/>
                  </a:cubicBezTo>
                  <a:cubicBezTo>
                    <a:pt x="0" y="1312"/>
                    <a:pt x="0" y="1361"/>
                    <a:pt x="0" y="1434"/>
                  </a:cubicBezTo>
                  <a:cubicBezTo>
                    <a:pt x="73" y="1701"/>
                    <a:pt x="462" y="1725"/>
                    <a:pt x="681" y="1725"/>
                  </a:cubicBezTo>
                  <a:cubicBezTo>
                    <a:pt x="511" y="1895"/>
                    <a:pt x="243" y="2211"/>
                    <a:pt x="268" y="2454"/>
                  </a:cubicBezTo>
                  <a:cubicBezTo>
                    <a:pt x="292" y="2527"/>
                    <a:pt x="341" y="2600"/>
                    <a:pt x="413" y="2624"/>
                  </a:cubicBezTo>
                  <a:cubicBezTo>
                    <a:pt x="511" y="2673"/>
                    <a:pt x="608" y="2697"/>
                    <a:pt x="705" y="2697"/>
                  </a:cubicBezTo>
                  <a:cubicBezTo>
                    <a:pt x="851" y="2697"/>
                    <a:pt x="996" y="2648"/>
                    <a:pt x="1118" y="2551"/>
                  </a:cubicBezTo>
                  <a:cubicBezTo>
                    <a:pt x="1166" y="2746"/>
                    <a:pt x="1264" y="3183"/>
                    <a:pt x="1507" y="3183"/>
                  </a:cubicBezTo>
                  <a:cubicBezTo>
                    <a:pt x="1531" y="3183"/>
                    <a:pt x="1579" y="3183"/>
                    <a:pt x="1604" y="3159"/>
                  </a:cubicBezTo>
                  <a:cubicBezTo>
                    <a:pt x="1822" y="3037"/>
                    <a:pt x="1944" y="2794"/>
                    <a:pt x="1895" y="2551"/>
                  </a:cubicBezTo>
                  <a:lnTo>
                    <a:pt x="1895" y="2551"/>
                  </a:lnTo>
                  <a:cubicBezTo>
                    <a:pt x="2041" y="2721"/>
                    <a:pt x="2260" y="2940"/>
                    <a:pt x="2430" y="2940"/>
                  </a:cubicBezTo>
                  <a:cubicBezTo>
                    <a:pt x="2503" y="2940"/>
                    <a:pt x="2551" y="2916"/>
                    <a:pt x="2600" y="2867"/>
                  </a:cubicBezTo>
                  <a:cubicBezTo>
                    <a:pt x="2697" y="2648"/>
                    <a:pt x="2673" y="2405"/>
                    <a:pt x="2527" y="2260"/>
                  </a:cubicBezTo>
                  <a:cubicBezTo>
                    <a:pt x="2745" y="2235"/>
                    <a:pt x="3207" y="2163"/>
                    <a:pt x="3207" y="1920"/>
                  </a:cubicBezTo>
                  <a:cubicBezTo>
                    <a:pt x="3207" y="1677"/>
                    <a:pt x="2867" y="1604"/>
                    <a:pt x="2673" y="1580"/>
                  </a:cubicBezTo>
                  <a:cubicBezTo>
                    <a:pt x="2818" y="1434"/>
                    <a:pt x="3134" y="1191"/>
                    <a:pt x="3134" y="1021"/>
                  </a:cubicBezTo>
                  <a:cubicBezTo>
                    <a:pt x="3134" y="972"/>
                    <a:pt x="3110" y="948"/>
                    <a:pt x="3086" y="899"/>
                  </a:cubicBezTo>
                  <a:cubicBezTo>
                    <a:pt x="3037" y="851"/>
                    <a:pt x="2940" y="826"/>
                    <a:pt x="2867" y="826"/>
                  </a:cubicBezTo>
                  <a:cubicBezTo>
                    <a:pt x="2745" y="826"/>
                    <a:pt x="2624" y="851"/>
                    <a:pt x="2503" y="899"/>
                  </a:cubicBezTo>
                  <a:cubicBezTo>
                    <a:pt x="2551" y="729"/>
                    <a:pt x="2648" y="341"/>
                    <a:pt x="2478" y="195"/>
                  </a:cubicBezTo>
                  <a:cubicBezTo>
                    <a:pt x="2430" y="171"/>
                    <a:pt x="2405" y="146"/>
                    <a:pt x="2357" y="146"/>
                  </a:cubicBezTo>
                  <a:cubicBezTo>
                    <a:pt x="2187" y="146"/>
                    <a:pt x="2017" y="389"/>
                    <a:pt x="1920" y="559"/>
                  </a:cubicBezTo>
                  <a:cubicBezTo>
                    <a:pt x="1895" y="365"/>
                    <a:pt x="1798" y="73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1"/>
            <p:cNvSpPr/>
            <p:nvPr/>
          </p:nvSpPr>
          <p:spPr>
            <a:xfrm>
              <a:off x="-990104" y="1535297"/>
              <a:ext cx="60606" cy="203864"/>
            </a:xfrm>
            <a:custGeom>
              <a:rect b="b" l="l" r="r" t="t"/>
              <a:pathLst>
                <a:path extrusionOk="0" h="5234" w="1556">
                  <a:moveTo>
                    <a:pt x="70" y="1"/>
                  </a:moveTo>
                  <a:cubicBezTo>
                    <a:pt x="64" y="1"/>
                    <a:pt x="56" y="4"/>
                    <a:pt x="49" y="11"/>
                  </a:cubicBezTo>
                  <a:cubicBezTo>
                    <a:pt x="25" y="11"/>
                    <a:pt x="1" y="35"/>
                    <a:pt x="25" y="60"/>
                  </a:cubicBezTo>
                  <a:cubicBezTo>
                    <a:pt x="49" y="108"/>
                    <a:pt x="1458" y="3290"/>
                    <a:pt x="948" y="5185"/>
                  </a:cubicBezTo>
                  <a:cubicBezTo>
                    <a:pt x="948" y="5210"/>
                    <a:pt x="948" y="5234"/>
                    <a:pt x="972" y="5234"/>
                  </a:cubicBezTo>
                  <a:cubicBezTo>
                    <a:pt x="1021" y="5234"/>
                    <a:pt x="1045" y="5234"/>
                    <a:pt x="1045" y="5185"/>
                  </a:cubicBezTo>
                  <a:cubicBezTo>
                    <a:pt x="1555" y="3290"/>
                    <a:pt x="122" y="60"/>
                    <a:pt x="98" y="35"/>
                  </a:cubicBezTo>
                  <a:cubicBezTo>
                    <a:pt x="98" y="18"/>
                    <a:pt x="8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1"/>
            <p:cNvSpPr/>
            <p:nvPr/>
          </p:nvSpPr>
          <p:spPr>
            <a:xfrm>
              <a:off x="-1056319" y="1471965"/>
              <a:ext cx="125886" cy="123394"/>
            </a:xfrm>
            <a:custGeom>
              <a:rect b="b" l="l" r="r" t="t"/>
              <a:pathLst>
                <a:path extrusionOk="0" h="3168" w="3232">
                  <a:moveTo>
                    <a:pt x="1513" y="97"/>
                  </a:moveTo>
                  <a:cubicBezTo>
                    <a:pt x="1527" y="97"/>
                    <a:pt x="1541" y="99"/>
                    <a:pt x="1555" y="107"/>
                  </a:cubicBezTo>
                  <a:cubicBezTo>
                    <a:pt x="1871" y="155"/>
                    <a:pt x="1895" y="714"/>
                    <a:pt x="1895" y="714"/>
                  </a:cubicBezTo>
                  <a:cubicBezTo>
                    <a:pt x="1895" y="738"/>
                    <a:pt x="1895" y="738"/>
                    <a:pt x="1919" y="738"/>
                  </a:cubicBezTo>
                  <a:cubicBezTo>
                    <a:pt x="1926" y="745"/>
                    <a:pt x="1934" y="748"/>
                    <a:pt x="1940" y="748"/>
                  </a:cubicBezTo>
                  <a:cubicBezTo>
                    <a:pt x="1956" y="748"/>
                    <a:pt x="1968" y="731"/>
                    <a:pt x="1968" y="714"/>
                  </a:cubicBezTo>
                  <a:cubicBezTo>
                    <a:pt x="2065" y="544"/>
                    <a:pt x="2259" y="228"/>
                    <a:pt x="2381" y="228"/>
                  </a:cubicBezTo>
                  <a:cubicBezTo>
                    <a:pt x="2405" y="228"/>
                    <a:pt x="2430" y="252"/>
                    <a:pt x="2454" y="252"/>
                  </a:cubicBezTo>
                  <a:cubicBezTo>
                    <a:pt x="2600" y="398"/>
                    <a:pt x="2478" y="811"/>
                    <a:pt x="2430" y="957"/>
                  </a:cubicBezTo>
                  <a:cubicBezTo>
                    <a:pt x="2405" y="957"/>
                    <a:pt x="2405" y="981"/>
                    <a:pt x="2430" y="1005"/>
                  </a:cubicBezTo>
                  <a:lnTo>
                    <a:pt x="2478" y="1005"/>
                  </a:lnTo>
                  <a:cubicBezTo>
                    <a:pt x="2600" y="933"/>
                    <a:pt x="2745" y="908"/>
                    <a:pt x="2891" y="908"/>
                  </a:cubicBezTo>
                  <a:cubicBezTo>
                    <a:pt x="2940" y="908"/>
                    <a:pt x="3013" y="908"/>
                    <a:pt x="3061" y="957"/>
                  </a:cubicBezTo>
                  <a:cubicBezTo>
                    <a:pt x="3061" y="957"/>
                    <a:pt x="3061" y="981"/>
                    <a:pt x="3061" y="981"/>
                  </a:cubicBezTo>
                  <a:cubicBezTo>
                    <a:pt x="3037" y="1127"/>
                    <a:pt x="2745" y="1394"/>
                    <a:pt x="2551" y="1540"/>
                  </a:cubicBezTo>
                  <a:cubicBezTo>
                    <a:pt x="2551" y="1564"/>
                    <a:pt x="2527" y="1588"/>
                    <a:pt x="2527" y="1588"/>
                  </a:cubicBezTo>
                  <a:cubicBezTo>
                    <a:pt x="2551" y="1613"/>
                    <a:pt x="2551" y="1637"/>
                    <a:pt x="2575" y="1637"/>
                  </a:cubicBezTo>
                  <a:cubicBezTo>
                    <a:pt x="2575" y="1637"/>
                    <a:pt x="3134" y="1710"/>
                    <a:pt x="3134" y="1904"/>
                  </a:cubicBezTo>
                  <a:cubicBezTo>
                    <a:pt x="3134" y="2099"/>
                    <a:pt x="2624" y="2147"/>
                    <a:pt x="2454" y="2147"/>
                  </a:cubicBezTo>
                  <a:cubicBezTo>
                    <a:pt x="2430" y="2147"/>
                    <a:pt x="2405" y="2147"/>
                    <a:pt x="2405" y="2171"/>
                  </a:cubicBezTo>
                  <a:cubicBezTo>
                    <a:pt x="2381" y="2171"/>
                    <a:pt x="2381" y="2196"/>
                    <a:pt x="2405" y="2220"/>
                  </a:cubicBezTo>
                  <a:cubicBezTo>
                    <a:pt x="2405" y="2220"/>
                    <a:pt x="2697" y="2536"/>
                    <a:pt x="2527" y="2779"/>
                  </a:cubicBezTo>
                  <a:cubicBezTo>
                    <a:pt x="2502" y="2803"/>
                    <a:pt x="2478" y="2827"/>
                    <a:pt x="2430" y="2827"/>
                  </a:cubicBezTo>
                  <a:cubicBezTo>
                    <a:pt x="2259" y="2827"/>
                    <a:pt x="1992" y="2487"/>
                    <a:pt x="1895" y="2341"/>
                  </a:cubicBezTo>
                  <a:cubicBezTo>
                    <a:pt x="1895" y="2341"/>
                    <a:pt x="1884" y="2331"/>
                    <a:pt x="1870" y="2331"/>
                  </a:cubicBezTo>
                  <a:cubicBezTo>
                    <a:pt x="1863" y="2331"/>
                    <a:pt x="1855" y="2333"/>
                    <a:pt x="1846" y="2341"/>
                  </a:cubicBezTo>
                  <a:cubicBezTo>
                    <a:pt x="1822" y="2341"/>
                    <a:pt x="1822" y="2366"/>
                    <a:pt x="1822" y="2390"/>
                  </a:cubicBezTo>
                  <a:cubicBezTo>
                    <a:pt x="1822" y="2390"/>
                    <a:pt x="1895" y="2924"/>
                    <a:pt x="1579" y="3046"/>
                  </a:cubicBezTo>
                  <a:lnTo>
                    <a:pt x="1531" y="3046"/>
                  </a:lnTo>
                  <a:cubicBezTo>
                    <a:pt x="1336" y="3046"/>
                    <a:pt x="1239" y="2609"/>
                    <a:pt x="1215" y="2439"/>
                  </a:cubicBezTo>
                  <a:cubicBezTo>
                    <a:pt x="1215" y="2414"/>
                    <a:pt x="1191" y="2414"/>
                    <a:pt x="1191" y="2414"/>
                  </a:cubicBezTo>
                  <a:lnTo>
                    <a:pt x="1142" y="2414"/>
                  </a:lnTo>
                  <a:cubicBezTo>
                    <a:pt x="1021" y="2512"/>
                    <a:pt x="875" y="2584"/>
                    <a:pt x="705" y="2584"/>
                  </a:cubicBezTo>
                  <a:cubicBezTo>
                    <a:pt x="632" y="2584"/>
                    <a:pt x="535" y="2560"/>
                    <a:pt x="462" y="2536"/>
                  </a:cubicBezTo>
                  <a:cubicBezTo>
                    <a:pt x="413" y="2512"/>
                    <a:pt x="389" y="2463"/>
                    <a:pt x="365" y="2414"/>
                  </a:cubicBezTo>
                  <a:cubicBezTo>
                    <a:pt x="340" y="2220"/>
                    <a:pt x="705" y="1831"/>
                    <a:pt x="826" y="1686"/>
                  </a:cubicBezTo>
                  <a:cubicBezTo>
                    <a:pt x="851" y="1661"/>
                    <a:pt x="826" y="1613"/>
                    <a:pt x="802" y="1613"/>
                  </a:cubicBezTo>
                  <a:lnTo>
                    <a:pt x="656" y="1613"/>
                  </a:lnTo>
                  <a:cubicBezTo>
                    <a:pt x="510" y="1613"/>
                    <a:pt x="170" y="1588"/>
                    <a:pt x="122" y="1394"/>
                  </a:cubicBezTo>
                  <a:cubicBezTo>
                    <a:pt x="122" y="1370"/>
                    <a:pt x="122" y="1345"/>
                    <a:pt x="146" y="1321"/>
                  </a:cubicBezTo>
                  <a:cubicBezTo>
                    <a:pt x="219" y="1200"/>
                    <a:pt x="559" y="1175"/>
                    <a:pt x="826" y="1175"/>
                  </a:cubicBezTo>
                  <a:lnTo>
                    <a:pt x="875" y="1175"/>
                  </a:lnTo>
                  <a:cubicBezTo>
                    <a:pt x="875" y="1175"/>
                    <a:pt x="899" y="1151"/>
                    <a:pt x="923" y="1151"/>
                  </a:cubicBezTo>
                  <a:cubicBezTo>
                    <a:pt x="923" y="1127"/>
                    <a:pt x="899" y="1103"/>
                    <a:pt x="899" y="1078"/>
                  </a:cubicBezTo>
                  <a:cubicBezTo>
                    <a:pt x="802" y="1005"/>
                    <a:pt x="510" y="762"/>
                    <a:pt x="510" y="592"/>
                  </a:cubicBezTo>
                  <a:cubicBezTo>
                    <a:pt x="510" y="568"/>
                    <a:pt x="535" y="520"/>
                    <a:pt x="559" y="495"/>
                  </a:cubicBezTo>
                  <a:cubicBezTo>
                    <a:pt x="583" y="471"/>
                    <a:pt x="632" y="471"/>
                    <a:pt x="680" y="471"/>
                  </a:cubicBezTo>
                  <a:cubicBezTo>
                    <a:pt x="899" y="520"/>
                    <a:pt x="1142" y="617"/>
                    <a:pt x="1312" y="762"/>
                  </a:cubicBezTo>
                  <a:cubicBezTo>
                    <a:pt x="1324" y="775"/>
                    <a:pt x="1336" y="781"/>
                    <a:pt x="1345" y="781"/>
                  </a:cubicBezTo>
                  <a:cubicBezTo>
                    <a:pt x="1355" y="781"/>
                    <a:pt x="1361" y="775"/>
                    <a:pt x="1361" y="762"/>
                  </a:cubicBezTo>
                  <a:cubicBezTo>
                    <a:pt x="1385" y="762"/>
                    <a:pt x="1409" y="738"/>
                    <a:pt x="1385" y="714"/>
                  </a:cubicBezTo>
                  <a:cubicBezTo>
                    <a:pt x="1361" y="592"/>
                    <a:pt x="1336" y="252"/>
                    <a:pt x="1434" y="131"/>
                  </a:cubicBezTo>
                  <a:cubicBezTo>
                    <a:pt x="1451" y="114"/>
                    <a:pt x="1480" y="97"/>
                    <a:pt x="1513" y="97"/>
                  </a:cubicBezTo>
                  <a:close/>
                  <a:moveTo>
                    <a:pt x="1497" y="0"/>
                  </a:moveTo>
                  <a:cubicBezTo>
                    <a:pt x="1437" y="0"/>
                    <a:pt x="1373" y="28"/>
                    <a:pt x="1336" y="82"/>
                  </a:cubicBezTo>
                  <a:cubicBezTo>
                    <a:pt x="1263" y="252"/>
                    <a:pt x="1215" y="447"/>
                    <a:pt x="1263" y="617"/>
                  </a:cubicBezTo>
                  <a:cubicBezTo>
                    <a:pt x="1093" y="471"/>
                    <a:pt x="875" y="398"/>
                    <a:pt x="656" y="349"/>
                  </a:cubicBezTo>
                  <a:cubicBezTo>
                    <a:pt x="583" y="349"/>
                    <a:pt x="535" y="374"/>
                    <a:pt x="462" y="422"/>
                  </a:cubicBezTo>
                  <a:cubicBezTo>
                    <a:pt x="413" y="447"/>
                    <a:pt x="389" y="520"/>
                    <a:pt x="389" y="568"/>
                  </a:cubicBezTo>
                  <a:cubicBezTo>
                    <a:pt x="413" y="762"/>
                    <a:pt x="608" y="957"/>
                    <a:pt x="729" y="1054"/>
                  </a:cubicBezTo>
                  <a:cubicBezTo>
                    <a:pt x="510" y="1078"/>
                    <a:pt x="170" y="1103"/>
                    <a:pt x="49" y="1248"/>
                  </a:cubicBezTo>
                  <a:cubicBezTo>
                    <a:pt x="25" y="1297"/>
                    <a:pt x="0" y="1370"/>
                    <a:pt x="25" y="1418"/>
                  </a:cubicBezTo>
                  <a:cubicBezTo>
                    <a:pt x="73" y="1686"/>
                    <a:pt x="462" y="1710"/>
                    <a:pt x="680" y="1710"/>
                  </a:cubicBezTo>
                  <a:cubicBezTo>
                    <a:pt x="535" y="1880"/>
                    <a:pt x="243" y="2220"/>
                    <a:pt x="292" y="2439"/>
                  </a:cubicBezTo>
                  <a:cubicBezTo>
                    <a:pt x="292" y="2536"/>
                    <a:pt x="340" y="2584"/>
                    <a:pt x="438" y="2633"/>
                  </a:cubicBezTo>
                  <a:cubicBezTo>
                    <a:pt x="510" y="2682"/>
                    <a:pt x="608" y="2706"/>
                    <a:pt x="705" y="2706"/>
                  </a:cubicBezTo>
                  <a:cubicBezTo>
                    <a:pt x="875" y="2682"/>
                    <a:pt x="1021" y="2633"/>
                    <a:pt x="1142" y="2560"/>
                  </a:cubicBezTo>
                  <a:cubicBezTo>
                    <a:pt x="1166" y="2730"/>
                    <a:pt x="1263" y="3167"/>
                    <a:pt x="1531" y="3167"/>
                  </a:cubicBezTo>
                  <a:lnTo>
                    <a:pt x="1628" y="3167"/>
                  </a:lnTo>
                  <a:cubicBezTo>
                    <a:pt x="1822" y="3046"/>
                    <a:pt x="1944" y="2803"/>
                    <a:pt x="1919" y="2560"/>
                  </a:cubicBezTo>
                  <a:lnTo>
                    <a:pt x="1919" y="2560"/>
                  </a:lnTo>
                  <a:cubicBezTo>
                    <a:pt x="2041" y="2706"/>
                    <a:pt x="2259" y="2949"/>
                    <a:pt x="2454" y="2949"/>
                  </a:cubicBezTo>
                  <a:cubicBezTo>
                    <a:pt x="2502" y="2949"/>
                    <a:pt x="2575" y="2900"/>
                    <a:pt x="2600" y="2852"/>
                  </a:cubicBezTo>
                  <a:cubicBezTo>
                    <a:pt x="2721" y="2657"/>
                    <a:pt x="2697" y="2414"/>
                    <a:pt x="2551" y="2244"/>
                  </a:cubicBezTo>
                  <a:cubicBezTo>
                    <a:pt x="2745" y="2220"/>
                    <a:pt x="3231" y="2147"/>
                    <a:pt x="3231" y="1904"/>
                  </a:cubicBezTo>
                  <a:cubicBezTo>
                    <a:pt x="3231" y="1661"/>
                    <a:pt x="2891" y="1588"/>
                    <a:pt x="2697" y="1564"/>
                  </a:cubicBezTo>
                  <a:cubicBezTo>
                    <a:pt x="2842" y="1443"/>
                    <a:pt x="3134" y="1175"/>
                    <a:pt x="3134" y="1005"/>
                  </a:cubicBezTo>
                  <a:cubicBezTo>
                    <a:pt x="3134" y="981"/>
                    <a:pt x="3134" y="933"/>
                    <a:pt x="3110" y="908"/>
                  </a:cubicBezTo>
                  <a:cubicBezTo>
                    <a:pt x="3055" y="854"/>
                    <a:pt x="3000" y="826"/>
                    <a:pt x="2935" y="826"/>
                  </a:cubicBezTo>
                  <a:cubicBezTo>
                    <a:pt x="2914" y="826"/>
                    <a:pt x="2891" y="829"/>
                    <a:pt x="2867" y="835"/>
                  </a:cubicBezTo>
                  <a:cubicBezTo>
                    <a:pt x="2745" y="835"/>
                    <a:pt x="2624" y="860"/>
                    <a:pt x="2527" y="884"/>
                  </a:cubicBezTo>
                  <a:cubicBezTo>
                    <a:pt x="2575" y="714"/>
                    <a:pt x="2672" y="349"/>
                    <a:pt x="2478" y="179"/>
                  </a:cubicBezTo>
                  <a:cubicBezTo>
                    <a:pt x="2454" y="155"/>
                    <a:pt x="2405" y="155"/>
                    <a:pt x="2381" y="131"/>
                  </a:cubicBezTo>
                  <a:cubicBezTo>
                    <a:pt x="2211" y="131"/>
                    <a:pt x="2041" y="374"/>
                    <a:pt x="1944" y="544"/>
                  </a:cubicBezTo>
                  <a:cubicBezTo>
                    <a:pt x="1919" y="349"/>
                    <a:pt x="1822" y="58"/>
                    <a:pt x="1555" y="9"/>
                  </a:cubicBezTo>
                  <a:cubicBezTo>
                    <a:pt x="1537" y="3"/>
                    <a:pt x="1517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1"/>
            <p:cNvSpPr/>
            <p:nvPr/>
          </p:nvSpPr>
          <p:spPr>
            <a:xfrm>
              <a:off x="-933315" y="1418369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29" y="1"/>
                  </a:moveTo>
                  <a:cubicBezTo>
                    <a:pt x="340" y="1"/>
                    <a:pt x="0" y="317"/>
                    <a:pt x="0" y="705"/>
                  </a:cubicBezTo>
                  <a:cubicBezTo>
                    <a:pt x="0" y="1094"/>
                    <a:pt x="340" y="1410"/>
                    <a:pt x="729" y="1410"/>
                  </a:cubicBezTo>
                  <a:cubicBezTo>
                    <a:pt x="1118" y="1410"/>
                    <a:pt x="1434" y="1094"/>
                    <a:pt x="1434" y="705"/>
                  </a:cubicBezTo>
                  <a:cubicBezTo>
                    <a:pt x="1434" y="317"/>
                    <a:pt x="1118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1"/>
            <p:cNvSpPr/>
            <p:nvPr/>
          </p:nvSpPr>
          <p:spPr>
            <a:xfrm>
              <a:off x="-1021303" y="1507331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05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1093"/>
                    <a:pt x="316" y="1409"/>
                    <a:pt x="705" y="1409"/>
                  </a:cubicBezTo>
                  <a:cubicBezTo>
                    <a:pt x="1118" y="1409"/>
                    <a:pt x="1433" y="1093"/>
                    <a:pt x="1433" y="705"/>
                  </a:cubicBezTo>
                  <a:cubicBezTo>
                    <a:pt x="1433" y="316"/>
                    <a:pt x="1118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6" name="Google Shape;476;p11"/>
          <p:cNvSpPr/>
          <p:nvPr/>
        </p:nvSpPr>
        <p:spPr>
          <a:xfrm>
            <a:off x="-49275" y="4823551"/>
            <a:ext cx="1603944" cy="369024"/>
          </a:xfrm>
          <a:custGeom>
            <a:rect b="b" l="l" r="r" t="t"/>
            <a:pathLst>
              <a:path extrusionOk="0" h="1677" w="7289">
                <a:moveTo>
                  <a:pt x="2819" y="1"/>
                </a:moveTo>
                <a:lnTo>
                  <a:pt x="2114" y="1191"/>
                </a:lnTo>
                <a:lnTo>
                  <a:pt x="1604" y="268"/>
                </a:lnTo>
                <a:lnTo>
                  <a:pt x="1118" y="1361"/>
                </a:lnTo>
                <a:lnTo>
                  <a:pt x="584" y="754"/>
                </a:lnTo>
                <a:lnTo>
                  <a:pt x="1" y="1677"/>
                </a:lnTo>
                <a:lnTo>
                  <a:pt x="7289" y="1677"/>
                </a:lnTo>
                <a:lnTo>
                  <a:pt x="6657" y="559"/>
                </a:lnTo>
                <a:lnTo>
                  <a:pt x="6001" y="1191"/>
                </a:lnTo>
                <a:lnTo>
                  <a:pt x="5394" y="268"/>
                </a:lnTo>
                <a:lnTo>
                  <a:pt x="4738" y="1191"/>
                </a:lnTo>
                <a:lnTo>
                  <a:pt x="4252" y="1"/>
                </a:lnTo>
                <a:lnTo>
                  <a:pt x="3353" y="1118"/>
                </a:lnTo>
                <a:lnTo>
                  <a:pt x="281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11"/>
          <p:cNvSpPr/>
          <p:nvPr/>
        </p:nvSpPr>
        <p:spPr>
          <a:xfrm>
            <a:off x="1506177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11"/>
          <p:cNvSpPr/>
          <p:nvPr/>
        </p:nvSpPr>
        <p:spPr>
          <a:xfrm>
            <a:off x="6003929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11"/>
          <p:cNvSpPr/>
          <p:nvPr/>
        </p:nvSpPr>
        <p:spPr>
          <a:xfrm>
            <a:off x="7532351" y="4823550"/>
            <a:ext cx="1696695" cy="369025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11"/>
          <p:cNvSpPr/>
          <p:nvPr/>
        </p:nvSpPr>
        <p:spPr>
          <a:xfrm>
            <a:off x="3145661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11"/>
          <p:cNvSpPr/>
          <p:nvPr/>
        </p:nvSpPr>
        <p:spPr>
          <a:xfrm>
            <a:off x="4669614" y="4886410"/>
            <a:ext cx="1407648" cy="306163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11"/>
          <p:cNvSpPr/>
          <p:nvPr/>
        </p:nvSpPr>
        <p:spPr>
          <a:xfrm>
            <a:off x="2368255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2"/>
          <p:cNvSpPr/>
          <p:nvPr/>
        </p:nvSpPr>
        <p:spPr>
          <a:xfrm flipH="1" rot="1356523">
            <a:off x="7359480" y="-103797"/>
            <a:ext cx="11640" cy="34572"/>
          </a:xfrm>
          <a:custGeom>
            <a:rect b="b" l="l" r="r" t="t"/>
            <a:pathLst>
              <a:path extrusionOk="0" h="1093" w="368">
                <a:moveTo>
                  <a:pt x="334" y="0"/>
                </a:moveTo>
                <a:cubicBezTo>
                  <a:pt x="368" y="200"/>
                  <a:pt x="334" y="367"/>
                  <a:pt x="301" y="567"/>
                </a:cubicBezTo>
                <a:cubicBezTo>
                  <a:pt x="268" y="734"/>
                  <a:pt x="168" y="901"/>
                  <a:pt x="34" y="1034"/>
                </a:cubicBezTo>
                <a:cubicBezTo>
                  <a:pt x="1" y="1034"/>
                  <a:pt x="1" y="1067"/>
                  <a:pt x="34" y="1067"/>
                </a:cubicBezTo>
                <a:cubicBezTo>
                  <a:pt x="34" y="1084"/>
                  <a:pt x="34" y="1092"/>
                  <a:pt x="38" y="1092"/>
                </a:cubicBezTo>
                <a:cubicBezTo>
                  <a:pt x="43" y="1092"/>
                  <a:pt x="51" y="1084"/>
                  <a:pt x="68" y="1067"/>
                </a:cubicBezTo>
                <a:cubicBezTo>
                  <a:pt x="201" y="934"/>
                  <a:pt x="301" y="767"/>
                  <a:pt x="334" y="567"/>
                </a:cubicBezTo>
                <a:cubicBezTo>
                  <a:pt x="368" y="367"/>
                  <a:pt x="368" y="200"/>
                  <a:pt x="334" y="0"/>
                </a:cubicBezTo>
                <a:close/>
              </a:path>
            </a:pathLst>
          </a:custGeom>
          <a:solidFill>
            <a:srgbClr val="116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12"/>
          <p:cNvSpPr/>
          <p:nvPr/>
        </p:nvSpPr>
        <p:spPr>
          <a:xfrm>
            <a:off x="6745307" y="5203897"/>
            <a:ext cx="489268" cy="53825"/>
          </a:xfrm>
          <a:custGeom>
            <a:rect b="b" l="l" r="r" t="t"/>
            <a:pathLst>
              <a:path extrusionOk="0" h="2069" w="16446">
                <a:moveTo>
                  <a:pt x="0" y="0"/>
                </a:moveTo>
                <a:lnTo>
                  <a:pt x="0" y="2069"/>
                </a:lnTo>
                <a:lnTo>
                  <a:pt x="16445" y="2069"/>
                </a:lnTo>
                <a:lnTo>
                  <a:pt x="1644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">
  <p:cSld name="CUSTOM_1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13"/>
          <p:cNvSpPr txBox="1"/>
          <p:nvPr>
            <p:ph hasCustomPrompt="1" type="title"/>
          </p:nvPr>
        </p:nvSpPr>
        <p:spPr>
          <a:xfrm>
            <a:off x="1589800" y="3026613"/>
            <a:ext cx="8790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488" name="Google Shape;488;p13"/>
          <p:cNvSpPr/>
          <p:nvPr/>
        </p:nvSpPr>
        <p:spPr>
          <a:xfrm flipH="1" rot="1356523">
            <a:off x="7359480" y="-103797"/>
            <a:ext cx="11640" cy="34572"/>
          </a:xfrm>
          <a:custGeom>
            <a:rect b="b" l="l" r="r" t="t"/>
            <a:pathLst>
              <a:path extrusionOk="0" h="1093" w="368">
                <a:moveTo>
                  <a:pt x="334" y="0"/>
                </a:moveTo>
                <a:cubicBezTo>
                  <a:pt x="368" y="200"/>
                  <a:pt x="334" y="367"/>
                  <a:pt x="301" y="567"/>
                </a:cubicBezTo>
                <a:cubicBezTo>
                  <a:pt x="268" y="734"/>
                  <a:pt x="168" y="901"/>
                  <a:pt x="34" y="1034"/>
                </a:cubicBezTo>
                <a:cubicBezTo>
                  <a:pt x="1" y="1034"/>
                  <a:pt x="1" y="1067"/>
                  <a:pt x="34" y="1067"/>
                </a:cubicBezTo>
                <a:cubicBezTo>
                  <a:pt x="34" y="1084"/>
                  <a:pt x="34" y="1092"/>
                  <a:pt x="38" y="1092"/>
                </a:cubicBezTo>
                <a:cubicBezTo>
                  <a:pt x="43" y="1092"/>
                  <a:pt x="51" y="1084"/>
                  <a:pt x="68" y="1067"/>
                </a:cubicBezTo>
                <a:cubicBezTo>
                  <a:pt x="201" y="934"/>
                  <a:pt x="301" y="767"/>
                  <a:pt x="334" y="567"/>
                </a:cubicBezTo>
                <a:cubicBezTo>
                  <a:pt x="368" y="367"/>
                  <a:pt x="368" y="200"/>
                  <a:pt x="334" y="0"/>
                </a:cubicBezTo>
                <a:close/>
              </a:path>
            </a:pathLst>
          </a:custGeom>
          <a:solidFill>
            <a:srgbClr val="116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13"/>
          <p:cNvSpPr txBox="1"/>
          <p:nvPr>
            <p:ph idx="2" type="title"/>
          </p:nvPr>
        </p:nvSpPr>
        <p:spPr>
          <a:xfrm>
            <a:off x="849600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0" name="Google Shape;490;p13"/>
          <p:cNvSpPr txBox="1"/>
          <p:nvPr>
            <p:ph idx="3" type="title"/>
          </p:nvPr>
        </p:nvSpPr>
        <p:spPr>
          <a:xfrm>
            <a:off x="1108600" y="1994751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i="0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491" name="Google Shape;491;p13"/>
          <p:cNvSpPr txBox="1"/>
          <p:nvPr>
            <p:ph idx="1" type="subTitle"/>
          </p:nvPr>
        </p:nvSpPr>
        <p:spPr>
          <a:xfrm>
            <a:off x="791950" y="2258225"/>
            <a:ext cx="24747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492" name="Google Shape;492;p13"/>
          <p:cNvSpPr txBox="1"/>
          <p:nvPr>
            <p:ph idx="4" type="title"/>
          </p:nvPr>
        </p:nvSpPr>
        <p:spPr>
          <a:xfrm>
            <a:off x="6117800" y="2001701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i="0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493" name="Google Shape;493;p13"/>
          <p:cNvSpPr txBox="1"/>
          <p:nvPr>
            <p:ph idx="5" type="subTitle"/>
          </p:nvPr>
        </p:nvSpPr>
        <p:spPr>
          <a:xfrm>
            <a:off x="5801150" y="2258225"/>
            <a:ext cx="24747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494" name="Google Shape;494;p13"/>
          <p:cNvSpPr txBox="1"/>
          <p:nvPr>
            <p:ph idx="6" type="title"/>
          </p:nvPr>
        </p:nvSpPr>
        <p:spPr>
          <a:xfrm>
            <a:off x="3651300" y="3710257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i="0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495" name="Google Shape;495;p13"/>
          <p:cNvSpPr txBox="1"/>
          <p:nvPr>
            <p:ph idx="7" type="subTitle"/>
          </p:nvPr>
        </p:nvSpPr>
        <p:spPr>
          <a:xfrm>
            <a:off x="3334650" y="4036675"/>
            <a:ext cx="24747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496" name="Google Shape;496;p13"/>
          <p:cNvSpPr txBox="1"/>
          <p:nvPr>
            <p:ph idx="8" type="title"/>
          </p:nvPr>
        </p:nvSpPr>
        <p:spPr>
          <a:xfrm>
            <a:off x="3651300" y="2001701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i="0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497" name="Google Shape;497;p13"/>
          <p:cNvSpPr txBox="1"/>
          <p:nvPr>
            <p:ph idx="9" type="subTitle"/>
          </p:nvPr>
        </p:nvSpPr>
        <p:spPr>
          <a:xfrm>
            <a:off x="3334650" y="2258225"/>
            <a:ext cx="24747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498" name="Google Shape;498;p13"/>
          <p:cNvSpPr txBox="1"/>
          <p:nvPr>
            <p:ph idx="13" type="title"/>
          </p:nvPr>
        </p:nvSpPr>
        <p:spPr>
          <a:xfrm>
            <a:off x="1108600" y="3710257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i="0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499" name="Google Shape;499;p13"/>
          <p:cNvSpPr txBox="1"/>
          <p:nvPr>
            <p:ph idx="14" type="subTitle"/>
          </p:nvPr>
        </p:nvSpPr>
        <p:spPr>
          <a:xfrm>
            <a:off x="791950" y="4036675"/>
            <a:ext cx="24747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00" name="Google Shape;500;p13"/>
          <p:cNvSpPr txBox="1"/>
          <p:nvPr>
            <p:ph idx="15" type="title"/>
          </p:nvPr>
        </p:nvSpPr>
        <p:spPr>
          <a:xfrm>
            <a:off x="6117800" y="3710257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38100" rtl="0" algn="ct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i="0" sz="2200">
                <a:solidFill>
                  <a:srgbClr val="20212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Catamaran"/>
              <a:buNone/>
              <a:defRPr b="1" sz="1800"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501" name="Google Shape;501;p13"/>
          <p:cNvSpPr txBox="1"/>
          <p:nvPr>
            <p:ph idx="16" type="subTitle"/>
          </p:nvPr>
        </p:nvSpPr>
        <p:spPr>
          <a:xfrm>
            <a:off x="5801150" y="4036675"/>
            <a:ext cx="24747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502" name="Google Shape;502;p13"/>
          <p:cNvSpPr txBox="1"/>
          <p:nvPr>
            <p:ph hasCustomPrompt="1" idx="17" type="title"/>
          </p:nvPr>
        </p:nvSpPr>
        <p:spPr>
          <a:xfrm>
            <a:off x="4132500" y="3026613"/>
            <a:ext cx="8790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03" name="Google Shape;503;p13"/>
          <p:cNvSpPr txBox="1"/>
          <p:nvPr>
            <p:ph hasCustomPrompt="1" idx="18" type="title"/>
          </p:nvPr>
        </p:nvSpPr>
        <p:spPr>
          <a:xfrm>
            <a:off x="6599000" y="3026613"/>
            <a:ext cx="8790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04" name="Google Shape;504;p13"/>
          <p:cNvSpPr txBox="1"/>
          <p:nvPr>
            <p:ph hasCustomPrompt="1" idx="19" type="title"/>
          </p:nvPr>
        </p:nvSpPr>
        <p:spPr>
          <a:xfrm>
            <a:off x="1589800" y="1381882"/>
            <a:ext cx="8790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05" name="Google Shape;505;p13"/>
          <p:cNvSpPr txBox="1"/>
          <p:nvPr>
            <p:ph hasCustomPrompt="1" idx="20" type="title"/>
          </p:nvPr>
        </p:nvSpPr>
        <p:spPr>
          <a:xfrm>
            <a:off x="4132500" y="1381882"/>
            <a:ext cx="8790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06" name="Google Shape;506;p13"/>
          <p:cNvSpPr txBox="1"/>
          <p:nvPr>
            <p:ph hasCustomPrompt="1" idx="21" type="title"/>
          </p:nvPr>
        </p:nvSpPr>
        <p:spPr>
          <a:xfrm>
            <a:off x="6599000" y="1381882"/>
            <a:ext cx="879000" cy="4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grpSp>
        <p:nvGrpSpPr>
          <p:cNvPr id="507" name="Google Shape;507;p13"/>
          <p:cNvGrpSpPr/>
          <p:nvPr/>
        </p:nvGrpSpPr>
        <p:grpSpPr>
          <a:xfrm>
            <a:off x="-272142" y="1163263"/>
            <a:ext cx="1025973" cy="811032"/>
            <a:chOff x="855987" y="2204128"/>
            <a:chExt cx="1217483" cy="962421"/>
          </a:xfrm>
        </p:grpSpPr>
        <p:grpSp>
          <p:nvGrpSpPr>
            <p:cNvPr id="508" name="Google Shape;508;p13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509" name="Google Shape;509;p13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13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13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13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13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13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5" name="Google Shape;515;p13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" name="Google Shape;516;p13"/>
          <p:cNvGrpSpPr/>
          <p:nvPr/>
        </p:nvGrpSpPr>
        <p:grpSpPr>
          <a:xfrm>
            <a:off x="7206765" y="153898"/>
            <a:ext cx="1651683" cy="719972"/>
            <a:chOff x="3965010" y="571479"/>
            <a:chExt cx="1651683" cy="719972"/>
          </a:xfrm>
        </p:grpSpPr>
        <p:grpSp>
          <p:nvGrpSpPr>
            <p:cNvPr id="517" name="Google Shape;517;p13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518" name="Google Shape;518;p13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519" name="Google Shape;519;p13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" name="Google Shape;520;p13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" name="Google Shape;521;p13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" name="Google Shape;522;p13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23" name="Google Shape;523;p13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4" name="Google Shape;524;p13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13"/>
          <p:cNvGrpSpPr/>
          <p:nvPr/>
        </p:nvGrpSpPr>
        <p:grpSpPr>
          <a:xfrm>
            <a:off x="5249331" y="105967"/>
            <a:ext cx="1456109" cy="488736"/>
            <a:chOff x="-951443" y="1326624"/>
            <a:chExt cx="441888" cy="148633"/>
          </a:xfrm>
        </p:grpSpPr>
        <p:sp>
          <p:nvSpPr>
            <p:cNvPr id="526" name="Google Shape;526;p13"/>
            <p:cNvSpPr/>
            <p:nvPr/>
          </p:nvSpPr>
          <p:spPr>
            <a:xfrm>
              <a:off x="-535145" y="1372897"/>
              <a:ext cx="25590" cy="22903"/>
            </a:xfrm>
            <a:custGeom>
              <a:rect b="b" l="l" r="r" t="t"/>
              <a:pathLst>
                <a:path extrusionOk="0" h="588" w="657">
                  <a:moveTo>
                    <a:pt x="76" y="0"/>
                  </a:moveTo>
                  <a:cubicBezTo>
                    <a:pt x="20" y="0"/>
                    <a:pt x="6" y="80"/>
                    <a:pt x="49" y="102"/>
                  </a:cubicBezTo>
                  <a:cubicBezTo>
                    <a:pt x="219" y="174"/>
                    <a:pt x="414" y="247"/>
                    <a:pt x="511" y="296"/>
                  </a:cubicBezTo>
                  <a:lnTo>
                    <a:pt x="1" y="490"/>
                  </a:lnTo>
                  <a:lnTo>
                    <a:pt x="49" y="587"/>
                  </a:lnTo>
                  <a:lnTo>
                    <a:pt x="608" y="344"/>
                  </a:lnTo>
                  <a:cubicBezTo>
                    <a:pt x="632" y="344"/>
                    <a:pt x="657" y="320"/>
                    <a:pt x="657" y="296"/>
                  </a:cubicBezTo>
                  <a:cubicBezTo>
                    <a:pt x="657" y="272"/>
                    <a:pt x="657" y="223"/>
                    <a:pt x="98" y="4"/>
                  </a:cubicBezTo>
                  <a:cubicBezTo>
                    <a:pt x="90" y="2"/>
                    <a:pt x="82" y="0"/>
                    <a:pt x="76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-636493" y="1326624"/>
              <a:ext cx="123160" cy="113656"/>
            </a:xfrm>
            <a:custGeom>
              <a:rect b="b" l="l" r="r" t="t"/>
              <a:pathLst>
                <a:path extrusionOk="0" h="2918" w="3162">
                  <a:moveTo>
                    <a:pt x="867" y="1"/>
                  </a:moveTo>
                  <a:cubicBezTo>
                    <a:pt x="678" y="1"/>
                    <a:pt x="1" y="1109"/>
                    <a:pt x="1024" y="1775"/>
                  </a:cubicBezTo>
                  <a:lnTo>
                    <a:pt x="514" y="1873"/>
                  </a:lnTo>
                  <a:cubicBezTo>
                    <a:pt x="514" y="1873"/>
                    <a:pt x="586" y="2917"/>
                    <a:pt x="1582" y="2917"/>
                  </a:cubicBezTo>
                  <a:cubicBezTo>
                    <a:pt x="2554" y="2917"/>
                    <a:pt x="3161" y="1265"/>
                    <a:pt x="2676" y="755"/>
                  </a:cubicBezTo>
                  <a:cubicBezTo>
                    <a:pt x="2577" y="662"/>
                    <a:pt x="2490" y="624"/>
                    <a:pt x="2413" y="624"/>
                  </a:cubicBezTo>
                  <a:cubicBezTo>
                    <a:pt x="2089" y="624"/>
                    <a:pt x="1947" y="1290"/>
                    <a:pt x="1947" y="1290"/>
                  </a:cubicBezTo>
                  <a:cubicBezTo>
                    <a:pt x="1947" y="1290"/>
                    <a:pt x="1048" y="51"/>
                    <a:pt x="878" y="2"/>
                  </a:cubicBezTo>
                  <a:cubicBezTo>
                    <a:pt x="874" y="1"/>
                    <a:pt x="871" y="1"/>
                    <a:pt x="8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-605139" y="1345593"/>
              <a:ext cx="35990" cy="47363"/>
            </a:xfrm>
            <a:custGeom>
              <a:rect b="b" l="l" r="r" t="t"/>
              <a:pathLst>
                <a:path extrusionOk="0" h="1216" w="924">
                  <a:moveTo>
                    <a:pt x="146" y="1"/>
                  </a:moveTo>
                  <a:cubicBezTo>
                    <a:pt x="121" y="1"/>
                    <a:pt x="121" y="25"/>
                    <a:pt x="97" y="49"/>
                  </a:cubicBezTo>
                  <a:cubicBezTo>
                    <a:pt x="49" y="122"/>
                    <a:pt x="121" y="268"/>
                    <a:pt x="219" y="438"/>
                  </a:cubicBezTo>
                  <a:cubicBezTo>
                    <a:pt x="194" y="414"/>
                    <a:pt x="146" y="390"/>
                    <a:pt x="97" y="390"/>
                  </a:cubicBezTo>
                  <a:cubicBezTo>
                    <a:pt x="73" y="390"/>
                    <a:pt x="49" y="414"/>
                    <a:pt x="49" y="438"/>
                  </a:cubicBezTo>
                  <a:cubicBezTo>
                    <a:pt x="0" y="584"/>
                    <a:pt x="24" y="730"/>
                    <a:pt x="97" y="851"/>
                  </a:cubicBezTo>
                  <a:cubicBezTo>
                    <a:pt x="219" y="1070"/>
                    <a:pt x="437" y="1215"/>
                    <a:pt x="704" y="1215"/>
                  </a:cubicBezTo>
                  <a:cubicBezTo>
                    <a:pt x="729" y="1215"/>
                    <a:pt x="753" y="1215"/>
                    <a:pt x="753" y="1191"/>
                  </a:cubicBezTo>
                  <a:cubicBezTo>
                    <a:pt x="753" y="1143"/>
                    <a:pt x="753" y="1118"/>
                    <a:pt x="704" y="1118"/>
                  </a:cubicBezTo>
                  <a:cubicBezTo>
                    <a:pt x="510" y="1118"/>
                    <a:pt x="316" y="997"/>
                    <a:pt x="219" y="827"/>
                  </a:cubicBezTo>
                  <a:cubicBezTo>
                    <a:pt x="146" y="730"/>
                    <a:pt x="121" y="632"/>
                    <a:pt x="146" y="511"/>
                  </a:cubicBezTo>
                  <a:lnTo>
                    <a:pt x="146" y="511"/>
                  </a:lnTo>
                  <a:cubicBezTo>
                    <a:pt x="267" y="608"/>
                    <a:pt x="389" y="705"/>
                    <a:pt x="486" y="827"/>
                  </a:cubicBezTo>
                  <a:cubicBezTo>
                    <a:pt x="498" y="839"/>
                    <a:pt x="510" y="845"/>
                    <a:pt x="522" y="845"/>
                  </a:cubicBezTo>
                  <a:cubicBezTo>
                    <a:pt x="534" y="845"/>
                    <a:pt x="547" y="839"/>
                    <a:pt x="559" y="827"/>
                  </a:cubicBezTo>
                  <a:cubicBezTo>
                    <a:pt x="559" y="803"/>
                    <a:pt x="559" y="778"/>
                    <a:pt x="559" y="754"/>
                  </a:cubicBezTo>
                  <a:cubicBezTo>
                    <a:pt x="413" y="560"/>
                    <a:pt x="292" y="365"/>
                    <a:pt x="194" y="122"/>
                  </a:cubicBezTo>
                  <a:lnTo>
                    <a:pt x="194" y="122"/>
                  </a:lnTo>
                  <a:cubicBezTo>
                    <a:pt x="437" y="341"/>
                    <a:pt x="632" y="560"/>
                    <a:pt x="826" y="827"/>
                  </a:cubicBezTo>
                  <a:lnTo>
                    <a:pt x="899" y="827"/>
                  </a:lnTo>
                  <a:cubicBezTo>
                    <a:pt x="923" y="803"/>
                    <a:pt x="923" y="754"/>
                    <a:pt x="899" y="754"/>
                  </a:cubicBezTo>
                  <a:cubicBezTo>
                    <a:pt x="680" y="462"/>
                    <a:pt x="292" y="1"/>
                    <a:pt x="146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-551232" y="1364133"/>
              <a:ext cx="16125" cy="15580"/>
            </a:xfrm>
            <a:custGeom>
              <a:rect b="b" l="l" r="r" t="t"/>
              <a:pathLst>
                <a:path extrusionOk="0" h="400" w="414">
                  <a:moveTo>
                    <a:pt x="75" y="1"/>
                  </a:moveTo>
                  <a:cubicBezTo>
                    <a:pt x="66" y="1"/>
                    <a:pt x="56" y="4"/>
                    <a:pt x="49" y="11"/>
                  </a:cubicBezTo>
                  <a:cubicBezTo>
                    <a:pt x="25" y="11"/>
                    <a:pt x="1" y="35"/>
                    <a:pt x="25" y="59"/>
                  </a:cubicBezTo>
                  <a:cubicBezTo>
                    <a:pt x="74" y="302"/>
                    <a:pt x="122" y="399"/>
                    <a:pt x="195" y="399"/>
                  </a:cubicBezTo>
                  <a:cubicBezTo>
                    <a:pt x="316" y="399"/>
                    <a:pt x="389" y="181"/>
                    <a:pt x="414" y="59"/>
                  </a:cubicBezTo>
                  <a:cubicBezTo>
                    <a:pt x="414" y="35"/>
                    <a:pt x="389" y="11"/>
                    <a:pt x="365" y="11"/>
                  </a:cubicBezTo>
                  <a:cubicBezTo>
                    <a:pt x="358" y="4"/>
                    <a:pt x="351" y="1"/>
                    <a:pt x="344" y="1"/>
                  </a:cubicBezTo>
                  <a:cubicBezTo>
                    <a:pt x="329" y="1"/>
                    <a:pt x="316" y="18"/>
                    <a:pt x="316" y="35"/>
                  </a:cubicBezTo>
                  <a:cubicBezTo>
                    <a:pt x="292" y="132"/>
                    <a:pt x="268" y="229"/>
                    <a:pt x="219" y="302"/>
                  </a:cubicBezTo>
                  <a:cubicBezTo>
                    <a:pt x="219" y="302"/>
                    <a:pt x="171" y="278"/>
                    <a:pt x="122" y="35"/>
                  </a:cubicBezTo>
                  <a:cubicBezTo>
                    <a:pt x="122" y="18"/>
                    <a:pt x="98" y="1"/>
                    <a:pt x="75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-584339" y="1423532"/>
              <a:ext cx="19475" cy="7284"/>
            </a:xfrm>
            <a:custGeom>
              <a:rect b="b" l="l" r="r" t="t"/>
              <a:pathLst>
                <a:path extrusionOk="0" h="187" w="500">
                  <a:moveTo>
                    <a:pt x="415" y="0"/>
                  </a:moveTo>
                  <a:cubicBezTo>
                    <a:pt x="404" y="0"/>
                    <a:pt x="395" y="5"/>
                    <a:pt x="389" y="16"/>
                  </a:cubicBezTo>
                  <a:cubicBezTo>
                    <a:pt x="316" y="71"/>
                    <a:pt x="243" y="98"/>
                    <a:pt x="160" y="98"/>
                  </a:cubicBezTo>
                  <a:cubicBezTo>
                    <a:pt x="133" y="98"/>
                    <a:pt x="104" y="95"/>
                    <a:pt x="73" y="89"/>
                  </a:cubicBezTo>
                  <a:cubicBezTo>
                    <a:pt x="25" y="89"/>
                    <a:pt x="0" y="186"/>
                    <a:pt x="49" y="186"/>
                  </a:cubicBezTo>
                  <a:lnTo>
                    <a:pt x="146" y="186"/>
                  </a:lnTo>
                  <a:cubicBezTo>
                    <a:pt x="243" y="186"/>
                    <a:pt x="365" y="162"/>
                    <a:pt x="462" y="89"/>
                  </a:cubicBezTo>
                  <a:cubicBezTo>
                    <a:pt x="499" y="52"/>
                    <a:pt x="451" y="0"/>
                    <a:pt x="415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-587183" y="1408303"/>
              <a:ext cx="18034" cy="7362"/>
            </a:xfrm>
            <a:custGeom>
              <a:rect b="b" l="l" r="r" t="t"/>
              <a:pathLst>
                <a:path extrusionOk="0" h="189" w="463">
                  <a:moveTo>
                    <a:pt x="401" y="0"/>
                  </a:moveTo>
                  <a:cubicBezTo>
                    <a:pt x="389" y="0"/>
                    <a:pt x="377" y="6"/>
                    <a:pt x="365" y="18"/>
                  </a:cubicBezTo>
                  <a:cubicBezTo>
                    <a:pt x="310" y="73"/>
                    <a:pt x="228" y="100"/>
                    <a:pt x="150" y="100"/>
                  </a:cubicBezTo>
                  <a:cubicBezTo>
                    <a:pt x="124" y="100"/>
                    <a:pt x="98" y="97"/>
                    <a:pt x="73" y="91"/>
                  </a:cubicBezTo>
                  <a:cubicBezTo>
                    <a:pt x="25" y="91"/>
                    <a:pt x="1" y="116"/>
                    <a:pt x="1" y="140"/>
                  </a:cubicBezTo>
                  <a:cubicBezTo>
                    <a:pt x="1" y="164"/>
                    <a:pt x="1" y="189"/>
                    <a:pt x="49" y="189"/>
                  </a:cubicBezTo>
                  <a:lnTo>
                    <a:pt x="122" y="189"/>
                  </a:lnTo>
                  <a:cubicBezTo>
                    <a:pt x="243" y="189"/>
                    <a:pt x="341" y="140"/>
                    <a:pt x="438" y="67"/>
                  </a:cubicBezTo>
                  <a:cubicBezTo>
                    <a:pt x="462" y="67"/>
                    <a:pt x="462" y="18"/>
                    <a:pt x="438" y="18"/>
                  </a:cubicBezTo>
                  <a:cubicBezTo>
                    <a:pt x="426" y="6"/>
                    <a:pt x="414" y="0"/>
                    <a:pt x="401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-561631" y="1408303"/>
              <a:ext cx="18034" cy="7362"/>
            </a:xfrm>
            <a:custGeom>
              <a:rect b="b" l="l" r="r" t="t"/>
              <a:pathLst>
                <a:path extrusionOk="0" h="189" w="463">
                  <a:moveTo>
                    <a:pt x="401" y="0"/>
                  </a:moveTo>
                  <a:cubicBezTo>
                    <a:pt x="389" y="0"/>
                    <a:pt x="377" y="6"/>
                    <a:pt x="365" y="18"/>
                  </a:cubicBezTo>
                  <a:cubicBezTo>
                    <a:pt x="292" y="73"/>
                    <a:pt x="219" y="100"/>
                    <a:pt x="136" y="100"/>
                  </a:cubicBezTo>
                  <a:cubicBezTo>
                    <a:pt x="108" y="100"/>
                    <a:pt x="79" y="97"/>
                    <a:pt x="49" y="91"/>
                  </a:cubicBezTo>
                  <a:cubicBezTo>
                    <a:pt x="25" y="91"/>
                    <a:pt x="0" y="116"/>
                    <a:pt x="0" y="140"/>
                  </a:cubicBezTo>
                  <a:cubicBezTo>
                    <a:pt x="0" y="164"/>
                    <a:pt x="0" y="189"/>
                    <a:pt x="25" y="189"/>
                  </a:cubicBezTo>
                  <a:lnTo>
                    <a:pt x="122" y="189"/>
                  </a:lnTo>
                  <a:cubicBezTo>
                    <a:pt x="243" y="189"/>
                    <a:pt x="341" y="140"/>
                    <a:pt x="438" y="67"/>
                  </a:cubicBezTo>
                  <a:cubicBezTo>
                    <a:pt x="462" y="67"/>
                    <a:pt x="462" y="18"/>
                    <a:pt x="438" y="18"/>
                  </a:cubicBezTo>
                  <a:cubicBezTo>
                    <a:pt x="426" y="6"/>
                    <a:pt x="413" y="0"/>
                    <a:pt x="401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-951443" y="1415119"/>
              <a:ext cx="303732" cy="60139"/>
            </a:xfrm>
            <a:custGeom>
              <a:rect b="b" l="l" r="r" t="t"/>
              <a:pathLst>
                <a:path extrusionOk="0" h="1544" w="7798">
                  <a:moveTo>
                    <a:pt x="292" y="111"/>
                  </a:moveTo>
                  <a:cubicBezTo>
                    <a:pt x="194" y="111"/>
                    <a:pt x="122" y="111"/>
                    <a:pt x="49" y="135"/>
                  </a:cubicBezTo>
                  <a:cubicBezTo>
                    <a:pt x="0" y="135"/>
                    <a:pt x="0" y="159"/>
                    <a:pt x="0" y="184"/>
                  </a:cubicBezTo>
                  <a:cubicBezTo>
                    <a:pt x="0" y="208"/>
                    <a:pt x="24" y="232"/>
                    <a:pt x="49" y="232"/>
                  </a:cubicBezTo>
                  <a:lnTo>
                    <a:pt x="73" y="232"/>
                  </a:lnTo>
                  <a:cubicBezTo>
                    <a:pt x="146" y="208"/>
                    <a:pt x="219" y="208"/>
                    <a:pt x="292" y="208"/>
                  </a:cubicBezTo>
                  <a:cubicBezTo>
                    <a:pt x="316" y="208"/>
                    <a:pt x="340" y="184"/>
                    <a:pt x="340" y="159"/>
                  </a:cubicBezTo>
                  <a:cubicBezTo>
                    <a:pt x="340" y="135"/>
                    <a:pt x="316" y="111"/>
                    <a:pt x="292" y="111"/>
                  </a:cubicBezTo>
                  <a:close/>
                  <a:moveTo>
                    <a:pt x="583" y="135"/>
                  </a:moveTo>
                  <a:cubicBezTo>
                    <a:pt x="559" y="135"/>
                    <a:pt x="534" y="135"/>
                    <a:pt x="534" y="184"/>
                  </a:cubicBezTo>
                  <a:cubicBezTo>
                    <a:pt x="534" y="208"/>
                    <a:pt x="534" y="232"/>
                    <a:pt x="583" y="232"/>
                  </a:cubicBezTo>
                  <a:cubicBezTo>
                    <a:pt x="656" y="256"/>
                    <a:pt x="753" y="281"/>
                    <a:pt x="850" y="329"/>
                  </a:cubicBezTo>
                  <a:lnTo>
                    <a:pt x="875" y="329"/>
                  </a:lnTo>
                  <a:cubicBezTo>
                    <a:pt x="923" y="329"/>
                    <a:pt x="947" y="256"/>
                    <a:pt x="899" y="232"/>
                  </a:cubicBezTo>
                  <a:cubicBezTo>
                    <a:pt x="802" y="184"/>
                    <a:pt x="705" y="159"/>
                    <a:pt x="583" y="135"/>
                  </a:cubicBezTo>
                  <a:close/>
                  <a:moveTo>
                    <a:pt x="4926" y="0"/>
                  </a:moveTo>
                  <a:cubicBezTo>
                    <a:pt x="4884" y="0"/>
                    <a:pt x="4848" y="67"/>
                    <a:pt x="4907" y="86"/>
                  </a:cubicBezTo>
                  <a:lnTo>
                    <a:pt x="4931" y="111"/>
                  </a:lnTo>
                  <a:cubicBezTo>
                    <a:pt x="4980" y="159"/>
                    <a:pt x="5004" y="232"/>
                    <a:pt x="5029" y="305"/>
                  </a:cubicBezTo>
                  <a:cubicBezTo>
                    <a:pt x="5029" y="354"/>
                    <a:pt x="5053" y="354"/>
                    <a:pt x="5077" y="354"/>
                  </a:cubicBezTo>
                  <a:cubicBezTo>
                    <a:pt x="5101" y="354"/>
                    <a:pt x="5126" y="329"/>
                    <a:pt x="5126" y="305"/>
                  </a:cubicBezTo>
                  <a:cubicBezTo>
                    <a:pt x="5101" y="208"/>
                    <a:pt x="5053" y="111"/>
                    <a:pt x="5004" y="38"/>
                  </a:cubicBezTo>
                  <a:cubicBezTo>
                    <a:pt x="4980" y="14"/>
                    <a:pt x="4980" y="14"/>
                    <a:pt x="4956" y="14"/>
                  </a:cubicBezTo>
                  <a:cubicBezTo>
                    <a:pt x="4946" y="4"/>
                    <a:pt x="4936" y="0"/>
                    <a:pt x="4926" y="0"/>
                  </a:cubicBezTo>
                  <a:close/>
                  <a:moveTo>
                    <a:pt x="4688" y="62"/>
                  </a:moveTo>
                  <a:cubicBezTo>
                    <a:pt x="4664" y="62"/>
                    <a:pt x="4640" y="62"/>
                    <a:pt x="4640" y="86"/>
                  </a:cubicBezTo>
                  <a:cubicBezTo>
                    <a:pt x="4591" y="159"/>
                    <a:pt x="4567" y="208"/>
                    <a:pt x="4591" y="281"/>
                  </a:cubicBezTo>
                  <a:cubicBezTo>
                    <a:pt x="4591" y="329"/>
                    <a:pt x="4591" y="378"/>
                    <a:pt x="4616" y="426"/>
                  </a:cubicBezTo>
                  <a:cubicBezTo>
                    <a:pt x="4616" y="444"/>
                    <a:pt x="4628" y="461"/>
                    <a:pt x="4643" y="461"/>
                  </a:cubicBezTo>
                  <a:cubicBezTo>
                    <a:pt x="4650" y="461"/>
                    <a:pt x="4657" y="458"/>
                    <a:pt x="4664" y="451"/>
                  </a:cubicBezTo>
                  <a:cubicBezTo>
                    <a:pt x="4688" y="451"/>
                    <a:pt x="4713" y="426"/>
                    <a:pt x="4713" y="402"/>
                  </a:cubicBezTo>
                  <a:cubicBezTo>
                    <a:pt x="4688" y="354"/>
                    <a:pt x="4688" y="329"/>
                    <a:pt x="4688" y="281"/>
                  </a:cubicBezTo>
                  <a:cubicBezTo>
                    <a:pt x="4688" y="232"/>
                    <a:pt x="4688" y="184"/>
                    <a:pt x="4713" y="135"/>
                  </a:cubicBezTo>
                  <a:cubicBezTo>
                    <a:pt x="4737" y="111"/>
                    <a:pt x="4713" y="86"/>
                    <a:pt x="4688" y="62"/>
                  </a:cubicBezTo>
                  <a:close/>
                  <a:moveTo>
                    <a:pt x="7749" y="135"/>
                  </a:moveTo>
                  <a:cubicBezTo>
                    <a:pt x="7725" y="135"/>
                    <a:pt x="7701" y="159"/>
                    <a:pt x="7701" y="184"/>
                  </a:cubicBezTo>
                  <a:cubicBezTo>
                    <a:pt x="7676" y="281"/>
                    <a:pt x="7652" y="354"/>
                    <a:pt x="7604" y="451"/>
                  </a:cubicBezTo>
                  <a:cubicBezTo>
                    <a:pt x="7579" y="451"/>
                    <a:pt x="7579" y="499"/>
                    <a:pt x="7604" y="524"/>
                  </a:cubicBezTo>
                  <a:lnTo>
                    <a:pt x="7628" y="524"/>
                  </a:lnTo>
                  <a:lnTo>
                    <a:pt x="7628" y="499"/>
                  </a:lnTo>
                  <a:lnTo>
                    <a:pt x="7676" y="499"/>
                  </a:lnTo>
                  <a:cubicBezTo>
                    <a:pt x="7749" y="402"/>
                    <a:pt x="7774" y="305"/>
                    <a:pt x="7798" y="184"/>
                  </a:cubicBezTo>
                  <a:cubicBezTo>
                    <a:pt x="7798" y="159"/>
                    <a:pt x="7774" y="135"/>
                    <a:pt x="7749" y="135"/>
                  </a:cubicBezTo>
                  <a:close/>
                  <a:moveTo>
                    <a:pt x="1148" y="349"/>
                  </a:moveTo>
                  <a:cubicBezTo>
                    <a:pt x="1112" y="349"/>
                    <a:pt x="1100" y="409"/>
                    <a:pt x="1142" y="451"/>
                  </a:cubicBezTo>
                  <a:cubicBezTo>
                    <a:pt x="1215" y="475"/>
                    <a:pt x="1312" y="524"/>
                    <a:pt x="1409" y="597"/>
                  </a:cubicBezTo>
                  <a:lnTo>
                    <a:pt x="1433" y="597"/>
                  </a:lnTo>
                  <a:lnTo>
                    <a:pt x="1433" y="572"/>
                  </a:lnTo>
                  <a:lnTo>
                    <a:pt x="1458" y="572"/>
                  </a:lnTo>
                  <a:cubicBezTo>
                    <a:pt x="1482" y="548"/>
                    <a:pt x="1482" y="524"/>
                    <a:pt x="1458" y="499"/>
                  </a:cubicBezTo>
                  <a:cubicBezTo>
                    <a:pt x="1360" y="451"/>
                    <a:pt x="1263" y="402"/>
                    <a:pt x="1166" y="354"/>
                  </a:cubicBezTo>
                  <a:cubicBezTo>
                    <a:pt x="1159" y="350"/>
                    <a:pt x="1153" y="349"/>
                    <a:pt x="1148" y="349"/>
                  </a:cubicBezTo>
                  <a:close/>
                  <a:moveTo>
                    <a:pt x="1725" y="645"/>
                  </a:moveTo>
                  <a:cubicBezTo>
                    <a:pt x="1676" y="645"/>
                    <a:pt x="1652" y="645"/>
                    <a:pt x="1652" y="669"/>
                  </a:cubicBezTo>
                  <a:cubicBezTo>
                    <a:pt x="1628" y="694"/>
                    <a:pt x="1628" y="718"/>
                    <a:pt x="1652" y="742"/>
                  </a:cubicBezTo>
                  <a:lnTo>
                    <a:pt x="1919" y="888"/>
                  </a:lnTo>
                  <a:lnTo>
                    <a:pt x="1943" y="888"/>
                  </a:lnTo>
                  <a:cubicBezTo>
                    <a:pt x="1968" y="888"/>
                    <a:pt x="1992" y="888"/>
                    <a:pt x="1992" y="864"/>
                  </a:cubicBezTo>
                  <a:cubicBezTo>
                    <a:pt x="2016" y="839"/>
                    <a:pt x="1992" y="815"/>
                    <a:pt x="1968" y="815"/>
                  </a:cubicBezTo>
                  <a:lnTo>
                    <a:pt x="1725" y="645"/>
                  </a:lnTo>
                  <a:close/>
                  <a:moveTo>
                    <a:pt x="7421" y="629"/>
                  </a:moveTo>
                  <a:cubicBezTo>
                    <a:pt x="7409" y="629"/>
                    <a:pt x="7396" y="634"/>
                    <a:pt x="7385" y="645"/>
                  </a:cubicBezTo>
                  <a:cubicBezTo>
                    <a:pt x="7312" y="694"/>
                    <a:pt x="7215" y="742"/>
                    <a:pt x="7142" y="791"/>
                  </a:cubicBezTo>
                  <a:cubicBezTo>
                    <a:pt x="7118" y="815"/>
                    <a:pt x="7093" y="839"/>
                    <a:pt x="7118" y="864"/>
                  </a:cubicBezTo>
                  <a:cubicBezTo>
                    <a:pt x="7118" y="888"/>
                    <a:pt x="7142" y="888"/>
                    <a:pt x="7166" y="888"/>
                  </a:cubicBezTo>
                  <a:lnTo>
                    <a:pt x="7191" y="888"/>
                  </a:lnTo>
                  <a:cubicBezTo>
                    <a:pt x="7288" y="839"/>
                    <a:pt x="7361" y="791"/>
                    <a:pt x="7458" y="718"/>
                  </a:cubicBezTo>
                  <a:cubicBezTo>
                    <a:pt x="7495" y="681"/>
                    <a:pt x="7461" y="629"/>
                    <a:pt x="7421" y="629"/>
                  </a:cubicBezTo>
                  <a:close/>
                  <a:moveTo>
                    <a:pt x="5077" y="548"/>
                  </a:moveTo>
                  <a:cubicBezTo>
                    <a:pt x="5053" y="548"/>
                    <a:pt x="5029" y="572"/>
                    <a:pt x="5029" y="597"/>
                  </a:cubicBezTo>
                  <a:cubicBezTo>
                    <a:pt x="5004" y="645"/>
                    <a:pt x="5004" y="669"/>
                    <a:pt x="4980" y="718"/>
                  </a:cubicBezTo>
                  <a:cubicBezTo>
                    <a:pt x="4931" y="694"/>
                    <a:pt x="4907" y="645"/>
                    <a:pt x="4859" y="621"/>
                  </a:cubicBezTo>
                  <a:cubicBezTo>
                    <a:pt x="4846" y="609"/>
                    <a:pt x="4834" y="603"/>
                    <a:pt x="4822" y="603"/>
                  </a:cubicBezTo>
                  <a:cubicBezTo>
                    <a:pt x="4810" y="603"/>
                    <a:pt x="4798" y="609"/>
                    <a:pt x="4786" y="621"/>
                  </a:cubicBezTo>
                  <a:cubicBezTo>
                    <a:pt x="4761" y="645"/>
                    <a:pt x="4761" y="669"/>
                    <a:pt x="4786" y="694"/>
                  </a:cubicBezTo>
                  <a:cubicBezTo>
                    <a:pt x="4834" y="742"/>
                    <a:pt x="4883" y="767"/>
                    <a:pt x="4931" y="791"/>
                  </a:cubicBezTo>
                  <a:lnTo>
                    <a:pt x="4907" y="864"/>
                  </a:lnTo>
                  <a:cubicBezTo>
                    <a:pt x="4907" y="888"/>
                    <a:pt x="4907" y="912"/>
                    <a:pt x="4931" y="937"/>
                  </a:cubicBezTo>
                  <a:lnTo>
                    <a:pt x="4956" y="937"/>
                  </a:lnTo>
                  <a:lnTo>
                    <a:pt x="4956" y="912"/>
                  </a:lnTo>
                  <a:cubicBezTo>
                    <a:pt x="4956" y="924"/>
                    <a:pt x="4962" y="931"/>
                    <a:pt x="4971" y="931"/>
                  </a:cubicBezTo>
                  <a:cubicBezTo>
                    <a:pt x="4980" y="931"/>
                    <a:pt x="4992" y="924"/>
                    <a:pt x="5004" y="912"/>
                  </a:cubicBezTo>
                  <a:lnTo>
                    <a:pt x="5029" y="864"/>
                  </a:lnTo>
                  <a:lnTo>
                    <a:pt x="5053" y="864"/>
                  </a:lnTo>
                  <a:cubicBezTo>
                    <a:pt x="5060" y="871"/>
                    <a:pt x="5067" y="874"/>
                    <a:pt x="5074" y="874"/>
                  </a:cubicBezTo>
                  <a:cubicBezTo>
                    <a:pt x="5091" y="874"/>
                    <a:pt x="5109" y="857"/>
                    <a:pt x="5126" y="839"/>
                  </a:cubicBezTo>
                  <a:cubicBezTo>
                    <a:pt x="5150" y="815"/>
                    <a:pt x="5126" y="791"/>
                    <a:pt x="5101" y="767"/>
                  </a:cubicBezTo>
                  <a:lnTo>
                    <a:pt x="5077" y="767"/>
                  </a:lnTo>
                  <a:cubicBezTo>
                    <a:pt x="5101" y="718"/>
                    <a:pt x="5101" y="669"/>
                    <a:pt x="5126" y="621"/>
                  </a:cubicBezTo>
                  <a:cubicBezTo>
                    <a:pt x="5126" y="597"/>
                    <a:pt x="5101" y="548"/>
                    <a:pt x="5077" y="548"/>
                  </a:cubicBezTo>
                  <a:close/>
                  <a:moveTo>
                    <a:pt x="5393" y="864"/>
                  </a:moveTo>
                  <a:cubicBezTo>
                    <a:pt x="5369" y="864"/>
                    <a:pt x="5320" y="864"/>
                    <a:pt x="5320" y="912"/>
                  </a:cubicBezTo>
                  <a:cubicBezTo>
                    <a:pt x="5320" y="937"/>
                    <a:pt x="5344" y="961"/>
                    <a:pt x="5369" y="961"/>
                  </a:cubicBezTo>
                  <a:cubicBezTo>
                    <a:pt x="5466" y="985"/>
                    <a:pt x="5563" y="1009"/>
                    <a:pt x="5660" y="1034"/>
                  </a:cubicBezTo>
                  <a:lnTo>
                    <a:pt x="5684" y="1034"/>
                  </a:lnTo>
                  <a:cubicBezTo>
                    <a:pt x="5733" y="1009"/>
                    <a:pt x="5733" y="937"/>
                    <a:pt x="5684" y="937"/>
                  </a:cubicBezTo>
                  <a:cubicBezTo>
                    <a:pt x="5587" y="912"/>
                    <a:pt x="5490" y="888"/>
                    <a:pt x="5393" y="864"/>
                  </a:cubicBezTo>
                  <a:close/>
                  <a:moveTo>
                    <a:pt x="5976" y="961"/>
                  </a:moveTo>
                  <a:cubicBezTo>
                    <a:pt x="5952" y="961"/>
                    <a:pt x="5927" y="985"/>
                    <a:pt x="5927" y="1009"/>
                  </a:cubicBezTo>
                  <a:cubicBezTo>
                    <a:pt x="5903" y="1034"/>
                    <a:pt x="5927" y="1058"/>
                    <a:pt x="5952" y="1058"/>
                  </a:cubicBezTo>
                  <a:lnTo>
                    <a:pt x="6267" y="1058"/>
                  </a:lnTo>
                  <a:cubicBezTo>
                    <a:pt x="6292" y="1058"/>
                    <a:pt x="6316" y="1058"/>
                    <a:pt x="6316" y="1009"/>
                  </a:cubicBezTo>
                  <a:cubicBezTo>
                    <a:pt x="6316" y="985"/>
                    <a:pt x="6292" y="961"/>
                    <a:pt x="6267" y="961"/>
                  </a:cubicBezTo>
                  <a:close/>
                  <a:moveTo>
                    <a:pt x="6875" y="888"/>
                  </a:moveTo>
                  <a:cubicBezTo>
                    <a:pt x="6778" y="912"/>
                    <a:pt x="6680" y="937"/>
                    <a:pt x="6559" y="937"/>
                  </a:cubicBezTo>
                  <a:cubicBezTo>
                    <a:pt x="6535" y="961"/>
                    <a:pt x="6510" y="985"/>
                    <a:pt x="6535" y="1009"/>
                  </a:cubicBezTo>
                  <a:cubicBezTo>
                    <a:pt x="6535" y="1034"/>
                    <a:pt x="6559" y="1058"/>
                    <a:pt x="6583" y="1058"/>
                  </a:cubicBezTo>
                  <a:lnTo>
                    <a:pt x="6608" y="1058"/>
                  </a:lnTo>
                  <a:cubicBezTo>
                    <a:pt x="6705" y="1034"/>
                    <a:pt x="6802" y="1009"/>
                    <a:pt x="6899" y="985"/>
                  </a:cubicBezTo>
                  <a:cubicBezTo>
                    <a:pt x="6923" y="985"/>
                    <a:pt x="6948" y="961"/>
                    <a:pt x="6948" y="937"/>
                  </a:cubicBezTo>
                  <a:cubicBezTo>
                    <a:pt x="6923" y="912"/>
                    <a:pt x="6899" y="888"/>
                    <a:pt x="6875" y="888"/>
                  </a:cubicBezTo>
                  <a:close/>
                  <a:moveTo>
                    <a:pt x="2235" y="937"/>
                  </a:moveTo>
                  <a:cubicBezTo>
                    <a:pt x="2211" y="937"/>
                    <a:pt x="2186" y="937"/>
                    <a:pt x="2162" y="961"/>
                  </a:cubicBezTo>
                  <a:cubicBezTo>
                    <a:pt x="2162" y="985"/>
                    <a:pt x="2162" y="1009"/>
                    <a:pt x="2186" y="1034"/>
                  </a:cubicBezTo>
                  <a:cubicBezTo>
                    <a:pt x="2284" y="1082"/>
                    <a:pt x="2381" y="1131"/>
                    <a:pt x="2454" y="1180"/>
                  </a:cubicBezTo>
                  <a:lnTo>
                    <a:pt x="2478" y="1180"/>
                  </a:lnTo>
                  <a:cubicBezTo>
                    <a:pt x="2502" y="1180"/>
                    <a:pt x="2526" y="1180"/>
                    <a:pt x="2526" y="1155"/>
                  </a:cubicBezTo>
                  <a:cubicBezTo>
                    <a:pt x="2551" y="1131"/>
                    <a:pt x="2526" y="1107"/>
                    <a:pt x="2502" y="1082"/>
                  </a:cubicBezTo>
                  <a:lnTo>
                    <a:pt x="2235" y="937"/>
                  </a:lnTo>
                  <a:close/>
                  <a:moveTo>
                    <a:pt x="4754" y="1076"/>
                  </a:moveTo>
                  <a:cubicBezTo>
                    <a:pt x="4748" y="1076"/>
                    <a:pt x="4741" y="1078"/>
                    <a:pt x="4737" y="1082"/>
                  </a:cubicBezTo>
                  <a:cubicBezTo>
                    <a:pt x="4664" y="1155"/>
                    <a:pt x="4567" y="1204"/>
                    <a:pt x="4494" y="1252"/>
                  </a:cubicBezTo>
                  <a:cubicBezTo>
                    <a:pt x="4470" y="1277"/>
                    <a:pt x="4446" y="1301"/>
                    <a:pt x="4470" y="1325"/>
                  </a:cubicBezTo>
                  <a:cubicBezTo>
                    <a:pt x="4470" y="1350"/>
                    <a:pt x="4494" y="1350"/>
                    <a:pt x="4518" y="1350"/>
                  </a:cubicBezTo>
                  <a:lnTo>
                    <a:pt x="4543" y="1350"/>
                  </a:lnTo>
                  <a:cubicBezTo>
                    <a:pt x="4640" y="1301"/>
                    <a:pt x="4713" y="1228"/>
                    <a:pt x="4786" y="1155"/>
                  </a:cubicBezTo>
                  <a:cubicBezTo>
                    <a:pt x="4825" y="1116"/>
                    <a:pt x="4784" y="1076"/>
                    <a:pt x="4754" y="1076"/>
                  </a:cubicBezTo>
                  <a:close/>
                  <a:moveTo>
                    <a:pt x="2772" y="1218"/>
                  </a:moveTo>
                  <a:cubicBezTo>
                    <a:pt x="2755" y="1218"/>
                    <a:pt x="2738" y="1235"/>
                    <a:pt x="2721" y="1252"/>
                  </a:cubicBezTo>
                  <a:cubicBezTo>
                    <a:pt x="2721" y="1277"/>
                    <a:pt x="2721" y="1301"/>
                    <a:pt x="2745" y="1325"/>
                  </a:cubicBezTo>
                  <a:cubicBezTo>
                    <a:pt x="2842" y="1350"/>
                    <a:pt x="2939" y="1398"/>
                    <a:pt x="3037" y="1422"/>
                  </a:cubicBezTo>
                  <a:lnTo>
                    <a:pt x="3061" y="1422"/>
                  </a:lnTo>
                  <a:cubicBezTo>
                    <a:pt x="3134" y="1422"/>
                    <a:pt x="3134" y="1325"/>
                    <a:pt x="3061" y="1325"/>
                  </a:cubicBezTo>
                  <a:cubicBezTo>
                    <a:pt x="2988" y="1301"/>
                    <a:pt x="2891" y="1252"/>
                    <a:pt x="2794" y="1228"/>
                  </a:cubicBezTo>
                  <a:cubicBezTo>
                    <a:pt x="2787" y="1221"/>
                    <a:pt x="2779" y="1218"/>
                    <a:pt x="2772" y="1218"/>
                  </a:cubicBezTo>
                  <a:close/>
                  <a:moveTo>
                    <a:pt x="3340" y="1395"/>
                  </a:moveTo>
                  <a:cubicBezTo>
                    <a:pt x="3300" y="1395"/>
                    <a:pt x="3286" y="1495"/>
                    <a:pt x="3352" y="1495"/>
                  </a:cubicBezTo>
                  <a:cubicBezTo>
                    <a:pt x="3450" y="1520"/>
                    <a:pt x="3547" y="1520"/>
                    <a:pt x="3644" y="1544"/>
                  </a:cubicBezTo>
                  <a:cubicBezTo>
                    <a:pt x="3668" y="1544"/>
                    <a:pt x="3717" y="1520"/>
                    <a:pt x="3717" y="1495"/>
                  </a:cubicBezTo>
                  <a:cubicBezTo>
                    <a:pt x="3717" y="1447"/>
                    <a:pt x="3692" y="1447"/>
                    <a:pt x="3668" y="1422"/>
                  </a:cubicBezTo>
                  <a:cubicBezTo>
                    <a:pt x="3571" y="1422"/>
                    <a:pt x="3474" y="1422"/>
                    <a:pt x="3352" y="1398"/>
                  </a:cubicBezTo>
                  <a:cubicBezTo>
                    <a:pt x="3348" y="1396"/>
                    <a:pt x="3344" y="1395"/>
                    <a:pt x="3340" y="1395"/>
                  </a:cubicBezTo>
                  <a:close/>
                  <a:moveTo>
                    <a:pt x="4251" y="1374"/>
                  </a:moveTo>
                  <a:cubicBezTo>
                    <a:pt x="4154" y="1398"/>
                    <a:pt x="4033" y="1422"/>
                    <a:pt x="3935" y="1422"/>
                  </a:cubicBezTo>
                  <a:cubicBezTo>
                    <a:pt x="3911" y="1447"/>
                    <a:pt x="3887" y="1471"/>
                    <a:pt x="3911" y="1495"/>
                  </a:cubicBezTo>
                  <a:cubicBezTo>
                    <a:pt x="3911" y="1520"/>
                    <a:pt x="3911" y="1544"/>
                    <a:pt x="3960" y="1544"/>
                  </a:cubicBezTo>
                  <a:cubicBezTo>
                    <a:pt x="4081" y="1520"/>
                    <a:pt x="4178" y="1495"/>
                    <a:pt x="4275" y="1471"/>
                  </a:cubicBezTo>
                  <a:cubicBezTo>
                    <a:pt x="4300" y="1471"/>
                    <a:pt x="4324" y="1447"/>
                    <a:pt x="4300" y="1398"/>
                  </a:cubicBezTo>
                  <a:cubicBezTo>
                    <a:pt x="4300" y="1374"/>
                    <a:pt x="4275" y="1374"/>
                    <a:pt x="4251" y="13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13"/>
          <p:cNvGrpSpPr/>
          <p:nvPr/>
        </p:nvGrpSpPr>
        <p:grpSpPr>
          <a:xfrm rot="3617422">
            <a:off x="80016" y="4521081"/>
            <a:ext cx="639248" cy="382014"/>
            <a:chOff x="1202177" y="4613417"/>
            <a:chExt cx="528376" cy="315757"/>
          </a:xfrm>
        </p:grpSpPr>
        <p:sp>
          <p:nvSpPr>
            <p:cNvPr id="535" name="Google Shape;535;p13"/>
            <p:cNvSpPr/>
            <p:nvPr/>
          </p:nvSpPr>
          <p:spPr>
            <a:xfrm>
              <a:off x="1564214" y="4671691"/>
              <a:ext cx="166339" cy="48340"/>
            </a:xfrm>
            <a:custGeom>
              <a:rect b="b" l="l" r="r" t="t"/>
              <a:pathLst>
                <a:path extrusionOk="0" h="438" w="1507">
                  <a:moveTo>
                    <a:pt x="1409" y="1"/>
                  </a:moveTo>
                  <a:lnTo>
                    <a:pt x="73" y="316"/>
                  </a:lnTo>
                  <a:cubicBezTo>
                    <a:pt x="25" y="316"/>
                    <a:pt x="0" y="341"/>
                    <a:pt x="25" y="389"/>
                  </a:cubicBezTo>
                  <a:cubicBezTo>
                    <a:pt x="25" y="414"/>
                    <a:pt x="49" y="438"/>
                    <a:pt x="73" y="438"/>
                  </a:cubicBezTo>
                  <a:lnTo>
                    <a:pt x="98" y="438"/>
                  </a:lnTo>
                  <a:lnTo>
                    <a:pt x="1434" y="122"/>
                  </a:lnTo>
                  <a:cubicBezTo>
                    <a:pt x="1506" y="122"/>
                    <a:pt x="1482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1602846" y="4613417"/>
              <a:ext cx="60708" cy="176363"/>
            </a:xfrm>
            <a:custGeom>
              <a:rect b="b" l="l" r="r" t="t"/>
              <a:pathLst>
                <a:path extrusionOk="0" h="1598" w="550">
                  <a:moveTo>
                    <a:pt x="77" y="0"/>
                  </a:moveTo>
                  <a:cubicBezTo>
                    <a:pt x="39" y="0"/>
                    <a:pt x="0" y="32"/>
                    <a:pt x="15" y="91"/>
                  </a:cubicBezTo>
                  <a:lnTo>
                    <a:pt x="403" y="1573"/>
                  </a:lnTo>
                  <a:cubicBezTo>
                    <a:pt x="428" y="1597"/>
                    <a:pt x="452" y="1597"/>
                    <a:pt x="476" y="1597"/>
                  </a:cubicBezTo>
                  <a:lnTo>
                    <a:pt x="501" y="1597"/>
                  </a:lnTo>
                  <a:cubicBezTo>
                    <a:pt x="525" y="1597"/>
                    <a:pt x="549" y="1549"/>
                    <a:pt x="525" y="1525"/>
                  </a:cubicBezTo>
                  <a:lnTo>
                    <a:pt x="136" y="43"/>
                  </a:lnTo>
                  <a:cubicBezTo>
                    <a:pt x="127" y="14"/>
                    <a:pt x="102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1582978" y="4629421"/>
              <a:ext cx="104638" cy="138950"/>
            </a:xfrm>
            <a:custGeom>
              <a:rect b="b" l="l" r="r" t="t"/>
              <a:pathLst>
                <a:path extrusionOk="0" h="1259" w="948">
                  <a:moveTo>
                    <a:pt x="875" y="1"/>
                  </a:moveTo>
                  <a:cubicBezTo>
                    <a:pt x="857" y="1"/>
                    <a:pt x="838" y="7"/>
                    <a:pt x="826" y="19"/>
                  </a:cubicBezTo>
                  <a:lnTo>
                    <a:pt x="25" y="1161"/>
                  </a:lnTo>
                  <a:cubicBezTo>
                    <a:pt x="0" y="1185"/>
                    <a:pt x="0" y="1234"/>
                    <a:pt x="49" y="1258"/>
                  </a:cubicBezTo>
                  <a:lnTo>
                    <a:pt x="122" y="1258"/>
                  </a:lnTo>
                  <a:lnTo>
                    <a:pt x="924" y="92"/>
                  </a:lnTo>
                  <a:cubicBezTo>
                    <a:pt x="948" y="68"/>
                    <a:pt x="948" y="19"/>
                    <a:pt x="924" y="19"/>
                  </a:cubicBezTo>
                  <a:cubicBezTo>
                    <a:pt x="911" y="7"/>
                    <a:pt x="893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1548982" y="4644430"/>
              <a:ext cx="160158" cy="102419"/>
            </a:xfrm>
            <a:custGeom>
              <a:rect b="b" l="l" r="r" t="t"/>
              <a:pathLst>
                <a:path extrusionOk="0" h="928" w="1451">
                  <a:moveTo>
                    <a:pt x="115" y="1"/>
                  </a:moveTo>
                  <a:cubicBezTo>
                    <a:pt x="51" y="1"/>
                    <a:pt x="0" y="83"/>
                    <a:pt x="65" y="126"/>
                  </a:cubicBezTo>
                  <a:lnTo>
                    <a:pt x="1329" y="928"/>
                  </a:lnTo>
                  <a:lnTo>
                    <a:pt x="1377" y="928"/>
                  </a:lnTo>
                  <a:cubicBezTo>
                    <a:pt x="1426" y="928"/>
                    <a:pt x="1450" y="831"/>
                    <a:pt x="1402" y="806"/>
                  </a:cubicBezTo>
                  <a:lnTo>
                    <a:pt x="138" y="5"/>
                  </a:lnTo>
                  <a:cubicBezTo>
                    <a:pt x="130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1202177" y="4673346"/>
              <a:ext cx="177156" cy="151310"/>
            </a:xfrm>
            <a:custGeom>
              <a:rect b="b" l="l" r="r" t="t"/>
              <a:pathLst>
                <a:path extrusionOk="0" h="1371" w="1605">
                  <a:moveTo>
                    <a:pt x="924" y="131"/>
                  </a:moveTo>
                  <a:cubicBezTo>
                    <a:pt x="1216" y="131"/>
                    <a:pt x="1458" y="374"/>
                    <a:pt x="1483" y="690"/>
                  </a:cubicBezTo>
                  <a:cubicBezTo>
                    <a:pt x="1483" y="1019"/>
                    <a:pt x="1204" y="1248"/>
                    <a:pt x="911" y="1248"/>
                  </a:cubicBezTo>
                  <a:cubicBezTo>
                    <a:pt x="771" y="1248"/>
                    <a:pt x="629" y="1196"/>
                    <a:pt x="511" y="1079"/>
                  </a:cubicBezTo>
                  <a:cubicBezTo>
                    <a:pt x="171" y="739"/>
                    <a:pt x="414" y="131"/>
                    <a:pt x="924" y="131"/>
                  </a:cubicBezTo>
                  <a:close/>
                  <a:moveTo>
                    <a:pt x="907" y="1"/>
                  </a:moveTo>
                  <a:cubicBezTo>
                    <a:pt x="740" y="1"/>
                    <a:pt x="571" y="63"/>
                    <a:pt x="438" y="204"/>
                  </a:cubicBezTo>
                  <a:cubicBezTo>
                    <a:pt x="1" y="641"/>
                    <a:pt x="317" y="1370"/>
                    <a:pt x="924" y="1370"/>
                  </a:cubicBezTo>
                  <a:cubicBezTo>
                    <a:pt x="1288" y="1370"/>
                    <a:pt x="1604" y="1079"/>
                    <a:pt x="1604" y="690"/>
                  </a:cubicBezTo>
                  <a:cubicBezTo>
                    <a:pt x="1604" y="278"/>
                    <a:pt x="1258" y="1"/>
                    <a:pt x="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1389928" y="4832385"/>
              <a:ext cx="115344" cy="96790"/>
            </a:xfrm>
            <a:custGeom>
              <a:rect b="b" l="l" r="r" t="t"/>
              <a:pathLst>
                <a:path extrusionOk="0" h="877" w="1045">
                  <a:moveTo>
                    <a:pt x="583" y="124"/>
                  </a:moveTo>
                  <a:cubicBezTo>
                    <a:pt x="753" y="124"/>
                    <a:pt x="899" y="269"/>
                    <a:pt x="899" y="439"/>
                  </a:cubicBezTo>
                  <a:cubicBezTo>
                    <a:pt x="899" y="622"/>
                    <a:pt x="741" y="747"/>
                    <a:pt x="587" y="747"/>
                  </a:cubicBezTo>
                  <a:cubicBezTo>
                    <a:pt x="515" y="747"/>
                    <a:pt x="443" y="720"/>
                    <a:pt x="389" y="658"/>
                  </a:cubicBezTo>
                  <a:cubicBezTo>
                    <a:pt x="195" y="464"/>
                    <a:pt x="316" y="124"/>
                    <a:pt x="583" y="124"/>
                  </a:cubicBezTo>
                  <a:close/>
                  <a:moveTo>
                    <a:pt x="584" y="0"/>
                  </a:moveTo>
                  <a:cubicBezTo>
                    <a:pt x="473" y="0"/>
                    <a:pt x="361" y="38"/>
                    <a:pt x="268" y="124"/>
                  </a:cubicBezTo>
                  <a:cubicBezTo>
                    <a:pt x="0" y="415"/>
                    <a:pt x="195" y="877"/>
                    <a:pt x="583" y="877"/>
                  </a:cubicBezTo>
                  <a:cubicBezTo>
                    <a:pt x="826" y="877"/>
                    <a:pt x="1021" y="682"/>
                    <a:pt x="1045" y="439"/>
                  </a:cubicBezTo>
                  <a:cubicBezTo>
                    <a:pt x="1045" y="175"/>
                    <a:pt x="820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13"/>
          <p:cNvGrpSpPr/>
          <p:nvPr/>
        </p:nvGrpSpPr>
        <p:grpSpPr>
          <a:xfrm>
            <a:off x="8308410" y="4194779"/>
            <a:ext cx="666115" cy="973447"/>
            <a:chOff x="-1047799" y="3300294"/>
            <a:chExt cx="439014" cy="641607"/>
          </a:xfrm>
        </p:grpSpPr>
        <p:sp>
          <p:nvSpPr>
            <p:cNvPr id="542" name="Google Shape;542;p13"/>
            <p:cNvSpPr/>
            <p:nvPr/>
          </p:nvSpPr>
          <p:spPr>
            <a:xfrm>
              <a:off x="-994003" y="3750695"/>
              <a:ext cx="138774" cy="63785"/>
            </a:xfrm>
            <a:custGeom>
              <a:rect b="b" l="l" r="r" t="t"/>
              <a:pathLst>
                <a:path extrusionOk="0" h="849" w="1847">
                  <a:moveTo>
                    <a:pt x="728" y="0"/>
                  </a:moveTo>
                  <a:cubicBezTo>
                    <a:pt x="502" y="0"/>
                    <a:pt x="254" y="68"/>
                    <a:pt x="1" y="252"/>
                  </a:cubicBezTo>
                  <a:cubicBezTo>
                    <a:pt x="1" y="252"/>
                    <a:pt x="350" y="848"/>
                    <a:pt x="1002" y="848"/>
                  </a:cubicBezTo>
                  <a:cubicBezTo>
                    <a:pt x="1243" y="848"/>
                    <a:pt x="1526" y="767"/>
                    <a:pt x="1847" y="544"/>
                  </a:cubicBezTo>
                  <a:cubicBezTo>
                    <a:pt x="1847" y="544"/>
                    <a:pt x="1369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-950199" y="3777592"/>
              <a:ext cx="98652" cy="17656"/>
            </a:xfrm>
            <a:custGeom>
              <a:rect b="b" l="l" r="r" t="t"/>
              <a:pathLst>
                <a:path extrusionOk="0" h="235" w="1313">
                  <a:moveTo>
                    <a:pt x="500" y="0"/>
                  </a:moveTo>
                  <a:cubicBezTo>
                    <a:pt x="349" y="0"/>
                    <a:pt x="197" y="14"/>
                    <a:pt x="49" y="40"/>
                  </a:cubicBezTo>
                  <a:cubicBezTo>
                    <a:pt x="25" y="40"/>
                    <a:pt x="1" y="64"/>
                    <a:pt x="25" y="89"/>
                  </a:cubicBezTo>
                  <a:cubicBezTo>
                    <a:pt x="25" y="113"/>
                    <a:pt x="49" y="113"/>
                    <a:pt x="73" y="113"/>
                  </a:cubicBezTo>
                  <a:cubicBezTo>
                    <a:pt x="191" y="98"/>
                    <a:pt x="311" y="90"/>
                    <a:pt x="431" y="90"/>
                  </a:cubicBezTo>
                  <a:cubicBezTo>
                    <a:pt x="708" y="90"/>
                    <a:pt x="985" y="133"/>
                    <a:pt x="1239" y="234"/>
                  </a:cubicBezTo>
                  <a:lnTo>
                    <a:pt x="1264" y="234"/>
                  </a:lnTo>
                  <a:cubicBezTo>
                    <a:pt x="1288" y="234"/>
                    <a:pt x="1288" y="210"/>
                    <a:pt x="1312" y="210"/>
                  </a:cubicBezTo>
                  <a:cubicBezTo>
                    <a:pt x="1312" y="186"/>
                    <a:pt x="1312" y="162"/>
                    <a:pt x="1288" y="137"/>
                  </a:cubicBezTo>
                  <a:cubicBezTo>
                    <a:pt x="1039" y="44"/>
                    <a:pt x="770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-949448" y="3639053"/>
              <a:ext cx="114280" cy="249281"/>
            </a:xfrm>
            <a:custGeom>
              <a:rect b="b" l="l" r="r" t="t"/>
              <a:pathLst>
                <a:path extrusionOk="0" h="3318" w="1521">
                  <a:moveTo>
                    <a:pt x="69" y="0"/>
                  </a:moveTo>
                  <a:cubicBezTo>
                    <a:pt x="40" y="0"/>
                    <a:pt x="0" y="67"/>
                    <a:pt x="39" y="86"/>
                  </a:cubicBezTo>
                  <a:cubicBezTo>
                    <a:pt x="63" y="86"/>
                    <a:pt x="1327" y="961"/>
                    <a:pt x="1424" y="3269"/>
                  </a:cubicBezTo>
                  <a:cubicBezTo>
                    <a:pt x="1424" y="3293"/>
                    <a:pt x="1448" y="3317"/>
                    <a:pt x="1472" y="3317"/>
                  </a:cubicBezTo>
                  <a:cubicBezTo>
                    <a:pt x="1497" y="3293"/>
                    <a:pt x="1521" y="3293"/>
                    <a:pt x="1521" y="3269"/>
                  </a:cubicBezTo>
                  <a:cubicBezTo>
                    <a:pt x="1424" y="912"/>
                    <a:pt x="88" y="14"/>
                    <a:pt x="88" y="14"/>
                  </a:cubicBezTo>
                  <a:cubicBezTo>
                    <a:pt x="83" y="4"/>
                    <a:pt x="76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-1047799" y="3504796"/>
              <a:ext cx="229087" cy="179936"/>
            </a:xfrm>
            <a:custGeom>
              <a:rect b="b" l="l" r="r" t="t"/>
              <a:pathLst>
                <a:path extrusionOk="0" h="2395" w="3049">
                  <a:moveTo>
                    <a:pt x="2055" y="1"/>
                  </a:moveTo>
                  <a:cubicBezTo>
                    <a:pt x="1883" y="1"/>
                    <a:pt x="1883" y="562"/>
                    <a:pt x="1883" y="562"/>
                  </a:cubicBezTo>
                  <a:cubicBezTo>
                    <a:pt x="1761" y="416"/>
                    <a:pt x="1615" y="294"/>
                    <a:pt x="1445" y="197"/>
                  </a:cubicBezTo>
                  <a:cubicBezTo>
                    <a:pt x="1434" y="193"/>
                    <a:pt x="1423" y="192"/>
                    <a:pt x="1413" y="192"/>
                  </a:cubicBezTo>
                  <a:cubicBezTo>
                    <a:pt x="1234" y="192"/>
                    <a:pt x="1300" y="780"/>
                    <a:pt x="1300" y="780"/>
                  </a:cubicBezTo>
                  <a:cubicBezTo>
                    <a:pt x="1154" y="635"/>
                    <a:pt x="984" y="537"/>
                    <a:pt x="814" y="416"/>
                  </a:cubicBezTo>
                  <a:cubicBezTo>
                    <a:pt x="785" y="400"/>
                    <a:pt x="760" y="393"/>
                    <a:pt x="740" y="393"/>
                  </a:cubicBezTo>
                  <a:cubicBezTo>
                    <a:pt x="532" y="393"/>
                    <a:pt x="692" y="1096"/>
                    <a:pt x="692" y="1096"/>
                  </a:cubicBezTo>
                  <a:cubicBezTo>
                    <a:pt x="692" y="1096"/>
                    <a:pt x="357" y="857"/>
                    <a:pt x="178" y="857"/>
                  </a:cubicBezTo>
                  <a:cubicBezTo>
                    <a:pt x="136" y="857"/>
                    <a:pt x="103" y="870"/>
                    <a:pt x="85" y="902"/>
                  </a:cubicBezTo>
                  <a:cubicBezTo>
                    <a:pt x="1" y="1049"/>
                    <a:pt x="662" y="2395"/>
                    <a:pt x="1533" y="2395"/>
                  </a:cubicBezTo>
                  <a:cubicBezTo>
                    <a:pt x="1669" y="2395"/>
                    <a:pt x="1811" y="2362"/>
                    <a:pt x="1955" y="2286"/>
                  </a:cubicBezTo>
                  <a:cubicBezTo>
                    <a:pt x="3049" y="1728"/>
                    <a:pt x="2684" y="926"/>
                    <a:pt x="2684" y="926"/>
                  </a:cubicBezTo>
                  <a:cubicBezTo>
                    <a:pt x="2684" y="926"/>
                    <a:pt x="2368" y="197"/>
                    <a:pt x="2125" y="27"/>
                  </a:cubicBezTo>
                  <a:cubicBezTo>
                    <a:pt x="2099" y="9"/>
                    <a:pt x="2076" y="1"/>
                    <a:pt x="20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-1006775" y="3550625"/>
              <a:ext cx="157032" cy="111418"/>
            </a:xfrm>
            <a:custGeom>
              <a:rect b="b" l="l" r="r" t="t"/>
              <a:pathLst>
                <a:path extrusionOk="0" h="1483" w="2090">
                  <a:moveTo>
                    <a:pt x="1652" y="292"/>
                  </a:moveTo>
                  <a:cubicBezTo>
                    <a:pt x="1677" y="292"/>
                    <a:pt x="1701" y="316"/>
                    <a:pt x="1725" y="340"/>
                  </a:cubicBezTo>
                  <a:cubicBezTo>
                    <a:pt x="1749" y="365"/>
                    <a:pt x="1749" y="389"/>
                    <a:pt x="1774" y="413"/>
                  </a:cubicBezTo>
                  <a:lnTo>
                    <a:pt x="1725" y="389"/>
                  </a:lnTo>
                  <a:cubicBezTo>
                    <a:pt x="1701" y="365"/>
                    <a:pt x="1677" y="316"/>
                    <a:pt x="1652" y="292"/>
                  </a:cubicBezTo>
                  <a:close/>
                  <a:moveTo>
                    <a:pt x="802" y="656"/>
                  </a:moveTo>
                  <a:lnTo>
                    <a:pt x="802" y="656"/>
                  </a:lnTo>
                  <a:cubicBezTo>
                    <a:pt x="826" y="680"/>
                    <a:pt x="851" y="729"/>
                    <a:pt x="875" y="778"/>
                  </a:cubicBezTo>
                  <a:cubicBezTo>
                    <a:pt x="851" y="729"/>
                    <a:pt x="826" y="705"/>
                    <a:pt x="802" y="656"/>
                  </a:cubicBezTo>
                  <a:close/>
                  <a:moveTo>
                    <a:pt x="535" y="923"/>
                  </a:moveTo>
                  <a:lnTo>
                    <a:pt x="535" y="923"/>
                  </a:lnTo>
                  <a:cubicBezTo>
                    <a:pt x="583" y="948"/>
                    <a:pt x="608" y="996"/>
                    <a:pt x="608" y="1045"/>
                  </a:cubicBezTo>
                  <a:cubicBezTo>
                    <a:pt x="583" y="996"/>
                    <a:pt x="559" y="972"/>
                    <a:pt x="535" y="923"/>
                  </a:cubicBezTo>
                  <a:close/>
                  <a:moveTo>
                    <a:pt x="1944" y="0"/>
                  </a:moveTo>
                  <a:cubicBezTo>
                    <a:pt x="1920" y="25"/>
                    <a:pt x="1920" y="49"/>
                    <a:pt x="1920" y="73"/>
                  </a:cubicBezTo>
                  <a:cubicBezTo>
                    <a:pt x="1944" y="146"/>
                    <a:pt x="2017" y="292"/>
                    <a:pt x="1968" y="365"/>
                  </a:cubicBezTo>
                  <a:cubicBezTo>
                    <a:pt x="1968" y="389"/>
                    <a:pt x="1944" y="413"/>
                    <a:pt x="1920" y="413"/>
                  </a:cubicBezTo>
                  <a:lnTo>
                    <a:pt x="1847" y="413"/>
                  </a:lnTo>
                  <a:cubicBezTo>
                    <a:pt x="1847" y="365"/>
                    <a:pt x="1822" y="316"/>
                    <a:pt x="1798" y="267"/>
                  </a:cubicBezTo>
                  <a:cubicBezTo>
                    <a:pt x="1774" y="195"/>
                    <a:pt x="1701" y="170"/>
                    <a:pt x="1628" y="146"/>
                  </a:cubicBezTo>
                  <a:cubicBezTo>
                    <a:pt x="1604" y="146"/>
                    <a:pt x="1579" y="170"/>
                    <a:pt x="1555" y="195"/>
                  </a:cubicBezTo>
                  <a:cubicBezTo>
                    <a:pt x="1531" y="243"/>
                    <a:pt x="1555" y="316"/>
                    <a:pt x="1604" y="365"/>
                  </a:cubicBezTo>
                  <a:cubicBezTo>
                    <a:pt x="1652" y="413"/>
                    <a:pt x="1701" y="462"/>
                    <a:pt x="1749" y="486"/>
                  </a:cubicBezTo>
                  <a:lnTo>
                    <a:pt x="1749" y="510"/>
                  </a:lnTo>
                  <a:cubicBezTo>
                    <a:pt x="1749" y="559"/>
                    <a:pt x="1701" y="559"/>
                    <a:pt x="1628" y="559"/>
                  </a:cubicBezTo>
                  <a:cubicBezTo>
                    <a:pt x="1555" y="559"/>
                    <a:pt x="1482" y="535"/>
                    <a:pt x="1409" y="510"/>
                  </a:cubicBezTo>
                  <a:cubicBezTo>
                    <a:pt x="1385" y="437"/>
                    <a:pt x="1337" y="389"/>
                    <a:pt x="1288" y="365"/>
                  </a:cubicBezTo>
                  <a:cubicBezTo>
                    <a:pt x="1256" y="365"/>
                    <a:pt x="1234" y="354"/>
                    <a:pt x="1209" y="354"/>
                  </a:cubicBezTo>
                  <a:cubicBezTo>
                    <a:pt x="1196" y="354"/>
                    <a:pt x="1183" y="357"/>
                    <a:pt x="1166" y="365"/>
                  </a:cubicBezTo>
                  <a:cubicBezTo>
                    <a:pt x="1166" y="389"/>
                    <a:pt x="1142" y="413"/>
                    <a:pt x="1166" y="437"/>
                  </a:cubicBezTo>
                  <a:cubicBezTo>
                    <a:pt x="1215" y="486"/>
                    <a:pt x="1264" y="559"/>
                    <a:pt x="1337" y="583"/>
                  </a:cubicBezTo>
                  <a:cubicBezTo>
                    <a:pt x="1385" y="656"/>
                    <a:pt x="1385" y="753"/>
                    <a:pt x="1361" y="850"/>
                  </a:cubicBezTo>
                  <a:cubicBezTo>
                    <a:pt x="1343" y="905"/>
                    <a:pt x="1311" y="932"/>
                    <a:pt x="1255" y="932"/>
                  </a:cubicBezTo>
                  <a:cubicBezTo>
                    <a:pt x="1236" y="932"/>
                    <a:pt x="1215" y="929"/>
                    <a:pt x="1191" y="923"/>
                  </a:cubicBezTo>
                  <a:cubicBezTo>
                    <a:pt x="1142" y="923"/>
                    <a:pt x="1069" y="899"/>
                    <a:pt x="1021" y="850"/>
                  </a:cubicBezTo>
                  <a:cubicBezTo>
                    <a:pt x="996" y="729"/>
                    <a:pt x="924" y="608"/>
                    <a:pt x="826" y="535"/>
                  </a:cubicBezTo>
                  <a:lnTo>
                    <a:pt x="729" y="535"/>
                  </a:lnTo>
                  <a:cubicBezTo>
                    <a:pt x="705" y="559"/>
                    <a:pt x="705" y="583"/>
                    <a:pt x="705" y="632"/>
                  </a:cubicBezTo>
                  <a:cubicBezTo>
                    <a:pt x="754" y="753"/>
                    <a:pt x="826" y="850"/>
                    <a:pt x="924" y="923"/>
                  </a:cubicBezTo>
                  <a:cubicBezTo>
                    <a:pt x="948" y="972"/>
                    <a:pt x="948" y="1021"/>
                    <a:pt x="924" y="1093"/>
                  </a:cubicBezTo>
                  <a:cubicBezTo>
                    <a:pt x="924" y="1129"/>
                    <a:pt x="898" y="1151"/>
                    <a:pt x="874" y="1151"/>
                  </a:cubicBezTo>
                  <a:cubicBezTo>
                    <a:pt x="865" y="1151"/>
                    <a:pt x="857" y="1148"/>
                    <a:pt x="851" y="1142"/>
                  </a:cubicBezTo>
                  <a:cubicBezTo>
                    <a:pt x="802" y="1142"/>
                    <a:pt x="754" y="1118"/>
                    <a:pt x="729" y="1093"/>
                  </a:cubicBezTo>
                  <a:cubicBezTo>
                    <a:pt x="729" y="972"/>
                    <a:pt x="656" y="875"/>
                    <a:pt x="559" y="826"/>
                  </a:cubicBezTo>
                  <a:cubicBezTo>
                    <a:pt x="547" y="814"/>
                    <a:pt x="529" y="808"/>
                    <a:pt x="508" y="808"/>
                  </a:cubicBezTo>
                  <a:cubicBezTo>
                    <a:pt x="486" y="808"/>
                    <a:pt x="462" y="814"/>
                    <a:pt x="438" y="826"/>
                  </a:cubicBezTo>
                  <a:cubicBezTo>
                    <a:pt x="438" y="826"/>
                    <a:pt x="413" y="875"/>
                    <a:pt x="438" y="899"/>
                  </a:cubicBezTo>
                  <a:cubicBezTo>
                    <a:pt x="462" y="996"/>
                    <a:pt x="535" y="1093"/>
                    <a:pt x="632" y="1166"/>
                  </a:cubicBezTo>
                  <a:cubicBezTo>
                    <a:pt x="608" y="1239"/>
                    <a:pt x="559" y="1312"/>
                    <a:pt x="486" y="1336"/>
                  </a:cubicBezTo>
                  <a:cubicBezTo>
                    <a:pt x="455" y="1356"/>
                    <a:pt x="424" y="1364"/>
                    <a:pt x="393" y="1364"/>
                  </a:cubicBezTo>
                  <a:cubicBezTo>
                    <a:pt x="234" y="1364"/>
                    <a:pt x="98" y="1142"/>
                    <a:pt x="98" y="1142"/>
                  </a:cubicBezTo>
                  <a:cubicBezTo>
                    <a:pt x="85" y="1130"/>
                    <a:pt x="73" y="1124"/>
                    <a:pt x="64" y="1124"/>
                  </a:cubicBezTo>
                  <a:cubicBezTo>
                    <a:pt x="55" y="1124"/>
                    <a:pt x="49" y="1130"/>
                    <a:pt x="49" y="1142"/>
                  </a:cubicBezTo>
                  <a:cubicBezTo>
                    <a:pt x="25" y="1166"/>
                    <a:pt x="0" y="1191"/>
                    <a:pt x="25" y="1215"/>
                  </a:cubicBezTo>
                  <a:cubicBezTo>
                    <a:pt x="25" y="1215"/>
                    <a:pt x="195" y="1482"/>
                    <a:pt x="389" y="1482"/>
                  </a:cubicBezTo>
                  <a:cubicBezTo>
                    <a:pt x="438" y="1458"/>
                    <a:pt x="486" y="1433"/>
                    <a:pt x="535" y="1385"/>
                  </a:cubicBezTo>
                  <a:cubicBezTo>
                    <a:pt x="608" y="1336"/>
                    <a:pt x="681" y="1263"/>
                    <a:pt x="705" y="1166"/>
                  </a:cubicBezTo>
                  <a:cubicBezTo>
                    <a:pt x="754" y="1191"/>
                    <a:pt x="778" y="1191"/>
                    <a:pt x="826" y="1215"/>
                  </a:cubicBezTo>
                  <a:cubicBezTo>
                    <a:pt x="839" y="1219"/>
                    <a:pt x="852" y="1221"/>
                    <a:pt x="866" y="1221"/>
                  </a:cubicBezTo>
                  <a:cubicBezTo>
                    <a:pt x="930" y="1221"/>
                    <a:pt x="1001" y="1174"/>
                    <a:pt x="1021" y="1093"/>
                  </a:cubicBezTo>
                  <a:cubicBezTo>
                    <a:pt x="1021" y="1045"/>
                    <a:pt x="1021" y="996"/>
                    <a:pt x="1021" y="948"/>
                  </a:cubicBezTo>
                  <a:cubicBezTo>
                    <a:pt x="1069" y="972"/>
                    <a:pt x="1118" y="996"/>
                    <a:pt x="1166" y="996"/>
                  </a:cubicBezTo>
                  <a:cubicBezTo>
                    <a:pt x="1192" y="1007"/>
                    <a:pt x="1218" y="1011"/>
                    <a:pt x="1243" y="1011"/>
                  </a:cubicBezTo>
                  <a:cubicBezTo>
                    <a:pt x="1335" y="1011"/>
                    <a:pt x="1415" y="946"/>
                    <a:pt x="1434" y="850"/>
                  </a:cubicBezTo>
                  <a:cubicBezTo>
                    <a:pt x="1458" y="778"/>
                    <a:pt x="1458" y="680"/>
                    <a:pt x="1434" y="608"/>
                  </a:cubicBezTo>
                  <a:cubicBezTo>
                    <a:pt x="1507" y="608"/>
                    <a:pt x="1555" y="632"/>
                    <a:pt x="1628" y="632"/>
                  </a:cubicBezTo>
                  <a:cubicBezTo>
                    <a:pt x="1701" y="632"/>
                    <a:pt x="1798" y="608"/>
                    <a:pt x="1822" y="535"/>
                  </a:cubicBezTo>
                  <a:cubicBezTo>
                    <a:pt x="1847" y="510"/>
                    <a:pt x="1847" y="510"/>
                    <a:pt x="1847" y="486"/>
                  </a:cubicBezTo>
                  <a:cubicBezTo>
                    <a:pt x="1859" y="498"/>
                    <a:pt x="1877" y="504"/>
                    <a:pt x="1895" y="504"/>
                  </a:cubicBezTo>
                  <a:cubicBezTo>
                    <a:pt x="1913" y="504"/>
                    <a:pt x="1932" y="498"/>
                    <a:pt x="1944" y="486"/>
                  </a:cubicBezTo>
                  <a:cubicBezTo>
                    <a:pt x="1992" y="486"/>
                    <a:pt x="2041" y="462"/>
                    <a:pt x="2065" y="413"/>
                  </a:cubicBezTo>
                  <a:cubicBezTo>
                    <a:pt x="2090" y="267"/>
                    <a:pt x="2065" y="146"/>
                    <a:pt x="2017" y="25"/>
                  </a:cubicBezTo>
                  <a:cubicBezTo>
                    <a:pt x="1992" y="0"/>
                    <a:pt x="1968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-868753" y="3630488"/>
              <a:ext cx="108420" cy="91959"/>
            </a:xfrm>
            <a:custGeom>
              <a:rect b="b" l="l" r="r" t="t"/>
              <a:pathLst>
                <a:path extrusionOk="0" h="1224" w="1443">
                  <a:moveTo>
                    <a:pt x="158" y="1"/>
                  </a:moveTo>
                  <a:cubicBezTo>
                    <a:pt x="118" y="1"/>
                    <a:pt x="76" y="3"/>
                    <a:pt x="34" y="6"/>
                  </a:cubicBezTo>
                  <a:cubicBezTo>
                    <a:pt x="34" y="6"/>
                    <a:pt x="34" y="6"/>
                    <a:pt x="34" y="6"/>
                  </a:cubicBezTo>
                  <a:lnTo>
                    <a:pt x="34" y="6"/>
                  </a:lnTo>
                  <a:cubicBezTo>
                    <a:pt x="33" y="6"/>
                    <a:pt x="1" y="1224"/>
                    <a:pt x="1328" y="1224"/>
                  </a:cubicBezTo>
                  <a:cubicBezTo>
                    <a:pt x="1365" y="1224"/>
                    <a:pt x="1404" y="1223"/>
                    <a:pt x="1443" y="1221"/>
                  </a:cubicBezTo>
                  <a:cubicBezTo>
                    <a:pt x="1443" y="1221"/>
                    <a:pt x="1240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-837046" y="3663019"/>
              <a:ext cx="80394" cy="62884"/>
            </a:xfrm>
            <a:custGeom>
              <a:rect b="b" l="l" r="r" t="t"/>
              <a:pathLst>
                <a:path extrusionOk="0" h="837" w="1070">
                  <a:moveTo>
                    <a:pt x="53" y="0"/>
                  </a:moveTo>
                  <a:cubicBezTo>
                    <a:pt x="37" y="0"/>
                    <a:pt x="25" y="17"/>
                    <a:pt x="25" y="35"/>
                  </a:cubicBezTo>
                  <a:cubicBezTo>
                    <a:pt x="1" y="59"/>
                    <a:pt x="25" y="83"/>
                    <a:pt x="49" y="83"/>
                  </a:cubicBezTo>
                  <a:cubicBezTo>
                    <a:pt x="414" y="253"/>
                    <a:pt x="729" y="496"/>
                    <a:pt x="997" y="812"/>
                  </a:cubicBezTo>
                  <a:cubicBezTo>
                    <a:pt x="997" y="812"/>
                    <a:pt x="1021" y="836"/>
                    <a:pt x="1021" y="836"/>
                  </a:cubicBezTo>
                  <a:lnTo>
                    <a:pt x="1045" y="812"/>
                  </a:lnTo>
                  <a:cubicBezTo>
                    <a:pt x="1069" y="812"/>
                    <a:pt x="1069" y="788"/>
                    <a:pt x="1069" y="763"/>
                  </a:cubicBezTo>
                  <a:cubicBezTo>
                    <a:pt x="802" y="423"/>
                    <a:pt x="462" y="156"/>
                    <a:pt x="74" y="10"/>
                  </a:cubicBezTo>
                  <a:cubicBezTo>
                    <a:pt x="66" y="3"/>
                    <a:pt x="59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-764015" y="3539732"/>
              <a:ext cx="129683" cy="73101"/>
            </a:xfrm>
            <a:custGeom>
              <a:rect b="b" l="l" r="r" t="t"/>
              <a:pathLst>
                <a:path extrusionOk="0" h="973" w="1726">
                  <a:moveTo>
                    <a:pt x="1242" y="0"/>
                  </a:moveTo>
                  <a:cubicBezTo>
                    <a:pt x="434" y="0"/>
                    <a:pt x="0" y="850"/>
                    <a:pt x="0" y="850"/>
                  </a:cubicBezTo>
                  <a:cubicBezTo>
                    <a:pt x="232" y="937"/>
                    <a:pt x="435" y="973"/>
                    <a:pt x="612" y="973"/>
                  </a:cubicBezTo>
                  <a:cubicBezTo>
                    <a:pt x="1474" y="973"/>
                    <a:pt x="1725" y="117"/>
                    <a:pt x="1725" y="97"/>
                  </a:cubicBezTo>
                  <a:cubicBezTo>
                    <a:pt x="1552" y="29"/>
                    <a:pt x="1391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-769500" y="3568882"/>
              <a:ext cx="94971" cy="38391"/>
            </a:xfrm>
            <a:custGeom>
              <a:rect b="b" l="l" r="r" t="t"/>
              <a:pathLst>
                <a:path extrusionOk="0" h="511" w="1264">
                  <a:moveTo>
                    <a:pt x="1191" y="0"/>
                  </a:moveTo>
                  <a:cubicBezTo>
                    <a:pt x="778" y="49"/>
                    <a:pt x="389" y="194"/>
                    <a:pt x="25" y="413"/>
                  </a:cubicBezTo>
                  <a:cubicBezTo>
                    <a:pt x="0" y="462"/>
                    <a:pt x="25" y="510"/>
                    <a:pt x="73" y="510"/>
                  </a:cubicBezTo>
                  <a:cubicBezTo>
                    <a:pt x="73" y="510"/>
                    <a:pt x="98" y="510"/>
                    <a:pt x="98" y="486"/>
                  </a:cubicBezTo>
                  <a:cubicBezTo>
                    <a:pt x="438" y="267"/>
                    <a:pt x="802" y="146"/>
                    <a:pt x="1215" y="97"/>
                  </a:cubicBezTo>
                  <a:cubicBezTo>
                    <a:pt x="1239" y="97"/>
                    <a:pt x="1264" y="73"/>
                    <a:pt x="1264" y="49"/>
                  </a:cubicBezTo>
                  <a:cubicBezTo>
                    <a:pt x="1239" y="24"/>
                    <a:pt x="1215" y="0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-800981" y="3409081"/>
              <a:ext cx="60784" cy="462801"/>
            </a:xfrm>
            <a:custGeom>
              <a:rect b="b" l="l" r="r" t="t"/>
              <a:pathLst>
                <a:path extrusionOk="0" h="6160" w="809">
                  <a:moveTo>
                    <a:pt x="69" y="1"/>
                  </a:moveTo>
                  <a:cubicBezTo>
                    <a:pt x="37" y="1"/>
                    <a:pt x="0" y="32"/>
                    <a:pt x="31" y="62"/>
                  </a:cubicBezTo>
                  <a:cubicBezTo>
                    <a:pt x="711" y="1860"/>
                    <a:pt x="541" y="6063"/>
                    <a:pt x="541" y="6111"/>
                  </a:cubicBezTo>
                  <a:cubicBezTo>
                    <a:pt x="541" y="6135"/>
                    <a:pt x="565" y="6135"/>
                    <a:pt x="589" y="6160"/>
                  </a:cubicBezTo>
                  <a:cubicBezTo>
                    <a:pt x="614" y="6135"/>
                    <a:pt x="638" y="6135"/>
                    <a:pt x="638" y="6111"/>
                  </a:cubicBezTo>
                  <a:cubicBezTo>
                    <a:pt x="638" y="6063"/>
                    <a:pt x="808" y="1836"/>
                    <a:pt x="104" y="38"/>
                  </a:cubicBezTo>
                  <a:cubicBezTo>
                    <a:pt x="104" y="11"/>
                    <a:pt x="87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-905869" y="3300294"/>
              <a:ext cx="198507" cy="165361"/>
            </a:xfrm>
            <a:custGeom>
              <a:rect b="b" l="l" r="r" t="t"/>
              <a:pathLst>
                <a:path extrusionOk="0" h="2201" w="2642">
                  <a:moveTo>
                    <a:pt x="898" y="1"/>
                  </a:moveTo>
                  <a:cubicBezTo>
                    <a:pt x="722" y="1"/>
                    <a:pt x="649" y="636"/>
                    <a:pt x="649" y="636"/>
                  </a:cubicBezTo>
                  <a:cubicBezTo>
                    <a:pt x="649" y="636"/>
                    <a:pt x="381" y="252"/>
                    <a:pt x="219" y="252"/>
                  </a:cubicBezTo>
                  <a:cubicBezTo>
                    <a:pt x="198" y="252"/>
                    <a:pt x="180" y="258"/>
                    <a:pt x="164" y="271"/>
                  </a:cubicBezTo>
                  <a:cubicBezTo>
                    <a:pt x="0" y="365"/>
                    <a:pt x="217" y="2201"/>
                    <a:pt x="1307" y="2201"/>
                  </a:cubicBezTo>
                  <a:cubicBezTo>
                    <a:pt x="1353" y="2201"/>
                    <a:pt x="1401" y="2197"/>
                    <a:pt x="1451" y="2190"/>
                  </a:cubicBezTo>
                  <a:cubicBezTo>
                    <a:pt x="2641" y="2045"/>
                    <a:pt x="2569" y="1170"/>
                    <a:pt x="2569" y="1170"/>
                  </a:cubicBezTo>
                  <a:cubicBezTo>
                    <a:pt x="2569" y="1170"/>
                    <a:pt x="2544" y="369"/>
                    <a:pt x="2374" y="126"/>
                  </a:cubicBezTo>
                  <a:cubicBezTo>
                    <a:pt x="2348" y="89"/>
                    <a:pt x="2321" y="73"/>
                    <a:pt x="2293" y="73"/>
                  </a:cubicBezTo>
                  <a:cubicBezTo>
                    <a:pt x="2136" y="73"/>
                    <a:pt x="1961" y="563"/>
                    <a:pt x="1961" y="563"/>
                  </a:cubicBezTo>
                  <a:cubicBezTo>
                    <a:pt x="1888" y="369"/>
                    <a:pt x="1791" y="199"/>
                    <a:pt x="1670" y="53"/>
                  </a:cubicBezTo>
                  <a:cubicBezTo>
                    <a:pt x="1650" y="38"/>
                    <a:pt x="1631" y="32"/>
                    <a:pt x="1612" y="32"/>
                  </a:cubicBezTo>
                  <a:cubicBezTo>
                    <a:pt x="1443" y="32"/>
                    <a:pt x="1305" y="563"/>
                    <a:pt x="1305" y="563"/>
                  </a:cubicBezTo>
                  <a:cubicBezTo>
                    <a:pt x="1232" y="369"/>
                    <a:pt x="1111" y="199"/>
                    <a:pt x="990" y="53"/>
                  </a:cubicBezTo>
                  <a:cubicBezTo>
                    <a:pt x="957" y="16"/>
                    <a:pt x="926" y="1"/>
                    <a:pt x="8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-884456" y="3364454"/>
              <a:ext cx="171608" cy="62133"/>
            </a:xfrm>
            <a:custGeom>
              <a:rect b="b" l="l" r="r" t="t"/>
              <a:pathLst>
                <a:path extrusionOk="0" h="827" w="2284">
                  <a:moveTo>
                    <a:pt x="1846" y="122"/>
                  </a:moveTo>
                  <a:lnTo>
                    <a:pt x="1846" y="122"/>
                  </a:lnTo>
                  <a:cubicBezTo>
                    <a:pt x="1871" y="146"/>
                    <a:pt x="1895" y="146"/>
                    <a:pt x="1919" y="195"/>
                  </a:cubicBezTo>
                  <a:cubicBezTo>
                    <a:pt x="1919" y="219"/>
                    <a:pt x="1919" y="243"/>
                    <a:pt x="1919" y="268"/>
                  </a:cubicBezTo>
                  <a:cubicBezTo>
                    <a:pt x="1895" y="268"/>
                    <a:pt x="1895" y="243"/>
                    <a:pt x="1895" y="243"/>
                  </a:cubicBezTo>
                  <a:cubicBezTo>
                    <a:pt x="1871" y="195"/>
                    <a:pt x="1846" y="146"/>
                    <a:pt x="1846" y="122"/>
                  </a:cubicBezTo>
                  <a:close/>
                  <a:moveTo>
                    <a:pt x="923" y="170"/>
                  </a:moveTo>
                  <a:lnTo>
                    <a:pt x="923" y="170"/>
                  </a:lnTo>
                  <a:cubicBezTo>
                    <a:pt x="947" y="219"/>
                    <a:pt x="947" y="268"/>
                    <a:pt x="972" y="292"/>
                  </a:cubicBezTo>
                  <a:cubicBezTo>
                    <a:pt x="947" y="268"/>
                    <a:pt x="923" y="219"/>
                    <a:pt x="923" y="170"/>
                  </a:cubicBezTo>
                  <a:close/>
                  <a:moveTo>
                    <a:pt x="583" y="341"/>
                  </a:moveTo>
                  <a:lnTo>
                    <a:pt x="583" y="341"/>
                  </a:lnTo>
                  <a:cubicBezTo>
                    <a:pt x="607" y="365"/>
                    <a:pt x="632" y="413"/>
                    <a:pt x="632" y="486"/>
                  </a:cubicBezTo>
                  <a:cubicBezTo>
                    <a:pt x="607" y="438"/>
                    <a:pt x="583" y="389"/>
                    <a:pt x="583" y="341"/>
                  </a:cubicBezTo>
                  <a:close/>
                  <a:moveTo>
                    <a:pt x="2211" y="0"/>
                  </a:moveTo>
                  <a:cubicBezTo>
                    <a:pt x="2186" y="0"/>
                    <a:pt x="2162" y="25"/>
                    <a:pt x="2186" y="49"/>
                  </a:cubicBezTo>
                  <a:cubicBezTo>
                    <a:pt x="2186" y="122"/>
                    <a:pt x="2186" y="292"/>
                    <a:pt x="2138" y="341"/>
                  </a:cubicBezTo>
                  <a:cubicBezTo>
                    <a:pt x="2113" y="365"/>
                    <a:pt x="2089" y="365"/>
                    <a:pt x="2065" y="365"/>
                  </a:cubicBezTo>
                  <a:cubicBezTo>
                    <a:pt x="2041" y="365"/>
                    <a:pt x="2016" y="365"/>
                    <a:pt x="1992" y="341"/>
                  </a:cubicBezTo>
                  <a:cubicBezTo>
                    <a:pt x="2016" y="292"/>
                    <a:pt x="2016" y="243"/>
                    <a:pt x="1992" y="195"/>
                  </a:cubicBezTo>
                  <a:cubicBezTo>
                    <a:pt x="1992" y="122"/>
                    <a:pt x="1943" y="49"/>
                    <a:pt x="1895" y="25"/>
                  </a:cubicBezTo>
                  <a:cubicBezTo>
                    <a:pt x="1846" y="25"/>
                    <a:pt x="1822" y="25"/>
                    <a:pt x="1798" y="49"/>
                  </a:cubicBezTo>
                  <a:cubicBezTo>
                    <a:pt x="1749" y="98"/>
                    <a:pt x="1749" y="170"/>
                    <a:pt x="1798" y="219"/>
                  </a:cubicBezTo>
                  <a:cubicBezTo>
                    <a:pt x="1822" y="292"/>
                    <a:pt x="1846" y="341"/>
                    <a:pt x="1895" y="365"/>
                  </a:cubicBezTo>
                  <a:lnTo>
                    <a:pt x="1871" y="389"/>
                  </a:lnTo>
                  <a:cubicBezTo>
                    <a:pt x="1858" y="401"/>
                    <a:pt x="1834" y="407"/>
                    <a:pt x="1810" y="407"/>
                  </a:cubicBezTo>
                  <a:cubicBezTo>
                    <a:pt x="1786" y="407"/>
                    <a:pt x="1761" y="401"/>
                    <a:pt x="1749" y="389"/>
                  </a:cubicBezTo>
                  <a:cubicBezTo>
                    <a:pt x="1676" y="365"/>
                    <a:pt x="1603" y="316"/>
                    <a:pt x="1555" y="268"/>
                  </a:cubicBezTo>
                  <a:cubicBezTo>
                    <a:pt x="1555" y="195"/>
                    <a:pt x="1530" y="146"/>
                    <a:pt x="1482" y="98"/>
                  </a:cubicBezTo>
                  <a:cubicBezTo>
                    <a:pt x="1458" y="49"/>
                    <a:pt x="1409" y="49"/>
                    <a:pt x="1385" y="49"/>
                  </a:cubicBezTo>
                  <a:cubicBezTo>
                    <a:pt x="1360" y="73"/>
                    <a:pt x="1336" y="98"/>
                    <a:pt x="1336" y="122"/>
                  </a:cubicBezTo>
                  <a:cubicBezTo>
                    <a:pt x="1360" y="195"/>
                    <a:pt x="1409" y="268"/>
                    <a:pt x="1458" y="316"/>
                  </a:cubicBezTo>
                  <a:cubicBezTo>
                    <a:pt x="1458" y="413"/>
                    <a:pt x="1433" y="511"/>
                    <a:pt x="1385" y="583"/>
                  </a:cubicBezTo>
                  <a:cubicBezTo>
                    <a:pt x="1360" y="608"/>
                    <a:pt x="1336" y="620"/>
                    <a:pt x="1309" y="620"/>
                  </a:cubicBezTo>
                  <a:cubicBezTo>
                    <a:pt x="1281" y="620"/>
                    <a:pt x="1251" y="608"/>
                    <a:pt x="1215" y="583"/>
                  </a:cubicBezTo>
                  <a:cubicBezTo>
                    <a:pt x="1142" y="559"/>
                    <a:pt x="1093" y="511"/>
                    <a:pt x="1069" y="462"/>
                  </a:cubicBezTo>
                  <a:cubicBezTo>
                    <a:pt x="1093" y="341"/>
                    <a:pt x="1069" y="195"/>
                    <a:pt x="996" y="98"/>
                  </a:cubicBezTo>
                  <a:cubicBezTo>
                    <a:pt x="979" y="80"/>
                    <a:pt x="950" y="63"/>
                    <a:pt x="925" y="63"/>
                  </a:cubicBezTo>
                  <a:cubicBezTo>
                    <a:pt x="915" y="63"/>
                    <a:pt x="906" y="66"/>
                    <a:pt x="899" y="73"/>
                  </a:cubicBezTo>
                  <a:cubicBezTo>
                    <a:pt x="850" y="73"/>
                    <a:pt x="850" y="98"/>
                    <a:pt x="850" y="146"/>
                  </a:cubicBezTo>
                  <a:cubicBezTo>
                    <a:pt x="850" y="243"/>
                    <a:pt x="875" y="365"/>
                    <a:pt x="947" y="462"/>
                  </a:cubicBezTo>
                  <a:cubicBezTo>
                    <a:pt x="947" y="535"/>
                    <a:pt x="923" y="583"/>
                    <a:pt x="899" y="632"/>
                  </a:cubicBezTo>
                  <a:cubicBezTo>
                    <a:pt x="885" y="660"/>
                    <a:pt x="862" y="672"/>
                    <a:pt x="836" y="672"/>
                  </a:cubicBezTo>
                  <a:cubicBezTo>
                    <a:pt x="818" y="672"/>
                    <a:pt x="798" y="666"/>
                    <a:pt x="777" y="656"/>
                  </a:cubicBezTo>
                  <a:cubicBezTo>
                    <a:pt x="753" y="632"/>
                    <a:pt x="729" y="608"/>
                    <a:pt x="705" y="559"/>
                  </a:cubicBezTo>
                  <a:cubicBezTo>
                    <a:pt x="729" y="462"/>
                    <a:pt x="729" y="341"/>
                    <a:pt x="632" y="243"/>
                  </a:cubicBezTo>
                  <a:cubicBezTo>
                    <a:pt x="607" y="219"/>
                    <a:pt x="559" y="219"/>
                    <a:pt x="534" y="219"/>
                  </a:cubicBezTo>
                  <a:cubicBezTo>
                    <a:pt x="510" y="219"/>
                    <a:pt x="486" y="243"/>
                    <a:pt x="486" y="292"/>
                  </a:cubicBezTo>
                  <a:cubicBezTo>
                    <a:pt x="486" y="389"/>
                    <a:pt x="510" y="486"/>
                    <a:pt x="583" y="583"/>
                  </a:cubicBezTo>
                  <a:cubicBezTo>
                    <a:pt x="534" y="656"/>
                    <a:pt x="462" y="705"/>
                    <a:pt x="389" y="705"/>
                  </a:cubicBezTo>
                  <a:cubicBezTo>
                    <a:pt x="374" y="708"/>
                    <a:pt x="360" y="710"/>
                    <a:pt x="347" y="710"/>
                  </a:cubicBezTo>
                  <a:cubicBezTo>
                    <a:pt x="161" y="710"/>
                    <a:pt x="97" y="413"/>
                    <a:pt x="97" y="413"/>
                  </a:cubicBezTo>
                  <a:cubicBezTo>
                    <a:pt x="97" y="389"/>
                    <a:pt x="73" y="365"/>
                    <a:pt x="49" y="365"/>
                  </a:cubicBezTo>
                  <a:cubicBezTo>
                    <a:pt x="24" y="389"/>
                    <a:pt x="0" y="413"/>
                    <a:pt x="0" y="438"/>
                  </a:cubicBezTo>
                  <a:cubicBezTo>
                    <a:pt x="0" y="438"/>
                    <a:pt x="97" y="826"/>
                    <a:pt x="364" y="826"/>
                  </a:cubicBezTo>
                  <a:lnTo>
                    <a:pt x="413" y="802"/>
                  </a:lnTo>
                  <a:cubicBezTo>
                    <a:pt x="510" y="802"/>
                    <a:pt x="583" y="753"/>
                    <a:pt x="656" y="656"/>
                  </a:cubicBezTo>
                  <a:cubicBezTo>
                    <a:pt x="680" y="681"/>
                    <a:pt x="705" y="729"/>
                    <a:pt x="753" y="729"/>
                  </a:cubicBezTo>
                  <a:cubicBezTo>
                    <a:pt x="784" y="760"/>
                    <a:pt x="818" y="773"/>
                    <a:pt x="852" y="773"/>
                  </a:cubicBezTo>
                  <a:cubicBezTo>
                    <a:pt x="899" y="773"/>
                    <a:pt x="943" y="747"/>
                    <a:pt x="972" y="705"/>
                  </a:cubicBezTo>
                  <a:cubicBezTo>
                    <a:pt x="996" y="656"/>
                    <a:pt x="1020" y="608"/>
                    <a:pt x="1045" y="559"/>
                  </a:cubicBezTo>
                  <a:cubicBezTo>
                    <a:pt x="1069" y="608"/>
                    <a:pt x="1117" y="632"/>
                    <a:pt x="1166" y="656"/>
                  </a:cubicBezTo>
                  <a:cubicBezTo>
                    <a:pt x="1198" y="699"/>
                    <a:pt x="1244" y="718"/>
                    <a:pt x="1292" y="718"/>
                  </a:cubicBezTo>
                  <a:cubicBezTo>
                    <a:pt x="1353" y="718"/>
                    <a:pt x="1417" y="687"/>
                    <a:pt x="1458" y="632"/>
                  </a:cubicBezTo>
                  <a:cubicBezTo>
                    <a:pt x="1506" y="559"/>
                    <a:pt x="1530" y="462"/>
                    <a:pt x="1555" y="389"/>
                  </a:cubicBezTo>
                  <a:cubicBezTo>
                    <a:pt x="1603" y="413"/>
                    <a:pt x="1652" y="438"/>
                    <a:pt x="1700" y="462"/>
                  </a:cubicBezTo>
                  <a:cubicBezTo>
                    <a:pt x="1737" y="486"/>
                    <a:pt x="1779" y="498"/>
                    <a:pt x="1822" y="498"/>
                  </a:cubicBezTo>
                  <a:cubicBezTo>
                    <a:pt x="1864" y="498"/>
                    <a:pt x="1907" y="486"/>
                    <a:pt x="1943" y="462"/>
                  </a:cubicBezTo>
                  <a:lnTo>
                    <a:pt x="1968" y="413"/>
                  </a:lnTo>
                  <a:cubicBezTo>
                    <a:pt x="1992" y="438"/>
                    <a:pt x="2016" y="438"/>
                    <a:pt x="2065" y="462"/>
                  </a:cubicBezTo>
                  <a:cubicBezTo>
                    <a:pt x="2113" y="462"/>
                    <a:pt x="2162" y="438"/>
                    <a:pt x="2211" y="413"/>
                  </a:cubicBezTo>
                  <a:cubicBezTo>
                    <a:pt x="2259" y="292"/>
                    <a:pt x="2284" y="170"/>
                    <a:pt x="2284" y="25"/>
                  </a:cubicBezTo>
                  <a:cubicBezTo>
                    <a:pt x="2259" y="0"/>
                    <a:pt x="2235" y="0"/>
                    <a:pt x="2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-945691" y="3813429"/>
              <a:ext cx="336905" cy="128472"/>
            </a:xfrm>
            <a:custGeom>
              <a:rect b="b" l="l" r="r" t="t"/>
              <a:pathLst>
                <a:path extrusionOk="0" h="1710" w="4484">
                  <a:moveTo>
                    <a:pt x="3927" y="0"/>
                  </a:moveTo>
                  <a:cubicBezTo>
                    <a:pt x="3752" y="0"/>
                    <a:pt x="3511" y="705"/>
                    <a:pt x="3511" y="705"/>
                  </a:cubicBezTo>
                  <a:cubicBezTo>
                    <a:pt x="3341" y="510"/>
                    <a:pt x="3147" y="316"/>
                    <a:pt x="2928" y="146"/>
                  </a:cubicBezTo>
                  <a:cubicBezTo>
                    <a:pt x="2885" y="106"/>
                    <a:pt x="2847" y="89"/>
                    <a:pt x="2812" y="89"/>
                  </a:cubicBezTo>
                  <a:cubicBezTo>
                    <a:pt x="2594" y="89"/>
                    <a:pt x="2540" y="778"/>
                    <a:pt x="2540" y="778"/>
                  </a:cubicBezTo>
                  <a:cubicBezTo>
                    <a:pt x="2540" y="778"/>
                    <a:pt x="2103" y="268"/>
                    <a:pt x="1957" y="49"/>
                  </a:cubicBezTo>
                  <a:cubicBezTo>
                    <a:pt x="1944" y="34"/>
                    <a:pt x="1928" y="27"/>
                    <a:pt x="1910" y="27"/>
                  </a:cubicBezTo>
                  <a:cubicBezTo>
                    <a:pt x="1697" y="27"/>
                    <a:pt x="1179" y="1021"/>
                    <a:pt x="1179" y="1021"/>
                  </a:cubicBezTo>
                  <a:cubicBezTo>
                    <a:pt x="1082" y="729"/>
                    <a:pt x="912" y="438"/>
                    <a:pt x="669" y="219"/>
                  </a:cubicBezTo>
                  <a:cubicBezTo>
                    <a:pt x="649" y="206"/>
                    <a:pt x="628" y="200"/>
                    <a:pt x="607" y="200"/>
                  </a:cubicBezTo>
                  <a:cubicBezTo>
                    <a:pt x="308" y="200"/>
                    <a:pt x="0" y="1424"/>
                    <a:pt x="159" y="1628"/>
                  </a:cubicBezTo>
                  <a:cubicBezTo>
                    <a:pt x="206" y="1688"/>
                    <a:pt x="548" y="1709"/>
                    <a:pt x="1022" y="1709"/>
                  </a:cubicBezTo>
                  <a:cubicBezTo>
                    <a:pt x="2286" y="1709"/>
                    <a:pt x="4483" y="1555"/>
                    <a:pt x="4483" y="1555"/>
                  </a:cubicBezTo>
                  <a:cubicBezTo>
                    <a:pt x="4362" y="1045"/>
                    <a:pt x="4192" y="535"/>
                    <a:pt x="3997" y="49"/>
                  </a:cubicBezTo>
                  <a:cubicBezTo>
                    <a:pt x="3976" y="15"/>
                    <a:pt x="3952" y="0"/>
                    <a:pt x="3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14"/>
          <p:cNvSpPr txBox="1"/>
          <p:nvPr>
            <p:ph type="title"/>
          </p:nvPr>
        </p:nvSpPr>
        <p:spPr>
          <a:xfrm>
            <a:off x="5345250" y="2532650"/>
            <a:ext cx="25875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57" name="Google Shape;557;p14"/>
          <p:cNvSpPr txBox="1"/>
          <p:nvPr>
            <p:ph idx="1" type="subTitle"/>
          </p:nvPr>
        </p:nvSpPr>
        <p:spPr>
          <a:xfrm>
            <a:off x="5173650" y="3213963"/>
            <a:ext cx="27591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558" name="Google Shape;558;p14"/>
          <p:cNvSpPr txBox="1"/>
          <p:nvPr>
            <p:ph hasCustomPrompt="1" idx="2" type="title"/>
          </p:nvPr>
        </p:nvSpPr>
        <p:spPr>
          <a:xfrm>
            <a:off x="5803650" y="1220213"/>
            <a:ext cx="2129100" cy="13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559" name="Google Shape;559;p14"/>
          <p:cNvGrpSpPr/>
          <p:nvPr/>
        </p:nvGrpSpPr>
        <p:grpSpPr>
          <a:xfrm flipH="1">
            <a:off x="79591" y="1384107"/>
            <a:ext cx="2037701" cy="1610804"/>
            <a:chOff x="855987" y="2204128"/>
            <a:chExt cx="1217483" cy="962421"/>
          </a:xfrm>
        </p:grpSpPr>
        <p:grpSp>
          <p:nvGrpSpPr>
            <p:cNvPr id="560" name="Google Shape;560;p14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561" name="Google Shape;561;p14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4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4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14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14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4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7" name="Google Shape;567;p14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" name="Google Shape;568;p14"/>
          <p:cNvGrpSpPr/>
          <p:nvPr/>
        </p:nvGrpSpPr>
        <p:grpSpPr>
          <a:xfrm flipH="1">
            <a:off x="3038856" y="103507"/>
            <a:ext cx="2525833" cy="1610805"/>
            <a:chOff x="7239867" y="1514545"/>
            <a:chExt cx="2525833" cy="1610805"/>
          </a:xfrm>
        </p:grpSpPr>
        <p:grpSp>
          <p:nvGrpSpPr>
            <p:cNvPr id="569" name="Google Shape;569;p14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570" name="Google Shape;570;p14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571" name="Google Shape;571;p14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" name="Google Shape;572;p14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" name="Google Shape;573;p14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" name="Google Shape;574;p14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" name="Google Shape;575;p14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" name="Google Shape;576;p14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77" name="Google Shape;577;p14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14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9" name="Google Shape;579;p14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" name="Google Shape;580;p14"/>
          <p:cNvGrpSpPr/>
          <p:nvPr/>
        </p:nvGrpSpPr>
        <p:grpSpPr>
          <a:xfrm>
            <a:off x="722807" y="3470549"/>
            <a:ext cx="1020386" cy="1732392"/>
            <a:chOff x="-1056319" y="1385262"/>
            <a:chExt cx="212940" cy="361495"/>
          </a:xfrm>
        </p:grpSpPr>
        <p:sp>
          <p:nvSpPr>
            <p:cNvPr id="581" name="Google Shape;581;p14"/>
            <p:cNvSpPr/>
            <p:nvPr/>
          </p:nvSpPr>
          <p:spPr>
            <a:xfrm>
              <a:off x="-933315" y="1467563"/>
              <a:ext cx="27460" cy="279194"/>
            </a:xfrm>
            <a:custGeom>
              <a:rect b="b" l="l" r="r" t="t"/>
              <a:pathLst>
                <a:path extrusionOk="0" h="7168" w="705">
                  <a:moveTo>
                    <a:pt x="680" y="1"/>
                  </a:moveTo>
                  <a:cubicBezTo>
                    <a:pt x="656" y="1"/>
                    <a:pt x="632" y="25"/>
                    <a:pt x="632" y="50"/>
                  </a:cubicBezTo>
                  <a:cubicBezTo>
                    <a:pt x="608" y="292"/>
                    <a:pt x="0" y="6123"/>
                    <a:pt x="170" y="7119"/>
                  </a:cubicBezTo>
                  <a:cubicBezTo>
                    <a:pt x="170" y="7143"/>
                    <a:pt x="170" y="7167"/>
                    <a:pt x="195" y="7167"/>
                  </a:cubicBezTo>
                  <a:lnTo>
                    <a:pt x="219" y="7167"/>
                  </a:lnTo>
                  <a:cubicBezTo>
                    <a:pt x="243" y="7143"/>
                    <a:pt x="243" y="7119"/>
                    <a:pt x="243" y="7094"/>
                  </a:cubicBezTo>
                  <a:cubicBezTo>
                    <a:pt x="97" y="6123"/>
                    <a:pt x="705" y="122"/>
                    <a:pt x="705" y="74"/>
                  </a:cubicBezTo>
                  <a:cubicBezTo>
                    <a:pt x="705" y="25"/>
                    <a:pt x="705" y="25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4"/>
            <p:cNvSpPr/>
            <p:nvPr/>
          </p:nvSpPr>
          <p:spPr>
            <a:xfrm>
              <a:off x="-968331" y="1385262"/>
              <a:ext cx="124952" cy="123978"/>
            </a:xfrm>
            <a:custGeom>
              <a:rect b="b" l="l" r="r" t="t"/>
              <a:pathLst>
                <a:path extrusionOk="0" h="3183" w="3208">
                  <a:moveTo>
                    <a:pt x="1555" y="98"/>
                  </a:moveTo>
                  <a:cubicBezTo>
                    <a:pt x="1871" y="171"/>
                    <a:pt x="1871" y="705"/>
                    <a:pt x="1871" y="705"/>
                  </a:cubicBezTo>
                  <a:cubicBezTo>
                    <a:pt x="1871" y="729"/>
                    <a:pt x="1895" y="754"/>
                    <a:pt x="1920" y="754"/>
                  </a:cubicBezTo>
                  <a:cubicBezTo>
                    <a:pt x="1944" y="754"/>
                    <a:pt x="1968" y="754"/>
                    <a:pt x="1968" y="729"/>
                  </a:cubicBezTo>
                  <a:cubicBezTo>
                    <a:pt x="2065" y="535"/>
                    <a:pt x="2260" y="243"/>
                    <a:pt x="2381" y="243"/>
                  </a:cubicBezTo>
                  <a:cubicBezTo>
                    <a:pt x="2405" y="243"/>
                    <a:pt x="2430" y="243"/>
                    <a:pt x="2430" y="268"/>
                  </a:cubicBezTo>
                  <a:cubicBezTo>
                    <a:pt x="2600" y="389"/>
                    <a:pt x="2478" y="802"/>
                    <a:pt x="2405" y="948"/>
                  </a:cubicBezTo>
                  <a:cubicBezTo>
                    <a:pt x="2386" y="988"/>
                    <a:pt x="2414" y="1027"/>
                    <a:pt x="2452" y="1027"/>
                  </a:cubicBezTo>
                  <a:cubicBezTo>
                    <a:pt x="2460" y="1027"/>
                    <a:pt x="2469" y="1025"/>
                    <a:pt x="2478" y="1021"/>
                  </a:cubicBezTo>
                  <a:cubicBezTo>
                    <a:pt x="2600" y="972"/>
                    <a:pt x="2745" y="924"/>
                    <a:pt x="2891" y="924"/>
                  </a:cubicBezTo>
                  <a:cubicBezTo>
                    <a:pt x="2940" y="924"/>
                    <a:pt x="3013" y="924"/>
                    <a:pt x="3061" y="972"/>
                  </a:cubicBezTo>
                  <a:cubicBezTo>
                    <a:pt x="3061" y="972"/>
                    <a:pt x="3061" y="996"/>
                    <a:pt x="3061" y="996"/>
                  </a:cubicBezTo>
                  <a:cubicBezTo>
                    <a:pt x="3037" y="1142"/>
                    <a:pt x="2745" y="1409"/>
                    <a:pt x="2551" y="1580"/>
                  </a:cubicBezTo>
                  <a:cubicBezTo>
                    <a:pt x="2527" y="1580"/>
                    <a:pt x="2527" y="1604"/>
                    <a:pt x="2527" y="1628"/>
                  </a:cubicBezTo>
                  <a:cubicBezTo>
                    <a:pt x="2551" y="1628"/>
                    <a:pt x="2551" y="1652"/>
                    <a:pt x="2575" y="1652"/>
                  </a:cubicBezTo>
                  <a:cubicBezTo>
                    <a:pt x="2721" y="1652"/>
                    <a:pt x="3134" y="1725"/>
                    <a:pt x="3134" y="1920"/>
                  </a:cubicBezTo>
                  <a:cubicBezTo>
                    <a:pt x="3134" y="2114"/>
                    <a:pt x="2624" y="2163"/>
                    <a:pt x="2430" y="2163"/>
                  </a:cubicBezTo>
                  <a:cubicBezTo>
                    <a:pt x="2430" y="2163"/>
                    <a:pt x="2405" y="2163"/>
                    <a:pt x="2405" y="2187"/>
                  </a:cubicBezTo>
                  <a:cubicBezTo>
                    <a:pt x="2381" y="2211"/>
                    <a:pt x="2381" y="2211"/>
                    <a:pt x="2405" y="2235"/>
                  </a:cubicBezTo>
                  <a:cubicBezTo>
                    <a:pt x="2405" y="2235"/>
                    <a:pt x="2697" y="2551"/>
                    <a:pt x="2527" y="2794"/>
                  </a:cubicBezTo>
                  <a:cubicBezTo>
                    <a:pt x="2503" y="2818"/>
                    <a:pt x="2454" y="2843"/>
                    <a:pt x="2430" y="2843"/>
                  </a:cubicBezTo>
                  <a:cubicBezTo>
                    <a:pt x="2260" y="2843"/>
                    <a:pt x="1992" y="2503"/>
                    <a:pt x="1895" y="2381"/>
                  </a:cubicBezTo>
                  <a:cubicBezTo>
                    <a:pt x="1883" y="2369"/>
                    <a:pt x="1871" y="2363"/>
                    <a:pt x="1862" y="2363"/>
                  </a:cubicBezTo>
                  <a:cubicBezTo>
                    <a:pt x="1853" y="2363"/>
                    <a:pt x="1847" y="2369"/>
                    <a:pt x="1847" y="2381"/>
                  </a:cubicBezTo>
                  <a:cubicBezTo>
                    <a:pt x="1822" y="2381"/>
                    <a:pt x="1798" y="2405"/>
                    <a:pt x="1798" y="2430"/>
                  </a:cubicBezTo>
                  <a:cubicBezTo>
                    <a:pt x="1798" y="2430"/>
                    <a:pt x="1871" y="2964"/>
                    <a:pt x="1579" y="3086"/>
                  </a:cubicBezTo>
                  <a:lnTo>
                    <a:pt x="1507" y="3086"/>
                  </a:lnTo>
                  <a:cubicBezTo>
                    <a:pt x="1312" y="3086"/>
                    <a:pt x="1215" y="2624"/>
                    <a:pt x="1215" y="2454"/>
                  </a:cubicBezTo>
                  <a:cubicBezTo>
                    <a:pt x="1215" y="2430"/>
                    <a:pt x="1191" y="2430"/>
                    <a:pt x="1166" y="2430"/>
                  </a:cubicBezTo>
                  <a:cubicBezTo>
                    <a:pt x="1166" y="2430"/>
                    <a:pt x="1166" y="2454"/>
                    <a:pt x="1166" y="2454"/>
                  </a:cubicBezTo>
                  <a:cubicBezTo>
                    <a:pt x="1045" y="2551"/>
                    <a:pt x="899" y="2624"/>
                    <a:pt x="754" y="2624"/>
                  </a:cubicBezTo>
                  <a:cubicBezTo>
                    <a:pt x="656" y="2624"/>
                    <a:pt x="583" y="2600"/>
                    <a:pt x="511" y="2575"/>
                  </a:cubicBezTo>
                  <a:cubicBezTo>
                    <a:pt x="462" y="2551"/>
                    <a:pt x="413" y="2503"/>
                    <a:pt x="413" y="2454"/>
                  </a:cubicBezTo>
                  <a:cubicBezTo>
                    <a:pt x="389" y="2235"/>
                    <a:pt x="729" y="1871"/>
                    <a:pt x="875" y="1725"/>
                  </a:cubicBezTo>
                  <a:cubicBezTo>
                    <a:pt x="875" y="1701"/>
                    <a:pt x="875" y="1701"/>
                    <a:pt x="875" y="1677"/>
                  </a:cubicBezTo>
                  <a:cubicBezTo>
                    <a:pt x="851" y="1652"/>
                    <a:pt x="826" y="1652"/>
                    <a:pt x="826" y="1652"/>
                  </a:cubicBezTo>
                  <a:lnTo>
                    <a:pt x="705" y="1652"/>
                  </a:lnTo>
                  <a:cubicBezTo>
                    <a:pt x="535" y="1652"/>
                    <a:pt x="195" y="1628"/>
                    <a:pt x="146" y="1409"/>
                  </a:cubicBezTo>
                  <a:cubicBezTo>
                    <a:pt x="122" y="1385"/>
                    <a:pt x="122" y="1361"/>
                    <a:pt x="146" y="1337"/>
                  </a:cubicBezTo>
                  <a:cubicBezTo>
                    <a:pt x="219" y="1215"/>
                    <a:pt x="559" y="1191"/>
                    <a:pt x="826" y="1191"/>
                  </a:cubicBezTo>
                  <a:lnTo>
                    <a:pt x="851" y="1191"/>
                  </a:lnTo>
                  <a:cubicBezTo>
                    <a:pt x="899" y="1167"/>
                    <a:pt x="924" y="1118"/>
                    <a:pt x="875" y="1094"/>
                  </a:cubicBezTo>
                  <a:cubicBezTo>
                    <a:pt x="778" y="1021"/>
                    <a:pt x="511" y="778"/>
                    <a:pt x="511" y="608"/>
                  </a:cubicBezTo>
                  <a:cubicBezTo>
                    <a:pt x="511" y="559"/>
                    <a:pt x="511" y="535"/>
                    <a:pt x="535" y="511"/>
                  </a:cubicBezTo>
                  <a:cubicBezTo>
                    <a:pt x="583" y="486"/>
                    <a:pt x="608" y="462"/>
                    <a:pt x="656" y="462"/>
                  </a:cubicBezTo>
                  <a:cubicBezTo>
                    <a:pt x="899" y="511"/>
                    <a:pt x="1118" y="632"/>
                    <a:pt x="1312" y="778"/>
                  </a:cubicBezTo>
                  <a:lnTo>
                    <a:pt x="1361" y="778"/>
                  </a:lnTo>
                  <a:cubicBezTo>
                    <a:pt x="1385" y="754"/>
                    <a:pt x="1385" y="754"/>
                    <a:pt x="1385" y="729"/>
                  </a:cubicBezTo>
                  <a:cubicBezTo>
                    <a:pt x="1361" y="608"/>
                    <a:pt x="1337" y="268"/>
                    <a:pt x="1434" y="146"/>
                  </a:cubicBezTo>
                  <a:cubicBezTo>
                    <a:pt x="1458" y="98"/>
                    <a:pt x="1507" y="98"/>
                    <a:pt x="1555" y="98"/>
                  </a:cubicBezTo>
                  <a:close/>
                  <a:moveTo>
                    <a:pt x="1531" y="1"/>
                  </a:moveTo>
                  <a:cubicBezTo>
                    <a:pt x="1458" y="1"/>
                    <a:pt x="1385" y="25"/>
                    <a:pt x="1337" y="73"/>
                  </a:cubicBezTo>
                  <a:cubicBezTo>
                    <a:pt x="1239" y="243"/>
                    <a:pt x="1215" y="438"/>
                    <a:pt x="1239" y="632"/>
                  </a:cubicBezTo>
                  <a:cubicBezTo>
                    <a:pt x="1069" y="486"/>
                    <a:pt x="875" y="389"/>
                    <a:pt x="632" y="365"/>
                  </a:cubicBezTo>
                  <a:cubicBezTo>
                    <a:pt x="583" y="365"/>
                    <a:pt x="511" y="389"/>
                    <a:pt x="462" y="413"/>
                  </a:cubicBezTo>
                  <a:cubicBezTo>
                    <a:pt x="413" y="462"/>
                    <a:pt x="389" y="535"/>
                    <a:pt x="389" y="584"/>
                  </a:cubicBezTo>
                  <a:cubicBezTo>
                    <a:pt x="438" y="778"/>
                    <a:pt x="559" y="948"/>
                    <a:pt x="705" y="1069"/>
                  </a:cubicBezTo>
                  <a:cubicBezTo>
                    <a:pt x="511" y="1069"/>
                    <a:pt x="171" y="1118"/>
                    <a:pt x="49" y="1264"/>
                  </a:cubicBezTo>
                  <a:cubicBezTo>
                    <a:pt x="0" y="1312"/>
                    <a:pt x="0" y="1361"/>
                    <a:pt x="0" y="1434"/>
                  </a:cubicBezTo>
                  <a:cubicBezTo>
                    <a:pt x="73" y="1701"/>
                    <a:pt x="462" y="1725"/>
                    <a:pt x="681" y="1725"/>
                  </a:cubicBezTo>
                  <a:cubicBezTo>
                    <a:pt x="511" y="1895"/>
                    <a:pt x="243" y="2211"/>
                    <a:pt x="268" y="2454"/>
                  </a:cubicBezTo>
                  <a:cubicBezTo>
                    <a:pt x="292" y="2527"/>
                    <a:pt x="341" y="2600"/>
                    <a:pt x="413" y="2624"/>
                  </a:cubicBezTo>
                  <a:cubicBezTo>
                    <a:pt x="511" y="2673"/>
                    <a:pt x="608" y="2697"/>
                    <a:pt x="705" y="2697"/>
                  </a:cubicBezTo>
                  <a:cubicBezTo>
                    <a:pt x="851" y="2697"/>
                    <a:pt x="996" y="2648"/>
                    <a:pt x="1118" y="2551"/>
                  </a:cubicBezTo>
                  <a:cubicBezTo>
                    <a:pt x="1166" y="2746"/>
                    <a:pt x="1264" y="3183"/>
                    <a:pt x="1507" y="3183"/>
                  </a:cubicBezTo>
                  <a:cubicBezTo>
                    <a:pt x="1531" y="3183"/>
                    <a:pt x="1579" y="3183"/>
                    <a:pt x="1604" y="3159"/>
                  </a:cubicBezTo>
                  <a:cubicBezTo>
                    <a:pt x="1822" y="3037"/>
                    <a:pt x="1944" y="2794"/>
                    <a:pt x="1895" y="2551"/>
                  </a:cubicBezTo>
                  <a:lnTo>
                    <a:pt x="1895" y="2551"/>
                  </a:lnTo>
                  <a:cubicBezTo>
                    <a:pt x="2041" y="2721"/>
                    <a:pt x="2260" y="2940"/>
                    <a:pt x="2430" y="2940"/>
                  </a:cubicBezTo>
                  <a:cubicBezTo>
                    <a:pt x="2503" y="2940"/>
                    <a:pt x="2551" y="2916"/>
                    <a:pt x="2600" y="2867"/>
                  </a:cubicBezTo>
                  <a:cubicBezTo>
                    <a:pt x="2697" y="2648"/>
                    <a:pt x="2673" y="2405"/>
                    <a:pt x="2527" y="2260"/>
                  </a:cubicBezTo>
                  <a:cubicBezTo>
                    <a:pt x="2745" y="2235"/>
                    <a:pt x="3207" y="2163"/>
                    <a:pt x="3207" y="1920"/>
                  </a:cubicBezTo>
                  <a:cubicBezTo>
                    <a:pt x="3207" y="1677"/>
                    <a:pt x="2867" y="1604"/>
                    <a:pt x="2673" y="1580"/>
                  </a:cubicBezTo>
                  <a:cubicBezTo>
                    <a:pt x="2818" y="1434"/>
                    <a:pt x="3134" y="1191"/>
                    <a:pt x="3134" y="1021"/>
                  </a:cubicBezTo>
                  <a:cubicBezTo>
                    <a:pt x="3134" y="972"/>
                    <a:pt x="3110" y="948"/>
                    <a:pt x="3086" y="899"/>
                  </a:cubicBezTo>
                  <a:cubicBezTo>
                    <a:pt x="3037" y="851"/>
                    <a:pt x="2940" y="826"/>
                    <a:pt x="2867" y="826"/>
                  </a:cubicBezTo>
                  <a:cubicBezTo>
                    <a:pt x="2745" y="826"/>
                    <a:pt x="2624" y="851"/>
                    <a:pt x="2503" y="899"/>
                  </a:cubicBezTo>
                  <a:cubicBezTo>
                    <a:pt x="2551" y="729"/>
                    <a:pt x="2648" y="341"/>
                    <a:pt x="2478" y="195"/>
                  </a:cubicBezTo>
                  <a:cubicBezTo>
                    <a:pt x="2430" y="171"/>
                    <a:pt x="2405" y="146"/>
                    <a:pt x="2357" y="146"/>
                  </a:cubicBezTo>
                  <a:cubicBezTo>
                    <a:pt x="2187" y="146"/>
                    <a:pt x="2017" y="389"/>
                    <a:pt x="1920" y="559"/>
                  </a:cubicBezTo>
                  <a:cubicBezTo>
                    <a:pt x="1895" y="365"/>
                    <a:pt x="1798" y="73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4"/>
            <p:cNvSpPr/>
            <p:nvPr/>
          </p:nvSpPr>
          <p:spPr>
            <a:xfrm>
              <a:off x="-990104" y="1535297"/>
              <a:ext cx="60606" cy="203864"/>
            </a:xfrm>
            <a:custGeom>
              <a:rect b="b" l="l" r="r" t="t"/>
              <a:pathLst>
                <a:path extrusionOk="0" h="5234" w="1556">
                  <a:moveTo>
                    <a:pt x="70" y="1"/>
                  </a:moveTo>
                  <a:cubicBezTo>
                    <a:pt x="64" y="1"/>
                    <a:pt x="56" y="4"/>
                    <a:pt x="49" y="11"/>
                  </a:cubicBezTo>
                  <a:cubicBezTo>
                    <a:pt x="25" y="11"/>
                    <a:pt x="1" y="35"/>
                    <a:pt x="25" y="60"/>
                  </a:cubicBezTo>
                  <a:cubicBezTo>
                    <a:pt x="49" y="108"/>
                    <a:pt x="1458" y="3290"/>
                    <a:pt x="948" y="5185"/>
                  </a:cubicBezTo>
                  <a:cubicBezTo>
                    <a:pt x="948" y="5210"/>
                    <a:pt x="948" y="5234"/>
                    <a:pt x="972" y="5234"/>
                  </a:cubicBezTo>
                  <a:cubicBezTo>
                    <a:pt x="1021" y="5234"/>
                    <a:pt x="1045" y="5234"/>
                    <a:pt x="1045" y="5185"/>
                  </a:cubicBezTo>
                  <a:cubicBezTo>
                    <a:pt x="1555" y="3290"/>
                    <a:pt x="122" y="60"/>
                    <a:pt x="98" y="35"/>
                  </a:cubicBezTo>
                  <a:cubicBezTo>
                    <a:pt x="98" y="18"/>
                    <a:pt x="8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4"/>
            <p:cNvSpPr/>
            <p:nvPr/>
          </p:nvSpPr>
          <p:spPr>
            <a:xfrm>
              <a:off x="-1056319" y="1471965"/>
              <a:ext cx="125886" cy="123394"/>
            </a:xfrm>
            <a:custGeom>
              <a:rect b="b" l="l" r="r" t="t"/>
              <a:pathLst>
                <a:path extrusionOk="0" h="3168" w="3232">
                  <a:moveTo>
                    <a:pt x="1513" y="97"/>
                  </a:moveTo>
                  <a:cubicBezTo>
                    <a:pt x="1527" y="97"/>
                    <a:pt x="1541" y="99"/>
                    <a:pt x="1555" y="107"/>
                  </a:cubicBezTo>
                  <a:cubicBezTo>
                    <a:pt x="1871" y="155"/>
                    <a:pt x="1895" y="714"/>
                    <a:pt x="1895" y="714"/>
                  </a:cubicBezTo>
                  <a:cubicBezTo>
                    <a:pt x="1895" y="738"/>
                    <a:pt x="1895" y="738"/>
                    <a:pt x="1919" y="738"/>
                  </a:cubicBezTo>
                  <a:cubicBezTo>
                    <a:pt x="1926" y="745"/>
                    <a:pt x="1934" y="748"/>
                    <a:pt x="1940" y="748"/>
                  </a:cubicBezTo>
                  <a:cubicBezTo>
                    <a:pt x="1956" y="748"/>
                    <a:pt x="1968" y="731"/>
                    <a:pt x="1968" y="714"/>
                  </a:cubicBezTo>
                  <a:cubicBezTo>
                    <a:pt x="2065" y="544"/>
                    <a:pt x="2259" y="228"/>
                    <a:pt x="2381" y="228"/>
                  </a:cubicBezTo>
                  <a:cubicBezTo>
                    <a:pt x="2405" y="228"/>
                    <a:pt x="2430" y="252"/>
                    <a:pt x="2454" y="252"/>
                  </a:cubicBezTo>
                  <a:cubicBezTo>
                    <a:pt x="2600" y="398"/>
                    <a:pt x="2478" y="811"/>
                    <a:pt x="2430" y="957"/>
                  </a:cubicBezTo>
                  <a:cubicBezTo>
                    <a:pt x="2405" y="957"/>
                    <a:pt x="2405" y="981"/>
                    <a:pt x="2430" y="1005"/>
                  </a:cubicBezTo>
                  <a:lnTo>
                    <a:pt x="2478" y="1005"/>
                  </a:lnTo>
                  <a:cubicBezTo>
                    <a:pt x="2600" y="933"/>
                    <a:pt x="2745" y="908"/>
                    <a:pt x="2891" y="908"/>
                  </a:cubicBezTo>
                  <a:cubicBezTo>
                    <a:pt x="2940" y="908"/>
                    <a:pt x="3013" y="908"/>
                    <a:pt x="3061" y="957"/>
                  </a:cubicBezTo>
                  <a:cubicBezTo>
                    <a:pt x="3061" y="957"/>
                    <a:pt x="3061" y="981"/>
                    <a:pt x="3061" y="981"/>
                  </a:cubicBezTo>
                  <a:cubicBezTo>
                    <a:pt x="3037" y="1127"/>
                    <a:pt x="2745" y="1394"/>
                    <a:pt x="2551" y="1540"/>
                  </a:cubicBezTo>
                  <a:cubicBezTo>
                    <a:pt x="2551" y="1564"/>
                    <a:pt x="2527" y="1588"/>
                    <a:pt x="2527" y="1588"/>
                  </a:cubicBezTo>
                  <a:cubicBezTo>
                    <a:pt x="2551" y="1613"/>
                    <a:pt x="2551" y="1637"/>
                    <a:pt x="2575" y="1637"/>
                  </a:cubicBezTo>
                  <a:cubicBezTo>
                    <a:pt x="2575" y="1637"/>
                    <a:pt x="3134" y="1710"/>
                    <a:pt x="3134" y="1904"/>
                  </a:cubicBezTo>
                  <a:cubicBezTo>
                    <a:pt x="3134" y="2099"/>
                    <a:pt x="2624" y="2147"/>
                    <a:pt x="2454" y="2147"/>
                  </a:cubicBezTo>
                  <a:cubicBezTo>
                    <a:pt x="2430" y="2147"/>
                    <a:pt x="2405" y="2147"/>
                    <a:pt x="2405" y="2171"/>
                  </a:cubicBezTo>
                  <a:cubicBezTo>
                    <a:pt x="2381" y="2171"/>
                    <a:pt x="2381" y="2196"/>
                    <a:pt x="2405" y="2220"/>
                  </a:cubicBezTo>
                  <a:cubicBezTo>
                    <a:pt x="2405" y="2220"/>
                    <a:pt x="2697" y="2536"/>
                    <a:pt x="2527" y="2779"/>
                  </a:cubicBezTo>
                  <a:cubicBezTo>
                    <a:pt x="2502" y="2803"/>
                    <a:pt x="2478" y="2827"/>
                    <a:pt x="2430" y="2827"/>
                  </a:cubicBezTo>
                  <a:cubicBezTo>
                    <a:pt x="2259" y="2827"/>
                    <a:pt x="1992" y="2487"/>
                    <a:pt x="1895" y="2341"/>
                  </a:cubicBezTo>
                  <a:cubicBezTo>
                    <a:pt x="1895" y="2341"/>
                    <a:pt x="1884" y="2331"/>
                    <a:pt x="1870" y="2331"/>
                  </a:cubicBezTo>
                  <a:cubicBezTo>
                    <a:pt x="1863" y="2331"/>
                    <a:pt x="1855" y="2333"/>
                    <a:pt x="1846" y="2341"/>
                  </a:cubicBezTo>
                  <a:cubicBezTo>
                    <a:pt x="1822" y="2341"/>
                    <a:pt x="1822" y="2366"/>
                    <a:pt x="1822" y="2390"/>
                  </a:cubicBezTo>
                  <a:cubicBezTo>
                    <a:pt x="1822" y="2390"/>
                    <a:pt x="1895" y="2924"/>
                    <a:pt x="1579" y="3046"/>
                  </a:cubicBezTo>
                  <a:lnTo>
                    <a:pt x="1531" y="3046"/>
                  </a:lnTo>
                  <a:cubicBezTo>
                    <a:pt x="1336" y="3046"/>
                    <a:pt x="1239" y="2609"/>
                    <a:pt x="1215" y="2439"/>
                  </a:cubicBezTo>
                  <a:cubicBezTo>
                    <a:pt x="1215" y="2414"/>
                    <a:pt x="1191" y="2414"/>
                    <a:pt x="1191" y="2414"/>
                  </a:cubicBezTo>
                  <a:lnTo>
                    <a:pt x="1142" y="2414"/>
                  </a:lnTo>
                  <a:cubicBezTo>
                    <a:pt x="1021" y="2512"/>
                    <a:pt x="875" y="2584"/>
                    <a:pt x="705" y="2584"/>
                  </a:cubicBezTo>
                  <a:cubicBezTo>
                    <a:pt x="632" y="2584"/>
                    <a:pt x="535" y="2560"/>
                    <a:pt x="462" y="2536"/>
                  </a:cubicBezTo>
                  <a:cubicBezTo>
                    <a:pt x="413" y="2512"/>
                    <a:pt x="389" y="2463"/>
                    <a:pt x="365" y="2414"/>
                  </a:cubicBezTo>
                  <a:cubicBezTo>
                    <a:pt x="340" y="2220"/>
                    <a:pt x="705" y="1831"/>
                    <a:pt x="826" y="1686"/>
                  </a:cubicBezTo>
                  <a:cubicBezTo>
                    <a:pt x="851" y="1661"/>
                    <a:pt x="826" y="1613"/>
                    <a:pt x="802" y="1613"/>
                  </a:cubicBezTo>
                  <a:lnTo>
                    <a:pt x="656" y="1613"/>
                  </a:lnTo>
                  <a:cubicBezTo>
                    <a:pt x="510" y="1613"/>
                    <a:pt x="170" y="1588"/>
                    <a:pt x="122" y="1394"/>
                  </a:cubicBezTo>
                  <a:cubicBezTo>
                    <a:pt x="122" y="1370"/>
                    <a:pt x="122" y="1345"/>
                    <a:pt x="146" y="1321"/>
                  </a:cubicBezTo>
                  <a:cubicBezTo>
                    <a:pt x="219" y="1200"/>
                    <a:pt x="559" y="1175"/>
                    <a:pt x="826" y="1175"/>
                  </a:cubicBezTo>
                  <a:lnTo>
                    <a:pt x="875" y="1175"/>
                  </a:lnTo>
                  <a:cubicBezTo>
                    <a:pt x="875" y="1175"/>
                    <a:pt x="899" y="1151"/>
                    <a:pt x="923" y="1151"/>
                  </a:cubicBezTo>
                  <a:cubicBezTo>
                    <a:pt x="923" y="1127"/>
                    <a:pt x="899" y="1103"/>
                    <a:pt x="899" y="1078"/>
                  </a:cubicBezTo>
                  <a:cubicBezTo>
                    <a:pt x="802" y="1005"/>
                    <a:pt x="510" y="762"/>
                    <a:pt x="510" y="592"/>
                  </a:cubicBezTo>
                  <a:cubicBezTo>
                    <a:pt x="510" y="568"/>
                    <a:pt x="535" y="520"/>
                    <a:pt x="559" y="495"/>
                  </a:cubicBezTo>
                  <a:cubicBezTo>
                    <a:pt x="583" y="471"/>
                    <a:pt x="632" y="471"/>
                    <a:pt x="680" y="471"/>
                  </a:cubicBezTo>
                  <a:cubicBezTo>
                    <a:pt x="899" y="520"/>
                    <a:pt x="1142" y="617"/>
                    <a:pt x="1312" y="762"/>
                  </a:cubicBezTo>
                  <a:cubicBezTo>
                    <a:pt x="1324" y="775"/>
                    <a:pt x="1336" y="781"/>
                    <a:pt x="1345" y="781"/>
                  </a:cubicBezTo>
                  <a:cubicBezTo>
                    <a:pt x="1355" y="781"/>
                    <a:pt x="1361" y="775"/>
                    <a:pt x="1361" y="762"/>
                  </a:cubicBezTo>
                  <a:cubicBezTo>
                    <a:pt x="1385" y="762"/>
                    <a:pt x="1409" y="738"/>
                    <a:pt x="1385" y="714"/>
                  </a:cubicBezTo>
                  <a:cubicBezTo>
                    <a:pt x="1361" y="592"/>
                    <a:pt x="1336" y="252"/>
                    <a:pt x="1434" y="131"/>
                  </a:cubicBezTo>
                  <a:cubicBezTo>
                    <a:pt x="1451" y="114"/>
                    <a:pt x="1480" y="97"/>
                    <a:pt x="1513" y="97"/>
                  </a:cubicBezTo>
                  <a:close/>
                  <a:moveTo>
                    <a:pt x="1497" y="0"/>
                  </a:moveTo>
                  <a:cubicBezTo>
                    <a:pt x="1437" y="0"/>
                    <a:pt x="1373" y="28"/>
                    <a:pt x="1336" y="82"/>
                  </a:cubicBezTo>
                  <a:cubicBezTo>
                    <a:pt x="1263" y="252"/>
                    <a:pt x="1215" y="447"/>
                    <a:pt x="1263" y="617"/>
                  </a:cubicBezTo>
                  <a:cubicBezTo>
                    <a:pt x="1093" y="471"/>
                    <a:pt x="875" y="398"/>
                    <a:pt x="656" y="349"/>
                  </a:cubicBezTo>
                  <a:cubicBezTo>
                    <a:pt x="583" y="349"/>
                    <a:pt x="535" y="374"/>
                    <a:pt x="462" y="422"/>
                  </a:cubicBezTo>
                  <a:cubicBezTo>
                    <a:pt x="413" y="447"/>
                    <a:pt x="389" y="520"/>
                    <a:pt x="389" y="568"/>
                  </a:cubicBezTo>
                  <a:cubicBezTo>
                    <a:pt x="413" y="762"/>
                    <a:pt x="608" y="957"/>
                    <a:pt x="729" y="1054"/>
                  </a:cubicBezTo>
                  <a:cubicBezTo>
                    <a:pt x="510" y="1078"/>
                    <a:pt x="170" y="1103"/>
                    <a:pt x="49" y="1248"/>
                  </a:cubicBezTo>
                  <a:cubicBezTo>
                    <a:pt x="25" y="1297"/>
                    <a:pt x="0" y="1370"/>
                    <a:pt x="25" y="1418"/>
                  </a:cubicBezTo>
                  <a:cubicBezTo>
                    <a:pt x="73" y="1686"/>
                    <a:pt x="462" y="1710"/>
                    <a:pt x="680" y="1710"/>
                  </a:cubicBezTo>
                  <a:cubicBezTo>
                    <a:pt x="535" y="1880"/>
                    <a:pt x="243" y="2220"/>
                    <a:pt x="292" y="2439"/>
                  </a:cubicBezTo>
                  <a:cubicBezTo>
                    <a:pt x="292" y="2536"/>
                    <a:pt x="340" y="2584"/>
                    <a:pt x="438" y="2633"/>
                  </a:cubicBezTo>
                  <a:cubicBezTo>
                    <a:pt x="510" y="2682"/>
                    <a:pt x="608" y="2706"/>
                    <a:pt x="705" y="2706"/>
                  </a:cubicBezTo>
                  <a:cubicBezTo>
                    <a:pt x="875" y="2682"/>
                    <a:pt x="1021" y="2633"/>
                    <a:pt x="1142" y="2560"/>
                  </a:cubicBezTo>
                  <a:cubicBezTo>
                    <a:pt x="1166" y="2730"/>
                    <a:pt x="1263" y="3167"/>
                    <a:pt x="1531" y="3167"/>
                  </a:cubicBezTo>
                  <a:lnTo>
                    <a:pt x="1628" y="3167"/>
                  </a:lnTo>
                  <a:cubicBezTo>
                    <a:pt x="1822" y="3046"/>
                    <a:pt x="1944" y="2803"/>
                    <a:pt x="1919" y="2560"/>
                  </a:cubicBezTo>
                  <a:lnTo>
                    <a:pt x="1919" y="2560"/>
                  </a:lnTo>
                  <a:cubicBezTo>
                    <a:pt x="2041" y="2706"/>
                    <a:pt x="2259" y="2949"/>
                    <a:pt x="2454" y="2949"/>
                  </a:cubicBezTo>
                  <a:cubicBezTo>
                    <a:pt x="2502" y="2949"/>
                    <a:pt x="2575" y="2900"/>
                    <a:pt x="2600" y="2852"/>
                  </a:cubicBezTo>
                  <a:cubicBezTo>
                    <a:pt x="2721" y="2657"/>
                    <a:pt x="2697" y="2414"/>
                    <a:pt x="2551" y="2244"/>
                  </a:cubicBezTo>
                  <a:cubicBezTo>
                    <a:pt x="2745" y="2220"/>
                    <a:pt x="3231" y="2147"/>
                    <a:pt x="3231" y="1904"/>
                  </a:cubicBezTo>
                  <a:cubicBezTo>
                    <a:pt x="3231" y="1661"/>
                    <a:pt x="2891" y="1588"/>
                    <a:pt x="2697" y="1564"/>
                  </a:cubicBezTo>
                  <a:cubicBezTo>
                    <a:pt x="2842" y="1443"/>
                    <a:pt x="3134" y="1175"/>
                    <a:pt x="3134" y="1005"/>
                  </a:cubicBezTo>
                  <a:cubicBezTo>
                    <a:pt x="3134" y="981"/>
                    <a:pt x="3134" y="933"/>
                    <a:pt x="3110" y="908"/>
                  </a:cubicBezTo>
                  <a:cubicBezTo>
                    <a:pt x="3055" y="854"/>
                    <a:pt x="3000" y="826"/>
                    <a:pt x="2935" y="826"/>
                  </a:cubicBezTo>
                  <a:cubicBezTo>
                    <a:pt x="2914" y="826"/>
                    <a:pt x="2891" y="829"/>
                    <a:pt x="2867" y="835"/>
                  </a:cubicBezTo>
                  <a:cubicBezTo>
                    <a:pt x="2745" y="835"/>
                    <a:pt x="2624" y="860"/>
                    <a:pt x="2527" y="884"/>
                  </a:cubicBezTo>
                  <a:cubicBezTo>
                    <a:pt x="2575" y="714"/>
                    <a:pt x="2672" y="349"/>
                    <a:pt x="2478" y="179"/>
                  </a:cubicBezTo>
                  <a:cubicBezTo>
                    <a:pt x="2454" y="155"/>
                    <a:pt x="2405" y="155"/>
                    <a:pt x="2381" y="131"/>
                  </a:cubicBezTo>
                  <a:cubicBezTo>
                    <a:pt x="2211" y="131"/>
                    <a:pt x="2041" y="374"/>
                    <a:pt x="1944" y="544"/>
                  </a:cubicBezTo>
                  <a:cubicBezTo>
                    <a:pt x="1919" y="349"/>
                    <a:pt x="1822" y="58"/>
                    <a:pt x="1555" y="9"/>
                  </a:cubicBezTo>
                  <a:cubicBezTo>
                    <a:pt x="1537" y="3"/>
                    <a:pt x="1517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4"/>
            <p:cNvSpPr/>
            <p:nvPr/>
          </p:nvSpPr>
          <p:spPr>
            <a:xfrm>
              <a:off x="-933315" y="1418369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29" y="1"/>
                  </a:moveTo>
                  <a:cubicBezTo>
                    <a:pt x="340" y="1"/>
                    <a:pt x="0" y="317"/>
                    <a:pt x="0" y="705"/>
                  </a:cubicBezTo>
                  <a:cubicBezTo>
                    <a:pt x="0" y="1094"/>
                    <a:pt x="340" y="1410"/>
                    <a:pt x="729" y="1410"/>
                  </a:cubicBezTo>
                  <a:cubicBezTo>
                    <a:pt x="1118" y="1410"/>
                    <a:pt x="1434" y="1094"/>
                    <a:pt x="1434" y="705"/>
                  </a:cubicBezTo>
                  <a:cubicBezTo>
                    <a:pt x="1434" y="317"/>
                    <a:pt x="1118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4"/>
            <p:cNvSpPr/>
            <p:nvPr/>
          </p:nvSpPr>
          <p:spPr>
            <a:xfrm>
              <a:off x="-1021303" y="1507331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05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1093"/>
                    <a:pt x="316" y="1409"/>
                    <a:pt x="705" y="1409"/>
                  </a:cubicBezTo>
                  <a:cubicBezTo>
                    <a:pt x="1118" y="1409"/>
                    <a:pt x="1433" y="1093"/>
                    <a:pt x="1433" y="705"/>
                  </a:cubicBezTo>
                  <a:cubicBezTo>
                    <a:pt x="1433" y="316"/>
                    <a:pt x="1118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" name="Google Shape;587;p14"/>
          <p:cNvSpPr/>
          <p:nvPr/>
        </p:nvSpPr>
        <p:spPr>
          <a:xfrm>
            <a:off x="-49275" y="4823551"/>
            <a:ext cx="1603944" cy="369024"/>
          </a:xfrm>
          <a:custGeom>
            <a:rect b="b" l="l" r="r" t="t"/>
            <a:pathLst>
              <a:path extrusionOk="0" h="1677" w="7289">
                <a:moveTo>
                  <a:pt x="2819" y="1"/>
                </a:moveTo>
                <a:lnTo>
                  <a:pt x="2114" y="1191"/>
                </a:lnTo>
                <a:lnTo>
                  <a:pt x="1604" y="268"/>
                </a:lnTo>
                <a:lnTo>
                  <a:pt x="1118" y="1361"/>
                </a:lnTo>
                <a:lnTo>
                  <a:pt x="584" y="754"/>
                </a:lnTo>
                <a:lnTo>
                  <a:pt x="1" y="1677"/>
                </a:lnTo>
                <a:lnTo>
                  <a:pt x="7289" y="1677"/>
                </a:lnTo>
                <a:lnTo>
                  <a:pt x="6657" y="559"/>
                </a:lnTo>
                <a:lnTo>
                  <a:pt x="6001" y="1191"/>
                </a:lnTo>
                <a:lnTo>
                  <a:pt x="5394" y="268"/>
                </a:lnTo>
                <a:lnTo>
                  <a:pt x="4738" y="1191"/>
                </a:lnTo>
                <a:lnTo>
                  <a:pt x="4252" y="1"/>
                </a:lnTo>
                <a:lnTo>
                  <a:pt x="3353" y="1118"/>
                </a:lnTo>
                <a:lnTo>
                  <a:pt x="281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14"/>
          <p:cNvSpPr/>
          <p:nvPr/>
        </p:nvSpPr>
        <p:spPr>
          <a:xfrm>
            <a:off x="1506177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14"/>
          <p:cNvSpPr/>
          <p:nvPr/>
        </p:nvSpPr>
        <p:spPr>
          <a:xfrm>
            <a:off x="6003929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14"/>
          <p:cNvSpPr/>
          <p:nvPr/>
        </p:nvSpPr>
        <p:spPr>
          <a:xfrm>
            <a:off x="7532351" y="4823550"/>
            <a:ext cx="1696695" cy="369025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14"/>
          <p:cNvSpPr/>
          <p:nvPr/>
        </p:nvSpPr>
        <p:spPr>
          <a:xfrm>
            <a:off x="3145661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14"/>
          <p:cNvSpPr/>
          <p:nvPr/>
        </p:nvSpPr>
        <p:spPr>
          <a:xfrm>
            <a:off x="4669614" y="4886410"/>
            <a:ext cx="1407648" cy="306163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14"/>
          <p:cNvSpPr/>
          <p:nvPr/>
        </p:nvSpPr>
        <p:spPr>
          <a:xfrm>
            <a:off x="2368255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" name="Google Shape;594;p14"/>
          <p:cNvGrpSpPr/>
          <p:nvPr/>
        </p:nvGrpSpPr>
        <p:grpSpPr>
          <a:xfrm flipH="1">
            <a:off x="7839581" y="7"/>
            <a:ext cx="2525833" cy="1610805"/>
            <a:chOff x="7239867" y="1514545"/>
            <a:chExt cx="2525833" cy="1610805"/>
          </a:xfrm>
        </p:grpSpPr>
        <p:grpSp>
          <p:nvGrpSpPr>
            <p:cNvPr id="595" name="Google Shape;595;p14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596" name="Google Shape;596;p14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597" name="Google Shape;597;p14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" name="Google Shape;598;p14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" name="Google Shape;599;p14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" name="Google Shape;600;p14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" name="Google Shape;601;p14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" name="Google Shape;602;p14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03" name="Google Shape;603;p14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14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05" name="Google Shape;605;p14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5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5"/>
          <p:cNvSpPr txBox="1"/>
          <p:nvPr>
            <p:ph type="title"/>
          </p:nvPr>
        </p:nvSpPr>
        <p:spPr>
          <a:xfrm>
            <a:off x="1363650" y="2837450"/>
            <a:ext cx="25875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08" name="Google Shape;608;p15"/>
          <p:cNvSpPr txBox="1"/>
          <p:nvPr>
            <p:ph idx="1" type="subTitle"/>
          </p:nvPr>
        </p:nvSpPr>
        <p:spPr>
          <a:xfrm>
            <a:off x="1363650" y="3518763"/>
            <a:ext cx="27591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609" name="Google Shape;609;p15"/>
          <p:cNvSpPr txBox="1"/>
          <p:nvPr>
            <p:ph hasCustomPrompt="1" idx="2" type="title"/>
          </p:nvPr>
        </p:nvSpPr>
        <p:spPr>
          <a:xfrm>
            <a:off x="1363650" y="1525013"/>
            <a:ext cx="2129100" cy="13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610" name="Google Shape;610;p15"/>
          <p:cNvGrpSpPr/>
          <p:nvPr/>
        </p:nvGrpSpPr>
        <p:grpSpPr>
          <a:xfrm>
            <a:off x="8065080" y="-10"/>
            <a:ext cx="1210420" cy="868635"/>
            <a:chOff x="6102329" y="3283426"/>
            <a:chExt cx="654776" cy="469888"/>
          </a:xfrm>
        </p:grpSpPr>
        <p:sp>
          <p:nvSpPr>
            <p:cNvPr id="611" name="Google Shape;611;p15"/>
            <p:cNvSpPr/>
            <p:nvPr/>
          </p:nvSpPr>
          <p:spPr>
            <a:xfrm>
              <a:off x="6149906" y="3283426"/>
              <a:ext cx="607200" cy="327381"/>
            </a:xfrm>
            <a:custGeom>
              <a:rect b="b" l="l" r="r" t="t"/>
              <a:pathLst>
                <a:path extrusionOk="0" h="1507" w="2795">
                  <a:moveTo>
                    <a:pt x="2697" y="0"/>
                  </a:moveTo>
                  <a:cubicBezTo>
                    <a:pt x="2697" y="22"/>
                    <a:pt x="1520" y="1418"/>
                    <a:pt x="435" y="1418"/>
                  </a:cubicBezTo>
                  <a:cubicBezTo>
                    <a:pt x="312" y="1418"/>
                    <a:pt x="191" y="1400"/>
                    <a:pt x="73" y="1361"/>
                  </a:cubicBezTo>
                  <a:cubicBezTo>
                    <a:pt x="66" y="1354"/>
                    <a:pt x="59" y="1351"/>
                    <a:pt x="52" y="1351"/>
                  </a:cubicBezTo>
                  <a:cubicBezTo>
                    <a:pt x="35" y="1351"/>
                    <a:pt x="18" y="1368"/>
                    <a:pt x="1" y="1385"/>
                  </a:cubicBezTo>
                  <a:cubicBezTo>
                    <a:pt x="1" y="1409"/>
                    <a:pt x="1" y="1434"/>
                    <a:pt x="25" y="1434"/>
                  </a:cubicBezTo>
                  <a:cubicBezTo>
                    <a:pt x="171" y="1482"/>
                    <a:pt x="292" y="1507"/>
                    <a:pt x="414" y="1507"/>
                  </a:cubicBezTo>
                  <a:cubicBezTo>
                    <a:pt x="948" y="1458"/>
                    <a:pt x="1458" y="1239"/>
                    <a:pt x="1871" y="899"/>
                  </a:cubicBezTo>
                  <a:cubicBezTo>
                    <a:pt x="2187" y="656"/>
                    <a:pt x="2503" y="389"/>
                    <a:pt x="2770" y="73"/>
                  </a:cubicBezTo>
                  <a:cubicBezTo>
                    <a:pt x="2794" y="49"/>
                    <a:pt x="2794" y="25"/>
                    <a:pt x="2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5"/>
            <p:cNvSpPr/>
            <p:nvPr/>
          </p:nvSpPr>
          <p:spPr>
            <a:xfrm>
              <a:off x="6218555" y="3499796"/>
              <a:ext cx="179662" cy="211375"/>
            </a:xfrm>
            <a:custGeom>
              <a:rect b="b" l="l" r="r" t="t"/>
              <a:pathLst>
                <a:path extrusionOk="0" h="973" w="827">
                  <a:moveTo>
                    <a:pt x="73" y="0"/>
                  </a:moveTo>
                  <a:cubicBezTo>
                    <a:pt x="49" y="0"/>
                    <a:pt x="25" y="25"/>
                    <a:pt x="25" y="49"/>
                  </a:cubicBezTo>
                  <a:cubicBezTo>
                    <a:pt x="0" y="49"/>
                    <a:pt x="25" y="98"/>
                    <a:pt x="49" y="98"/>
                  </a:cubicBezTo>
                  <a:cubicBezTo>
                    <a:pt x="268" y="170"/>
                    <a:pt x="511" y="243"/>
                    <a:pt x="729" y="341"/>
                  </a:cubicBezTo>
                  <a:cubicBezTo>
                    <a:pt x="559" y="559"/>
                    <a:pt x="340" y="729"/>
                    <a:pt x="122" y="875"/>
                  </a:cubicBezTo>
                  <a:cubicBezTo>
                    <a:pt x="98" y="899"/>
                    <a:pt x="98" y="924"/>
                    <a:pt x="122" y="948"/>
                  </a:cubicBezTo>
                  <a:cubicBezTo>
                    <a:pt x="122" y="948"/>
                    <a:pt x="146" y="972"/>
                    <a:pt x="146" y="972"/>
                  </a:cubicBezTo>
                  <a:cubicBezTo>
                    <a:pt x="170" y="948"/>
                    <a:pt x="170" y="948"/>
                    <a:pt x="170" y="948"/>
                  </a:cubicBezTo>
                  <a:cubicBezTo>
                    <a:pt x="365" y="802"/>
                    <a:pt x="826" y="462"/>
                    <a:pt x="826" y="341"/>
                  </a:cubicBezTo>
                  <a:cubicBezTo>
                    <a:pt x="826" y="316"/>
                    <a:pt x="802" y="292"/>
                    <a:pt x="778" y="292"/>
                  </a:cubicBezTo>
                  <a:cubicBezTo>
                    <a:pt x="559" y="170"/>
                    <a:pt x="316" y="98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5"/>
            <p:cNvSpPr/>
            <p:nvPr/>
          </p:nvSpPr>
          <p:spPr>
            <a:xfrm>
              <a:off x="6367367" y="3409207"/>
              <a:ext cx="204862" cy="249174"/>
            </a:xfrm>
            <a:custGeom>
              <a:rect b="b" l="l" r="r" t="t"/>
              <a:pathLst>
                <a:path extrusionOk="0" h="1147" w="943">
                  <a:moveTo>
                    <a:pt x="53" y="1"/>
                  </a:moveTo>
                  <a:cubicBezTo>
                    <a:pt x="15" y="1"/>
                    <a:pt x="1" y="77"/>
                    <a:pt x="44" y="77"/>
                  </a:cubicBezTo>
                  <a:cubicBezTo>
                    <a:pt x="287" y="150"/>
                    <a:pt x="530" y="272"/>
                    <a:pt x="749" y="393"/>
                  </a:cubicBezTo>
                  <a:cubicBezTo>
                    <a:pt x="797" y="417"/>
                    <a:pt x="651" y="758"/>
                    <a:pt x="457" y="1073"/>
                  </a:cubicBezTo>
                  <a:cubicBezTo>
                    <a:pt x="433" y="1098"/>
                    <a:pt x="433" y="1122"/>
                    <a:pt x="457" y="1146"/>
                  </a:cubicBezTo>
                  <a:lnTo>
                    <a:pt x="481" y="1146"/>
                  </a:lnTo>
                  <a:cubicBezTo>
                    <a:pt x="506" y="1122"/>
                    <a:pt x="530" y="1122"/>
                    <a:pt x="530" y="1098"/>
                  </a:cubicBezTo>
                  <a:cubicBezTo>
                    <a:pt x="651" y="903"/>
                    <a:pt x="943" y="417"/>
                    <a:pt x="797" y="296"/>
                  </a:cubicBezTo>
                  <a:cubicBezTo>
                    <a:pt x="579" y="174"/>
                    <a:pt x="336" y="77"/>
                    <a:pt x="68" y="4"/>
                  </a:cubicBezTo>
                  <a:cubicBezTo>
                    <a:pt x="63" y="2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5"/>
            <p:cNvSpPr/>
            <p:nvPr/>
          </p:nvSpPr>
          <p:spPr>
            <a:xfrm>
              <a:off x="6519439" y="3341429"/>
              <a:ext cx="174230" cy="179657"/>
            </a:xfrm>
            <a:custGeom>
              <a:rect b="b" l="l" r="r" t="t"/>
              <a:pathLst>
                <a:path extrusionOk="0" h="827" w="802">
                  <a:moveTo>
                    <a:pt x="24" y="1"/>
                  </a:moveTo>
                  <a:cubicBezTo>
                    <a:pt x="0" y="1"/>
                    <a:pt x="0" y="74"/>
                    <a:pt x="24" y="98"/>
                  </a:cubicBezTo>
                  <a:cubicBezTo>
                    <a:pt x="243" y="98"/>
                    <a:pt x="462" y="122"/>
                    <a:pt x="680" y="171"/>
                  </a:cubicBezTo>
                  <a:cubicBezTo>
                    <a:pt x="656" y="389"/>
                    <a:pt x="559" y="584"/>
                    <a:pt x="462" y="778"/>
                  </a:cubicBezTo>
                  <a:cubicBezTo>
                    <a:pt x="437" y="778"/>
                    <a:pt x="462" y="827"/>
                    <a:pt x="462" y="827"/>
                  </a:cubicBezTo>
                  <a:lnTo>
                    <a:pt x="486" y="827"/>
                  </a:lnTo>
                  <a:cubicBezTo>
                    <a:pt x="510" y="827"/>
                    <a:pt x="510" y="827"/>
                    <a:pt x="534" y="802"/>
                  </a:cubicBezTo>
                  <a:cubicBezTo>
                    <a:pt x="583" y="729"/>
                    <a:pt x="802" y="268"/>
                    <a:pt x="753" y="122"/>
                  </a:cubicBezTo>
                  <a:cubicBezTo>
                    <a:pt x="753" y="122"/>
                    <a:pt x="729" y="98"/>
                    <a:pt x="705" y="74"/>
                  </a:cubicBezTo>
                  <a:cubicBezTo>
                    <a:pt x="486" y="25"/>
                    <a:pt x="26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5"/>
            <p:cNvSpPr/>
            <p:nvPr/>
          </p:nvSpPr>
          <p:spPr>
            <a:xfrm>
              <a:off x="6603730" y="3489151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5"/>
            <p:cNvSpPr/>
            <p:nvPr/>
          </p:nvSpPr>
          <p:spPr>
            <a:xfrm>
              <a:off x="6487721" y="3299284"/>
              <a:ext cx="68867" cy="74079"/>
            </a:xfrm>
            <a:custGeom>
              <a:rect b="b" l="l" r="r" t="t"/>
              <a:pathLst>
                <a:path extrusionOk="0" h="341" w="317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68"/>
                    <a:pt x="73" y="340"/>
                    <a:pt x="170" y="340"/>
                  </a:cubicBezTo>
                  <a:cubicBezTo>
                    <a:pt x="243" y="340"/>
                    <a:pt x="316" y="268"/>
                    <a:pt x="316" y="170"/>
                  </a:cubicBezTo>
                  <a:cubicBezTo>
                    <a:pt x="316" y="73"/>
                    <a:pt x="243" y="0"/>
                    <a:pt x="1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5"/>
            <p:cNvSpPr/>
            <p:nvPr/>
          </p:nvSpPr>
          <p:spPr>
            <a:xfrm>
              <a:off x="6334564" y="3378359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5"/>
            <p:cNvSpPr/>
            <p:nvPr/>
          </p:nvSpPr>
          <p:spPr>
            <a:xfrm>
              <a:off x="6424286" y="3626446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0"/>
                  </a:moveTo>
                  <a:cubicBezTo>
                    <a:pt x="74" y="0"/>
                    <a:pt x="1" y="73"/>
                    <a:pt x="1" y="170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5"/>
            <p:cNvSpPr/>
            <p:nvPr/>
          </p:nvSpPr>
          <p:spPr>
            <a:xfrm>
              <a:off x="6181623" y="3462865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43"/>
                    <a:pt x="73" y="316"/>
                    <a:pt x="170" y="316"/>
                  </a:cubicBezTo>
                  <a:cubicBezTo>
                    <a:pt x="268" y="316"/>
                    <a:pt x="340" y="243"/>
                    <a:pt x="340" y="170"/>
                  </a:cubicBezTo>
                  <a:cubicBezTo>
                    <a:pt x="340" y="73"/>
                    <a:pt x="268" y="0"/>
                    <a:pt x="1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5"/>
            <p:cNvSpPr/>
            <p:nvPr/>
          </p:nvSpPr>
          <p:spPr>
            <a:xfrm>
              <a:off x="6102329" y="3547371"/>
              <a:ext cx="74298" cy="74079"/>
            </a:xfrm>
            <a:custGeom>
              <a:rect b="b" l="l" r="r" t="t"/>
              <a:pathLst>
                <a:path extrusionOk="0" h="341" w="342">
                  <a:moveTo>
                    <a:pt x="171" y="0"/>
                  </a:moveTo>
                  <a:cubicBezTo>
                    <a:pt x="98" y="0"/>
                    <a:pt x="1" y="73"/>
                    <a:pt x="1" y="170"/>
                  </a:cubicBezTo>
                  <a:cubicBezTo>
                    <a:pt x="1" y="267"/>
                    <a:pt x="98" y="340"/>
                    <a:pt x="171" y="340"/>
                  </a:cubicBezTo>
                  <a:cubicBezTo>
                    <a:pt x="268" y="340"/>
                    <a:pt x="341" y="267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5"/>
            <p:cNvSpPr/>
            <p:nvPr/>
          </p:nvSpPr>
          <p:spPr>
            <a:xfrm>
              <a:off x="6213341" y="3684449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1"/>
                  </a:moveTo>
                  <a:cubicBezTo>
                    <a:pt x="73" y="1"/>
                    <a:pt x="0" y="74"/>
                    <a:pt x="0" y="146"/>
                  </a:cubicBezTo>
                  <a:cubicBezTo>
                    <a:pt x="0" y="244"/>
                    <a:pt x="73" y="316"/>
                    <a:pt x="170" y="316"/>
                  </a:cubicBezTo>
                  <a:cubicBezTo>
                    <a:pt x="267" y="316"/>
                    <a:pt x="340" y="244"/>
                    <a:pt x="340" y="146"/>
                  </a:cubicBezTo>
                  <a:cubicBezTo>
                    <a:pt x="340" y="74"/>
                    <a:pt x="267" y="1"/>
                    <a:pt x="1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15"/>
          <p:cNvGrpSpPr/>
          <p:nvPr/>
        </p:nvGrpSpPr>
        <p:grpSpPr>
          <a:xfrm flipH="1">
            <a:off x="8065063" y="1808493"/>
            <a:ext cx="1277992" cy="1010253"/>
            <a:chOff x="855987" y="2204128"/>
            <a:chExt cx="1217483" cy="962421"/>
          </a:xfrm>
        </p:grpSpPr>
        <p:grpSp>
          <p:nvGrpSpPr>
            <p:cNvPr id="623" name="Google Shape;623;p15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624" name="Google Shape;624;p15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15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15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0" name="Google Shape;630;p15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" name="Google Shape;631;p15"/>
          <p:cNvGrpSpPr/>
          <p:nvPr/>
        </p:nvGrpSpPr>
        <p:grpSpPr>
          <a:xfrm>
            <a:off x="69058" y="647194"/>
            <a:ext cx="1860621" cy="811048"/>
            <a:chOff x="3965010" y="571479"/>
            <a:chExt cx="1651683" cy="719972"/>
          </a:xfrm>
        </p:grpSpPr>
        <p:grpSp>
          <p:nvGrpSpPr>
            <p:cNvPr id="632" name="Google Shape;632;p15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633" name="Google Shape;633;p15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634" name="Google Shape;634;p15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" name="Google Shape;635;p15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" name="Google Shape;636;p15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15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38" name="Google Shape;638;p15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9" name="Google Shape;639;p15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" name="Google Shape;640;p15"/>
          <p:cNvGrpSpPr/>
          <p:nvPr/>
        </p:nvGrpSpPr>
        <p:grpSpPr>
          <a:xfrm flipH="1">
            <a:off x="4122756" y="-152543"/>
            <a:ext cx="2525833" cy="1610805"/>
            <a:chOff x="7239867" y="1514545"/>
            <a:chExt cx="2525833" cy="1610805"/>
          </a:xfrm>
        </p:grpSpPr>
        <p:grpSp>
          <p:nvGrpSpPr>
            <p:cNvPr id="641" name="Google Shape;641;p15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642" name="Google Shape;642;p15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643" name="Google Shape;643;p15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" name="Google Shape;644;p15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" name="Google Shape;645;p15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" name="Google Shape;646;p15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7" name="Google Shape;647;p15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8" name="Google Shape;648;p15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49" name="Google Shape;649;p15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5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1" name="Google Shape;651;p15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" name="Google Shape;652;p15"/>
          <p:cNvGrpSpPr/>
          <p:nvPr/>
        </p:nvGrpSpPr>
        <p:grpSpPr>
          <a:xfrm rot="4034152">
            <a:off x="179337" y="3565501"/>
            <a:ext cx="1391968" cy="1811051"/>
            <a:chOff x="4318023" y="4113296"/>
            <a:chExt cx="716422" cy="932073"/>
          </a:xfrm>
        </p:grpSpPr>
        <p:sp>
          <p:nvSpPr>
            <p:cNvPr id="653" name="Google Shape;653;p15"/>
            <p:cNvSpPr/>
            <p:nvPr/>
          </p:nvSpPr>
          <p:spPr>
            <a:xfrm>
              <a:off x="4842115" y="4245779"/>
              <a:ext cx="192329" cy="205812"/>
            </a:xfrm>
            <a:custGeom>
              <a:rect b="b" l="l" r="r" t="t"/>
              <a:pathLst>
                <a:path extrusionOk="0" h="2366" w="2211">
                  <a:moveTo>
                    <a:pt x="1579" y="179"/>
                  </a:moveTo>
                  <a:cubicBezTo>
                    <a:pt x="1798" y="179"/>
                    <a:pt x="1943" y="252"/>
                    <a:pt x="1992" y="422"/>
                  </a:cubicBezTo>
                  <a:cubicBezTo>
                    <a:pt x="2041" y="519"/>
                    <a:pt x="2016" y="616"/>
                    <a:pt x="1968" y="689"/>
                  </a:cubicBezTo>
                  <a:cubicBezTo>
                    <a:pt x="1798" y="908"/>
                    <a:pt x="1239" y="1005"/>
                    <a:pt x="802" y="1005"/>
                  </a:cubicBezTo>
                  <a:lnTo>
                    <a:pt x="777" y="1005"/>
                  </a:lnTo>
                  <a:cubicBezTo>
                    <a:pt x="705" y="1005"/>
                    <a:pt x="680" y="1054"/>
                    <a:pt x="705" y="1127"/>
                  </a:cubicBezTo>
                  <a:cubicBezTo>
                    <a:pt x="802" y="1321"/>
                    <a:pt x="1045" y="1904"/>
                    <a:pt x="826" y="2171"/>
                  </a:cubicBezTo>
                  <a:cubicBezTo>
                    <a:pt x="802" y="2195"/>
                    <a:pt x="777" y="2195"/>
                    <a:pt x="777" y="2195"/>
                  </a:cubicBezTo>
                  <a:cubicBezTo>
                    <a:pt x="632" y="2195"/>
                    <a:pt x="364" y="1782"/>
                    <a:pt x="170" y="1369"/>
                  </a:cubicBezTo>
                  <a:lnTo>
                    <a:pt x="486" y="495"/>
                  </a:lnTo>
                  <a:cubicBezTo>
                    <a:pt x="826" y="325"/>
                    <a:pt x="1190" y="203"/>
                    <a:pt x="1579" y="179"/>
                  </a:cubicBezTo>
                  <a:close/>
                  <a:moveTo>
                    <a:pt x="1663" y="1"/>
                  </a:moveTo>
                  <a:cubicBezTo>
                    <a:pt x="1635" y="1"/>
                    <a:pt x="1607" y="4"/>
                    <a:pt x="1579" y="9"/>
                  </a:cubicBezTo>
                  <a:cubicBezTo>
                    <a:pt x="1142" y="33"/>
                    <a:pt x="753" y="155"/>
                    <a:pt x="389" y="349"/>
                  </a:cubicBezTo>
                  <a:cubicBezTo>
                    <a:pt x="364" y="374"/>
                    <a:pt x="340" y="374"/>
                    <a:pt x="340" y="398"/>
                  </a:cubicBezTo>
                  <a:lnTo>
                    <a:pt x="0" y="1345"/>
                  </a:lnTo>
                  <a:cubicBezTo>
                    <a:pt x="0" y="1345"/>
                    <a:pt x="0" y="1369"/>
                    <a:pt x="0" y="1394"/>
                  </a:cubicBezTo>
                  <a:cubicBezTo>
                    <a:pt x="73" y="1564"/>
                    <a:pt x="437" y="2365"/>
                    <a:pt x="777" y="2365"/>
                  </a:cubicBezTo>
                  <a:cubicBezTo>
                    <a:pt x="850" y="2365"/>
                    <a:pt x="923" y="2341"/>
                    <a:pt x="972" y="2268"/>
                  </a:cubicBezTo>
                  <a:cubicBezTo>
                    <a:pt x="1215" y="1953"/>
                    <a:pt x="1020" y="1394"/>
                    <a:pt x="899" y="1151"/>
                  </a:cubicBezTo>
                  <a:cubicBezTo>
                    <a:pt x="1215" y="1151"/>
                    <a:pt x="1871" y="1102"/>
                    <a:pt x="2089" y="786"/>
                  </a:cubicBezTo>
                  <a:cubicBezTo>
                    <a:pt x="2186" y="665"/>
                    <a:pt x="2211" y="519"/>
                    <a:pt x="2162" y="374"/>
                  </a:cubicBezTo>
                  <a:cubicBezTo>
                    <a:pt x="2076" y="159"/>
                    <a:pt x="187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4730077" y="4175144"/>
              <a:ext cx="156491" cy="223645"/>
            </a:xfrm>
            <a:custGeom>
              <a:rect b="b" l="l" r="r" t="t"/>
              <a:pathLst>
                <a:path extrusionOk="0" h="2571" w="1799">
                  <a:moveTo>
                    <a:pt x="649" y="0"/>
                  </a:moveTo>
                  <a:cubicBezTo>
                    <a:pt x="597" y="0"/>
                    <a:pt x="542" y="6"/>
                    <a:pt x="486" y="19"/>
                  </a:cubicBezTo>
                  <a:cubicBezTo>
                    <a:pt x="365" y="44"/>
                    <a:pt x="244" y="141"/>
                    <a:pt x="195" y="262"/>
                  </a:cubicBezTo>
                  <a:cubicBezTo>
                    <a:pt x="98" y="602"/>
                    <a:pt x="511" y="1113"/>
                    <a:pt x="827" y="1501"/>
                  </a:cubicBezTo>
                  <a:cubicBezTo>
                    <a:pt x="632" y="1574"/>
                    <a:pt x="462" y="1671"/>
                    <a:pt x="292" y="1793"/>
                  </a:cubicBezTo>
                  <a:cubicBezTo>
                    <a:pt x="122" y="1890"/>
                    <a:pt x="1" y="2109"/>
                    <a:pt x="49" y="2327"/>
                  </a:cubicBezTo>
                  <a:cubicBezTo>
                    <a:pt x="49" y="2400"/>
                    <a:pt x="122" y="2497"/>
                    <a:pt x="195" y="2522"/>
                  </a:cubicBezTo>
                  <a:cubicBezTo>
                    <a:pt x="268" y="2546"/>
                    <a:pt x="341" y="2570"/>
                    <a:pt x="414" y="2570"/>
                  </a:cubicBezTo>
                  <a:cubicBezTo>
                    <a:pt x="754" y="2522"/>
                    <a:pt x="1094" y="2424"/>
                    <a:pt x="1410" y="2254"/>
                  </a:cubicBezTo>
                  <a:cubicBezTo>
                    <a:pt x="1458" y="2230"/>
                    <a:pt x="1458" y="2181"/>
                    <a:pt x="1434" y="2133"/>
                  </a:cubicBezTo>
                  <a:cubicBezTo>
                    <a:pt x="1434" y="2116"/>
                    <a:pt x="1397" y="2099"/>
                    <a:pt x="1367" y="2099"/>
                  </a:cubicBezTo>
                  <a:cubicBezTo>
                    <a:pt x="1355" y="2099"/>
                    <a:pt x="1344" y="2101"/>
                    <a:pt x="1337" y="2109"/>
                  </a:cubicBezTo>
                  <a:cubicBezTo>
                    <a:pt x="1075" y="2229"/>
                    <a:pt x="664" y="2400"/>
                    <a:pt x="406" y="2400"/>
                  </a:cubicBezTo>
                  <a:cubicBezTo>
                    <a:pt x="352" y="2400"/>
                    <a:pt x="305" y="2393"/>
                    <a:pt x="268" y="2376"/>
                  </a:cubicBezTo>
                  <a:cubicBezTo>
                    <a:pt x="244" y="2352"/>
                    <a:pt x="219" y="2327"/>
                    <a:pt x="195" y="2279"/>
                  </a:cubicBezTo>
                  <a:cubicBezTo>
                    <a:pt x="195" y="2206"/>
                    <a:pt x="219" y="2109"/>
                    <a:pt x="268" y="2036"/>
                  </a:cubicBezTo>
                  <a:cubicBezTo>
                    <a:pt x="462" y="1841"/>
                    <a:pt x="705" y="1696"/>
                    <a:pt x="972" y="1647"/>
                  </a:cubicBezTo>
                  <a:cubicBezTo>
                    <a:pt x="997" y="1647"/>
                    <a:pt x="1021" y="1623"/>
                    <a:pt x="1045" y="1598"/>
                  </a:cubicBezTo>
                  <a:cubicBezTo>
                    <a:pt x="1094" y="1550"/>
                    <a:pt x="1069" y="1526"/>
                    <a:pt x="997" y="1428"/>
                  </a:cubicBezTo>
                  <a:cubicBezTo>
                    <a:pt x="389" y="724"/>
                    <a:pt x="316" y="432"/>
                    <a:pt x="365" y="311"/>
                  </a:cubicBezTo>
                  <a:cubicBezTo>
                    <a:pt x="365" y="287"/>
                    <a:pt x="389" y="214"/>
                    <a:pt x="511" y="190"/>
                  </a:cubicBezTo>
                  <a:cubicBezTo>
                    <a:pt x="554" y="179"/>
                    <a:pt x="596" y="174"/>
                    <a:pt x="636" y="174"/>
                  </a:cubicBezTo>
                  <a:cubicBezTo>
                    <a:pt x="1244" y="174"/>
                    <a:pt x="1628" y="1283"/>
                    <a:pt x="1628" y="1283"/>
                  </a:cubicBezTo>
                  <a:cubicBezTo>
                    <a:pt x="1652" y="1307"/>
                    <a:pt x="1701" y="1331"/>
                    <a:pt x="1725" y="1331"/>
                  </a:cubicBezTo>
                  <a:cubicBezTo>
                    <a:pt x="1774" y="1307"/>
                    <a:pt x="1798" y="1258"/>
                    <a:pt x="1798" y="1210"/>
                  </a:cubicBezTo>
                  <a:cubicBezTo>
                    <a:pt x="1776" y="1165"/>
                    <a:pt x="1373" y="0"/>
                    <a:pt x="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4828807" y="4113296"/>
              <a:ext cx="167625" cy="150227"/>
            </a:xfrm>
            <a:custGeom>
              <a:rect b="b" l="l" r="r" t="t"/>
              <a:pathLst>
                <a:path extrusionOk="0" h="1727" w="1927">
                  <a:moveTo>
                    <a:pt x="119" y="1"/>
                  </a:moveTo>
                  <a:cubicBezTo>
                    <a:pt x="57" y="1"/>
                    <a:pt x="1" y="74"/>
                    <a:pt x="56" y="147"/>
                  </a:cubicBezTo>
                  <a:cubicBezTo>
                    <a:pt x="347" y="463"/>
                    <a:pt x="566" y="828"/>
                    <a:pt x="712" y="1241"/>
                  </a:cubicBezTo>
                  <a:cubicBezTo>
                    <a:pt x="663" y="1386"/>
                    <a:pt x="639" y="1532"/>
                    <a:pt x="663" y="1654"/>
                  </a:cubicBezTo>
                  <a:cubicBezTo>
                    <a:pt x="663" y="1702"/>
                    <a:pt x="712" y="1726"/>
                    <a:pt x="736" y="1726"/>
                  </a:cubicBezTo>
                  <a:cubicBezTo>
                    <a:pt x="785" y="1726"/>
                    <a:pt x="809" y="1702"/>
                    <a:pt x="833" y="1678"/>
                  </a:cubicBezTo>
                  <a:cubicBezTo>
                    <a:pt x="882" y="1532"/>
                    <a:pt x="882" y="1411"/>
                    <a:pt x="858" y="1265"/>
                  </a:cubicBezTo>
                  <a:cubicBezTo>
                    <a:pt x="882" y="1241"/>
                    <a:pt x="906" y="1216"/>
                    <a:pt x="906" y="1192"/>
                  </a:cubicBezTo>
                  <a:cubicBezTo>
                    <a:pt x="1149" y="876"/>
                    <a:pt x="1489" y="706"/>
                    <a:pt x="1854" y="658"/>
                  </a:cubicBezTo>
                  <a:cubicBezTo>
                    <a:pt x="1902" y="633"/>
                    <a:pt x="1926" y="609"/>
                    <a:pt x="1926" y="560"/>
                  </a:cubicBezTo>
                  <a:cubicBezTo>
                    <a:pt x="1902" y="512"/>
                    <a:pt x="1854" y="488"/>
                    <a:pt x="1829" y="488"/>
                  </a:cubicBezTo>
                  <a:cubicBezTo>
                    <a:pt x="1441" y="536"/>
                    <a:pt x="1076" y="730"/>
                    <a:pt x="809" y="1046"/>
                  </a:cubicBezTo>
                  <a:cubicBezTo>
                    <a:pt x="663" y="658"/>
                    <a:pt x="445" y="318"/>
                    <a:pt x="177" y="26"/>
                  </a:cubicBezTo>
                  <a:cubicBezTo>
                    <a:pt x="160" y="8"/>
                    <a:pt x="13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4318023" y="4482647"/>
              <a:ext cx="515662" cy="562722"/>
            </a:xfrm>
            <a:custGeom>
              <a:rect b="b" l="l" r="r" t="t"/>
              <a:pathLst>
                <a:path extrusionOk="0" h="6469" w="5928">
                  <a:moveTo>
                    <a:pt x="5857" y="0"/>
                  </a:moveTo>
                  <a:cubicBezTo>
                    <a:pt x="5849" y="0"/>
                    <a:pt x="5840" y="2"/>
                    <a:pt x="5831" y="7"/>
                  </a:cubicBezTo>
                  <a:cubicBezTo>
                    <a:pt x="5782" y="7"/>
                    <a:pt x="5758" y="31"/>
                    <a:pt x="5758" y="80"/>
                  </a:cubicBezTo>
                  <a:cubicBezTo>
                    <a:pt x="5758" y="250"/>
                    <a:pt x="5734" y="396"/>
                    <a:pt x="5734" y="566"/>
                  </a:cubicBezTo>
                  <a:cubicBezTo>
                    <a:pt x="5709" y="590"/>
                    <a:pt x="5734" y="638"/>
                    <a:pt x="5782" y="638"/>
                  </a:cubicBezTo>
                  <a:lnTo>
                    <a:pt x="5782" y="614"/>
                  </a:lnTo>
                  <a:cubicBezTo>
                    <a:pt x="5791" y="619"/>
                    <a:pt x="5801" y="621"/>
                    <a:pt x="5810" y="621"/>
                  </a:cubicBezTo>
                  <a:cubicBezTo>
                    <a:pt x="5848" y="621"/>
                    <a:pt x="5879" y="585"/>
                    <a:pt x="5879" y="566"/>
                  </a:cubicBezTo>
                  <a:cubicBezTo>
                    <a:pt x="5904" y="396"/>
                    <a:pt x="5928" y="225"/>
                    <a:pt x="5928" y="80"/>
                  </a:cubicBezTo>
                  <a:cubicBezTo>
                    <a:pt x="5928" y="40"/>
                    <a:pt x="5896" y="0"/>
                    <a:pt x="5857" y="0"/>
                  </a:cubicBezTo>
                  <a:close/>
                  <a:moveTo>
                    <a:pt x="5682" y="972"/>
                  </a:moveTo>
                  <a:cubicBezTo>
                    <a:pt x="5644" y="972"/>
                    <a:pt x="5612" y="1007"/>
                    <a:pt x="5612" y="1027"/>
                  </a:cubicBezTo>
                  <a:cubicBezTo>
                    <a:pt x="5564" y="1197"/>
                    <a:pt x="5515" y="1343"/>
                    <a:pt x="5442" y="1489"/>
                  </a:cubicBezTo>
                  <a:cubicBezTo>
                    <a:pt x="5418" y="1513"/>
                    <a:pt x="5442" y="1562"/>
                    <a:pt x="5491" y="1586"/>
                  </a:cubicBezTo>
                  <a:lnTo>
                    <a:pt x="5515" y="1586"/>
                  </a:lnTo>
                  <a:lnTo>
                    <a:pt x="5515" y="1562"/>
                  </a:lnTo>
                  <a:cubicBezTo>
                    <a:pt x="5523" y="1570"/>
                    <a:pt x="5531" y="1572"/>
                    <a:pt x="5539" y="1572"/>
                  </a:cubicBezTo>
                  <a:cubicBezTo>
                    <a:pt x="5555" y="1572"/>
                    <a:pt x="5572" y="1562"/>
                    <a:pt x="5588" y="1562"/>
                  </a:cubicBezTo>
                  <a:cubicBezTo>
                    <a:pt x="5661" y="1392"/>
                    <a:pt x="5734" y="1246"/>
                    <a:pt x="5782" y="1076"/>
                  </a:cubicBezTo>
                  <a:cubicBezTo>
                    <a:pt x="5782" y="1027"/>
                    <a:pt x="5758" y="1003"/>
                    <a:pt x="5709" y="979"/>
                  </a:cubicBezTo>
                  <a:cubicBezTo>
                    <a:pt x="5700" y="974"/>
                    <a:pt x="5691" y="972"/>
                    <a:pt x="5682" y="972"/>
                  </a:cubicBezTo>
                  <a:close/>
                  <a:moveTo>
                    <a:pt x="4303" y="1753"/>
                  </a:moveTo>
                  <a:cubicBezTo>
                    <a:pt x="4217" y="1753"/>
                    <a:pt x="4164" y="1879"/>
                    <a:pt x="4276" y="1902"/>
                  </a:cubicBezTo>
                  <a:cubicBezTo>
                    <a:pt x="4398" y="1975"/>
                    <a:pt x="4543" y="2047"/>
                    <a:pt x="4640" y="2169"/>
                  </a:cubicBezTo>
                  <a:cubicBezTo>
                    <a:pt x="4640" y="2193"/>
                    <a:pt x="4665" y="2193"/>
                    <a:pt x="4689" y="2193"/>
                  </a:cubicBezTo>
                  <a:cubicBezTo>
                    <a:pt x="4713" y="2193"/>
                    <a:pt x="4738" y="2193"/>
                    <a:pt x="4762" y="2169"/>
                  </a:cubicBezTo>
                  <a:cubicBezTo>
                    <a:pt x="4786" y="2145"/>
                    <a:pt x="4786" y="2096"/>
                    <a:pt x="4762" y="2072"/>
                  </a:cubicBezTo>
                  <a:cubicBezTo>
                    <a:pt x="4640" y="1926"/>
                    <a:pt x="4495" y="1829"/>
                    <a:pt x="4325" y="1756"/>
                  </a:cubicBezTo>
                  <a:cubicBezTo>
                    <a:pt x="4317" y="1754"/>
                    <a:pt x="4310" y="1753"/>
                    <a:pt x="4303" y="1753"/>
                  </a:cubicBezTo>
                  <a:close/>
                  <a:moveTo>
                    <a:pt x="3790" y="1732"/>
                  </a:moveTo>
                  <a:cubicBezTo>
                    <a:pt x="3596" y="1780"/>
                    <a:pt x="3474" y="1926"/>
                    <a:pt x="3474" y="2120"/>
                  </a:cubicBezTo>
                  <a:cubicBezTo>
                    <a:pt x="3450" y="2145"/>
                    <a:pt x="3450" y="2169"/>
                    <a:pt x="3474" y="2193"/>
                  </a:cubicBezTo>
                  <a:cubicBezTo>
                    <a:pt x="3474" y="2242"/>
                    <a:pt x="3499" y="2266"/>
                    <a:pt x="3547" y="2266"/>
                  </a:cubicBezTo>
                  <a:lnTo>
                    <a:pt x="3572" y="2266"/>
                  </a:lnTo>
                  <a:cubicBezTo>
                    <a:pt x="3620" y="2242"/>
                    <a:pt x="3644" y="2193"/>
                    <a:pt x="3620" y="2169"/>
                  </a:cubicBezTo>
                  <a:lnTo>
                    <a:pt x="3620" y="2120"/>
                  </a:lnTo>
                  <a:cubicBezTo>
                    <a:pt x="3644" y="1999"/>
                    <a:pt x="3717" y="1926"/>
                    <a:pt x="3839" y="1902"/>
                  </a:cubicBezTo>
                  <a:cubicBezTo>
                    <a:pt x="3887" y="1877"/>
                    <a:pt x="3912" y="1829"/>
                    <a:pt x="3887" y="1780"/>
                  </a:cubicBezTo>
                  <a:cubicBezTo>
                    <a:pt x="3887" y="1756"/>
                    <a:pt x="3839" y="1732"/>
                    <a:pt x="3790" y="1732"/>
                  </a:cubicBezTo>
                  <a:close/>
                  <a:moveTo>
                    <a:pt x="5248" y="1835"/>
                  </a:moveTo>
                  <a:cubicBezTo>
                    <a:pt x="5230" y="1835"/>
                    <a:pt x="5211" y="1841"/>
                    <a:pt x="5199" y="1853"/>
                  </a:cubicBezTo>
                  <a:cubicBezTo>
                    <a:pt x="5078" y="1975"/>
                    <a:pt x="4981" y="2072"/>
                    <a:pt x="4835" y="2169"/>
                  </a:cubicBezTo>
                  <a:cubicBezTo>
                    <a:pt x="4786" y="2169"/>
                    <a:pt x="4786" y="2217"/>
                    <a:pt x="4811" y="2266"/>
                  </a:cubicBezTo>
                  <a:cubicBezTo>
                    <a:pt x="4811" y="2290"/>
                    <a:pt x="4859" y="2315"/>
                    <a:pt x="4883" y="2315"/>
                  </a:cubicBezTo>
                  <a:lnTo>
                    <a:pt x="4883" y="2290"/>
                  </a:lnTo>
                  <a:cubicBezTo>
                    <a:pt x="4883" y="2290"/>
                    <a:pt x="4908" y="2290"/>
                    <a:pt x="4908" y="2315"/>
                  </a:cubicBezTo>
                  <a:cubicBezTo>
                    <a:pt x="5053" y="2217"/>
                    <a:pt x="5199" y="2096"/>
                    <a:pt x="5296" y="1975"/>
                  </a:cubicBezTo>
                  <a:cubicBezTo>
                    <a:pt x="5345" y="1926"/>
                    <a:pt x="5345" y="1877"/>
                    <a:pt x="5296" y="1853"/>
                  </a:cubicBezTo>
                  <a:cubicBezTo>
                    <a:pt x="5284" y="1841"/>
                    <a:pt x="5266" y="1835"/>
                    <a:pt x="5248" y="1835"/>
                  </a:cubicBezTo>
                  <a:close/>
                  <a:moveTo>
                    <a:pt x="4416" y="2312"/>
                  </a:moveTo>
                  <a:cubicBezTo>
                    <a:pt x="4410" y="2312"/>
                    <a:pt x="4404" y="2313"/>
                    <a:pt x="4398" y="2315"/>
                  </a:cubicBezTo>
                  <a:cubicBezTo>
                    <a:pt x="4276" y="2339"/>
                    <a:pt x="4179" y="2363"/>
                    <a:pt x="4057" y="2363"/>
                  </a:cubicBezTo>
                  <a:lnTo>
                    <a:pt x="3936" y="2363"/>
                  </a:lnTo>
                  <a:cubicBezTo>
                    <a:pt x="3930" y="2362"/>
                    <a:pt x="3925" y="2361"/>
                    <a:pt x="3920" y="2361"/>
                  </a:cubicBezTo>
                  <a:cubicBezTo>
                    <a:pt x="3836" y="2361"/>
                    <a:pt x="3820" y="2533"/>
                    <a:pt x="3912" y="2533"/>
                  </a:cubicBezTo>
                  <a:lnTo>
                    <a:pt x="4057" y="2533"/>
                  </a:lnTo>
                  <a:lnTo>
                    <a:pt x="4057" y="2509"/>
                  </a:lnTo>
                  <a:cubicBezTo>
                    <a:pt x="4179" y="2509"/>
                    <a:pt x="4300" y="2509"/>
                    <a:pt x="4422" y="2485"/>
                  </a:cubicBezTo>
                  <a:cubicBezTo>
                    <a:pt x="4535" y="2462"/>
                    <a:pt x="4500" y="2312"/>
                    <a:pt x="4416" y="2312"/>
                  </a:cubicBezTo>
                  <a:close/>
                  <a:moveTo>
                    <a:pt x="4946" y="2451"/>
                  </a:moveTo>
                  <a:cubicBezTo>
                    <a:pt x="4934" y="2451"/>
                    <a:pt x="4921" y="2454"/>
                    <a:pt x="4908" y="2460"/>
                  </a:cubicBezTo>
                  <a:cubicBezTo>
                    <a:pt x="4859" y="2485"/>
                    <a:pt x="4859" y="2533"/>
                    <a:pt x="4859" y="2582"/>
                  </a:cubicBezTo>
                  <a:cubicBezTo>
                    <a:pt x="4932" y="2728"/>
                    <a:pt x="4956" y="2873"/>
                    <a:pt x="4981" y="3019"/>
                  </a:cubicBezTo>
                  <a:cubicBezTo>
                    <a:pt x="4981" y="3068"/>
                    <a:pt x="5029" y="3092"/>
                    <a:pt x="5078" y="3092"/>
                  </a:cubicBezTo>
                  <a:cubicBezTo>
                    <a:pt x="5126" y="3092"/>
                    <a:pt x="5151" y="3043"/>
                    <a:pt x="5151" y="3019"/>
                  </a:cubicBezTo>
                  <a:cubicBezTo>
                    <a:pt x="5126" y="2825"/>
                    <a:pt x="5078" y="2679"/>
                    <a:pt x="5029" y="2509"/>
                  </a:cubicBezTo>
                  <a:cubicBezTo>
                    <a:pt x="5011" y="2473"/>
                    <a:pt x="4981" y="2451"/>
                    <a:pt x="4946" y="2451"/>
                  </a:cubicBezTo>
                  <a:close/>
                  <a:moveTo>
                    <a:pt x="5078" y="3432"/>
                  </a:moveTo>
                  <a:cubicBezTo>
                    <a:pt x="5029" y="3432"/>
                    <a:pt x="5005" y="3456"/>
                    <a:pt x="4981" y="3505"/>
                  </a:cubicBezTo>
                  <a:cubicBezTo>
                    <a:pt x="4956" y="3651"/>
                    <a:pt x="4932" y="3821"/>
                    <a:pt x="4883" y="3966"/>
                  </a:cubicBezTo>
                  <a:cubicBezTo>
                    <a:pt x="4859" y="3991"/>
                    <a:pt x="4883" y="4039"/>
                    <a:pt x="4908" y="4064"/>
                  </a:cubicBezTo>
                  <a:lnTo>
                    <a:pt x="4956" y="4064"/>
                  </a:lnTo>
                  <a:cubicBezTo>
                    <a:pt x="4981" y="4064"/>
                    <a:pt x="5005" y="4039"/>
                    <a:pt x="5029" y="4015"/>
                  </a:cubicBezTo>
                  <a:cubicBezTo>
                    <a:pt x="5078" y="3869"/>
                    <a:pt x="5126" y="3699"/>
                    <a:pt x="5151" y="3529"/>
                  </a:cubicBezTo>
                  <a:cubicBezTo>
                    <a:pt x="5151" y="3481"/>
                    <a:pt x="5126" y="3432"/>
                    <a:pt x="5078" y="3432"/>
                  </a:cubicBezTo>
                  <a:close/>
                  <a:moveTo>
                    <a:pt x="4703" y="4339"/>
                  </a:moveTo>
                  <a:cubicBezTo>
                    <a:pt x="4677" y="4339"/>
                    <a:pt x="4655" y="4351"/>
                    <a:pt x="4640" y="4379"/>
                  </a:cubicBezTo>
                  <a:cubicBezTo>
                    <a:pt x="4543" y="4501"/>
                    <a:pt x="4422" y="4622"/>
                    <a:pt x="4325" y="4720"/>
                  </a:cubicBezTo>
                  <a:cubicBezTo>
                    <a:pt x="4276" y="4744"/>
                    <a:pt x="4276" y="4792"/>
                    <a:pt x="4325" y="4841"/>
                  </a:cubicBezTo>
                  <a:cubicBezTo>
                    <a:pt x="4325" y="4841"/>
                    <a:pt x="4349" y="4865"/>
                    <a:pt x="4373" y="4865"/>
                  </a:cubicBezTo>
                  <a:lnTo>
                    <a:pt x="4373" y="4841"/>
                  </a:lnTo>
                  <a:lnTo>
                    <a:pt x="4422" y="4841"/>
                  </a:lnTo>
                  <a:cubicBezTo>
                    <a:pt x="4543" y="4720"/>
                    <a:pt x="4665" y="4598"/>
                    <a:pt x="4762" y="4477"/>
                  </a:cubicBezTo>
                  <a:cubicBezTo>
                    <a:pt x="4786" y="4428"/>
                    <a:pt x="4786" y="4379"/>
                    <a:pt x="4762" y="4355"/>
                  </a:cubicBezTo>
                  <a:cubicBezTo>
                    <a:pt x="4742" y="4345"/>
                    <a:pt x="4722" y="4339"/>
                    <a:pt x="4703" y="4339"/>
                  </a:cubicBezTo>
                  <a:close/>
                  <a:moveTo>
                    <a:pt x="3975" y="4971"/>
                  </a:moveTo>
                  <a:cubicBezTo>
                    <a:pt x="3960" y="4971"/>
                    <a:pt x="3946" y="4977"/>
                    <a:pt x="3936" y="4987"/>
                  </a:cubicBezTo>
                  <a:cubicBezTo>
                    <a:pt x="3790" y="5060"/>
                    <a:pt x="3644" y="5108"/>
                    <a:pt x="3474" y="5133"/>
                  </a:cubicBezTo>
                  <a:cubicBezTo>
                    <a:pt x="3450" y="5157"/>
                    <a:pt x="3402" y="5205"/>
                    <a:pt x="3426" y="5254"/>
                  </a:cubicBezTo>
                  <a:cubicBezTo>
                    <a:pt x="3426" y="5278"/>
                    <a:pt x="3474" y="5303"/>
                    <a:pt x="3499" y="5303"/>
                  </a:cubicBezTo>
                  <a:lnTo>
                    <a:pt x="3523" y="5303"/>
                  </a:lnTo>
                  <a:cubicBezTo>
                    <a:pt x="3693" y="5254"/>
                    <a:pt x="3839" y="5205"/>
                    <a:pt x="4009" y="5133"/>
                  </a:cubicBezTo>
                  <a:cubicBezTo>
                    <a:pt x="4033" y="5108"/>
                    <a:pt x="4057" y="5060"/>
                    <a:pt x="4033" y="5011"/>
                  </a:cubicBezTo>
                  <a:cubicBezTo>
                    <a:pt x="4019" y="4983"/>
                    <a:pt x="3996" y="4971"/>
                    <a:pt x="3975" y="4971"/>
                  </a:cubicBezTo>
                  <a:close/>
                  <a:moveTo>
                    <a:pt x="1531" y="5205"/>
                  </a:moveTo>
                  <a:cubicBezTo>
                    <a:pt x="1434" y="5205"/>
                    <a:pt x="1434" y="5375"/>
                    <a:pt x="1531" y="5375"/>
                  </a:cubicBezTo>
                  <a:lnTo>
                    <a:pt x="2041" y="5375"/>
                  </a:lnTo>
                  <a:cubicBezTo>
                    <a:pt x="2065" y="5375"/>
                    <a:pt x="2114" y="5327"/>
                    <a:pt x="2114" y="5303"/>
                  </a:cubicBezTo>
                  <a:cubicBezTo>
                    <a:pt x="2114" y="5254"/>
                    <a:pt x="2090" y="5205"/>
                    <a:pt x="2041" y="5205"/>
                  </a:cubicBezTo>
                  <a:close/>
                  <a:moveTo>
                    <a:pt x="2527" y="5205"/>
                  </a:moveTo>
                  <a:cubicBezTo>
                    <a:pt x="2478" y="5205"/>
                    <a:pt x="2454" y="5254"/>
                    <a:pt x="2454" y="5278"/>
                  </a:cubicBezTo>
                  <a:cubicBezTo>
                    <a:pt x="2430" y="5327"/>
                    <a:pt x="2478" y="5375"/>
                    <a:pt x="2527" y="5375"/>
                  </a:cubicBezTo>
                  <a:lnTo>
                    <a:pt x="3013" y="5375"/>
                  </a:lnTo>
                  <a:cubicBezTo>
                    <a:pt x="3061" y="5375"/>
                    <a:pt x="3110" y="5327"/>
                    <a:pt x="3110" y="5278"/>
                  </a:cubicBezTo>
                  <a:cubicBezTo>
                    <a:pt x="3086" y="5230"/>
                    <a:pt x="3061" y="5205"/>
                    <a:pt x="3013" y="5205"/>
                  </a:cubicBezTo>
                  <a:close/>
                  <a:moveTo>
                    <a:pt x="1044" y="5270"/>
                  </a:moveTo>
                  <a:cubicBezTo>
                    <a:pt x="1037" y="5270"/>
                    <a:pt x="1029" y="5273"/>
                    <a:pt x="1021" y="5278"/>
                  </a:cubicBezTo>
                  <a:cubicBezTo>
                    <a:pt x="851" y="5327"/>
                    <a:pt x="681" y="5400"/>
                    <a:pt x="559" y="5497"/>
                  </a:cubicBezTo>
                  <a:cubicBezTo>
                    <a:pt x="511" y="5545"/>
                    <a:pt x="511" y="5594"/>
                    <a:pt x="559" y="5618"/>
                  </a:cubicBezTo>
                  <a:cubicBezTo>
                    <a:pt x="559" y="5643"/>
                    <a:pt x="584" y="5643"/>
                    <a:pt x="608" y="5667"/>
                  </a:cubicBezTo>
                  <a:cubicBezTo>
                    <a:pt x="632" y="5643"/>
                    <a:pt x="632" y="5643"/>
                    <a:pt x="657" y="5643"/>
                  </a:cubicBezTo>
                  <a:cubicBezTo>
                    <a:pt x="778" y="5545"/>
                    <a:pt x="899" y="5473"/>
                    <a:pt x="1069" y="5424"/>
                  </a:cubicBezTo>
                  <a:cubicBezTo>
                    <a:pt x="1134" y="5424"/>
                    <a:pt x="1103" y="5270"/>
                    <a:pt x="1044" y="5270"/>
                  </a:cubicBezTo>
                  <a:close/>
                  <a:moveTo>
                    <a:pt x="295" y="5864"/>
                  </a:moveTo>
                  <a:cubicBezTo>
                    <a:pt x="265" y="5864"/>
                    <a:pt x="235" y="5877"/>
                    <a:pt x="219" y="5910"/>
                  </a:cubicBezTo>
                  <a:cubicBezTo>
                    <a:pt x="122" y="6056"/>
                    <a:pt x="74" y="6201"/>
                    <a:pt x="25" y="6371"/>
                  </a:cubicBezTo>
                  <a:cubicBezTo>
                    <a:pt x="1" y="6420"/>
                    <a:pt x="25" y="6469"/>
                    <a:pt x="74" y="6469"/>
                  </a:cubicBezTo>
                  <a:lnTo>
                    <a:pt x="98" y="6469"/>
                  </a:lnTo>
                  <a:cubicBezTo>
                    <a:pt x="122" y="6469"/>
                    <a:pt x="146" y="6444"/>
                    <a:pt x="171" y="6420"/>
                  </a:cubicBezTo>
                  <a:cubicBezTo>
                    <a:pt x="219" y="6274"/>
                    <a:pt x="292" y="6129"/>
                    <a:pt x="365" y="5983"/>
                  </a:cubicBezTo>
                  <a:cubicBezTo>
                    <a:pt x="414" y="5918"/>
                    <a:pt x="354" y="5864"/>
                    <a:pt x="295" y="58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4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6"/>
          <p:cNvSpPr txBox="1"/>
          <p:nvPr>
            <p:ph type="ctrTitle"/>
          </p:nvPr>
        </p:nvSpPr>
        <p:spPr>
          <a:xfrm>
            <a:off x="4225363" y="953200"/>
            <a:ext cx="26241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59" name="Google Shape;659;p16"/>
          <p:cNvSpPr txBox="1"/>
          <p:nvPr>
            <p:ph idx="1" type="subTitle"/>
          </p:nvPr>
        </p:nvSpPr>
        <p:spPr>
          <a:xfrm>
            <a:off x="4225375" y="1637850"/>
            <a:ext cx="26241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4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660" name="Google Shape;660;p16"/>
          <p:cNvSpPr txBox="1"/>
          <p:nvPr>
            <p:ph hasCustomPrompt="1" idx="2" type="title"/>
          </p:nvPr>
        </p:nvSpPr>
        <p:spPr>
          <a:xfrm>
            <a:off x="2294538" y="786050"/>
            <a:ext cx="2154000" cy="15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661" name="Google Shape;661;p16"/>
          <p:cNvGrpSpPr/>
          <p:nvPr/>
        </p:nvGrpSpPr>
        <p:grpSpPr>
          <a:xfrm>
            <a:off x="-187098" y="2289785"/>
            <a:ext cx="2037701" cy="1610804"/>
            <a:chOff x="855987" y="2204128"/>
            <a:chExt cx="1217483" cy="962421"/>
          </a:xfrm>
        </p:grpSpPr>
        <p:grpSp>
          <p:nvGrpSpPr>
            <p:cNvPr id="662" name="Google Shape;662;p16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663" name="Google Shape;663;p16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16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16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16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16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9" name="Google Shape;669;p16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" name="Google Shape;670;p16"/>
          <p:cNvGrpSpPr/>
          <p:nvPr/>
        </p:nvGrpSpPr>
        <p:grpSpPr>
          <a:xfrm>
            <a:off x="5520628" y="156273"/>
            <a:ext cx="1651683" cy="719972"/>
            <a:chOff x="3965010" y="571479"/>
            <a:chExt cx="1651683" cy="719972"/>
          </a:xfrm>
        </p:grpSpPr>
        <p:grpSp>
          <p:nvGrpSpPr>
            <p:cNvPr id="671" name="Google Shape;671;p16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672" name="Google Shape;672;p16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673" name="Google Shape;673;p16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4" name="Google Shape;674;p16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5" name="Google Shape;675;p16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6" name="Google Shape;676;p16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77" name="Google Shape;677;p16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8" name="Google Shape;678;p16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9" name="Google Shape;679;p16"/>
          <p:cNvGrpSpPr/>
          <p:nvPr/>
        </p:nvGrpSpPr>
        <p:grpSpPr>
          <a:xfrm rot="8903269">
            <a:off x="-62368" y="122449"/>
            <a:ext cx="1100970" cy="787622"/>
            <a:chOff x="1202177" y="4613417"/>
            <a:chExt cx="528376" cy="377938"/>
          </a:xfrm>
        </p:grpSpPr>
        <p:sp>
          <p:nvSpPr>
            <p:cNvPr id="680" name="Google Shape;680;p16"/>
            <p:cNvSpPr/>
            <p:nvPr/>
          </p:nvSpPr>
          <p:spPr>
            <a:xfrm>
              <a:off x="1564214" y="4671691"/>
              <a:ext cx="166339" cy="48340"/>
            </a:xfrm>
            <a:custGeom>
              <a:rect b="b" l="l" r="r" t="t"/>
              <a:pathLst>
                <a:path extrusionOk="0" h="438" w="1507">
                  <a:moveTo>
                    <a:pt x="1409" y="1"/>
                  </a:moveTo>
                  <a:lnTo>
                    <a:pt x="73" y="316"/>
                  </a:lnTo>
                  <a:cubicBezTo>
                    <a:pt x="25" y="316"/>
                    <a:pt x="0" y="341"/>
                    <a:pt x="25" y="389"/>
                  </a:cubicBezTo>
                  <a:cubicBezTo>
                    <a:pt x="25" y="414"/>
                    <a:pt x="49" y="438"/>
                    <a:pt x="73" y="438"/>
                  </a:cubicBezTo>
                  <a:lnTo>
                    <a:pt x="98" y="438"/>
                  </a:lnTo>
                  <a:lnTo>
                    <a:pt x="1434" y="122"/>
                  </a:lnTo>
                  <a:cubicBezTo>
                    <a:pt x="1506" y="122"/>
                    <a:pt x="1482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1602846" y="4613417"/>
              <a:ext cx="60708" cy="176363"/>
            </a:xfrm>
            <a:custGeom>
              <a:rect b="b" l="l" r="r" t="t"/>
              <a:pathLst>
                <a:path extrusionOk="0" h="1598" w="550">
                  <a:moveTo>
                    <a:pt x="77" y="0"/>
                  </a:moveTo>
                  <a:cubicBezTo>
                    <a:pt x="39" y="0"/>
                    <a:pt x="0" y="32"/>
                    <a:pt x="15" y="91"/>
                  </a:cubicBezTo>
                  <a:lnTo>
                    <a:pt x="403" y="1573"/>
                  </a:lnTo>
                  <a:cubicBezTo>
                    <a:pt x="428" y="1597"/>
                    <a:pt x="452" y="1597"/>
                    <a:pt x="476" y="1597"/>
                  </a:cubicBezTo>
                  <a:lnTo>
                    <a:pt x="501" y="1597"/>
                  </a:lnTo>
                  <a:cubicBezTo>
                    <a:pt x="525" y="1597"/>
                    <a:pt x="549" y="1549"/>
                    <a:pt x="525" y="1525"/>
                  </a:cubicBezTo>
                  <a:lnTo>
                    <a:pt x="136" y="43"/>
                  </a:lnTo>
                  <a:cubicBezTo>
                    <a:pt x="127" y="14"/>
                    <a:pt x="102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1582978" y="4629421"/>
              <a:ext cx="104638" cy="138950"/>
            </a:xfrm>
            <a:custGeom>
              <a:rect b="b" l="l" r="r" t="t"/>
              <a:pathLst>
                <a:path extrusionOk="0" h="1259" w="948">
                  <a:moveTo>
                    <a:pt x="875" y="1"/>
                  </a:moveTo>
                  <a:cubicBezTo>
                    <a:pt x="857" y="1"/>
                    <a:pt x="838" y="7"/>
                    <a:pt x="826" y="19"/>
                  </a:cubicBezTo>
                  <a:lnTo>
                    <a:pt x="25" y="1161"/>
                  </a:lnTo>
                  <a:cubicBezTo>
                    <a:pt x="0" y="1185"/>
                    <a:pt x="0" y="1234"/>
                    <a:pt x="49" y="1258"/>
                  </a:cubicBezTo>
                  <a:lnTo>
                    <a:pt x="122" y="1258"/>
                  </a:lnTo>
                  <a:lnTo>
                    <a:pt x="924" y="92"/>
                  </a:lnTo>
                  <a:cubicBezTo>
                    <a:pt x="948" y="68"/>
                    <a:pt x="948" y="19"/>
                    <a:pt x="924" y="19"/>
                  </a:cubicBezTo>
                  <a:cubicBezTo>
                    <a:pt x="911" y="7"/>
                    <a:pt x="893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>
              <a:off x="1548982" y="4644430"/>
              <a:ext cx="160158" cy="102419"/>
            </a:xfrm>
            <a:custGeom>
              <a:rect b="b" l="l" r="r" t="t"/>
              <a:pathLst>
                <a:path extrusionOk="0" h="928" w="1451">
                  <a:moveTo>
                    <a:pt x="115" y="1"/>
                  </a:moveTo>
                  <a:cubicBezTo>
                    <a:pt x="51" y="1"/>
                    <a:pt x="0" y="83"/>
                    <a:pt x="65" y="126"/>
                  </a:cubicBezTo>
                  <a:lnTo>
                    <a:pt x="1329" y="928"/>
                  </a:lnTo>
                  <a:lnTo>
                    <a:pt x="1377" y="928"/>
                  </a:lnTo>
                  <a:cubicBezTo>
                    <a:pt x="1426" y="928"/>
                    <a:pt x="1450" y="831"/>
                    <a:pt x="1402" y="806"/>
                  </a:cubicBezTo>
                  <a:lnTo>
                    <a:pt x="138" y="5"/>
                  </a:lnTo>
                  <a:cubicBezTo>
                    <a:pt x="130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6"/>
            <p:cNvSpPr/>
            <p:nvPr/>
          </p:nvSpPr>
          <p:spPr>
            <a:xfrm>
              <a:off x="1202177" y="4673346"/>
              <a:ext cx="177156" cy="151310"/>
            </a:xfrm>
            <a:custGeom>
              <a:rect b="b" l="l" r="r" t="t"/>
              <a:pathLst>
                <a:path extrusionOk="0" h="1371" w="1605">
                  <a:moveTo>
                    <a:pt x="924" y="131"/>
                  </a:moveTo>
                  <a:cubicBezTo>
                    <a:pt x="1216" y="131"/>
                    <a:pt x="1458" y="374"/>
                    <a:pt x="1483" y="690"/>
                  </a:cubicBezTo>
                  <a:cubicBezTo>
                    <a:pt x="1483" y="1019"/>
                    <a:pt x="1204" y="1248"/>
                    <a:pt x="911" y="1248"/>
                  </a:cubicBezTo>
                  <a:cubicBezTo>
                    <a:pt x="771" y="1248"/>
                    <a:pt x="629" y="1196"/>
                    <a:pt x="511" y="1079"/>
                  </a:cubicBezTo>
                  <a:cubicBezTo>
                    <a:pt x="171" y="739"/>
                    <a:pt x="414" y="131"/>
                    <a:pt x="924" y="131"/>
                  </a:cubicBezTo>
                  <a:close/>
                  <a:moveTo>
                    <a:pt x="907" y="1"/>
                  </a:moveTo>
                  <a:cubicBezTo>
                    <a:pt x="740" y="1"/>
                    <a:pt x="571" y="63"/>
                    <a:pt x="438" y="204"/>
                  </a:cubicBezTo>
                  <a:cubicBezTo>
                    <a:pt x="1" y="641"/>
                    <a:pt x="317" y="1370"/>
                    <a:pt x="924" y="1370"/>
                  </a:cubicBezTo>
                  <a:cubicBezTo>
                    <a:pt x="1288" y="1370"/>
                    <a:pt x="1604" y="1079"/>
                    <a:pt x="1604" y="690"/>
                  </a:cubicBezTo>
                  <a:cubicBezTo>
                    <a:pt x="1604" y="278"/>
                    <a:pt x="1258" y="1"/>
                    <a:pt x="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>
              <a:off x="1419143" y="4894566"/>
              <a:ext cx="115344" cy="96790"/>
            </a:xfrm>
            <a:custGeom>
              <a:rect b="b" l="l" r="r" t="t"/>
              <a:pathLst>
                <a:path extrusionOk="0" h="877" w="1045">
                  <a:moveTo>
                    <a:pt x="583" y="124"/>
                  </a:moveTo>
                  <a:cubicBezTo>
                    <a:pt x="753" y="124"/>
                    <a:pt x="899" y="269"/>
                    <a:pt x="899" y="439"/>
                  </a:cubicBezTo>
                  <a:cubicBezTo>
                    <a:pt x="899" y="622"/>
                    <a:pt x="741" y="747"/>
                    <a:pt x="587" y="747"/>
                  </a:cubicBezTo>
                  <a:cubicBezTo>
                    <a:pt x="515" y="747"/>
                    <a:pt x="443" y="720"/>
                    <a:pt x="389" y="658"/>
                  </a:cubicBezTo>
                  <a:cubicBezTo>
                    <a:pt x="195" y="464"/>
                    <a:pt x="316" y="124"/>
                    <a:pt x="583" y="124"/>
                  </a:cubicBezTo>
                  <a:close/>
                  <a:moveTo>
                    <a:pt x="584" y="0"/>
                  </a:moveTo>
                  <a:cubicBezTo>
                    <a:pt x="473" y="0"/>
                    <a:pt x="361" y="38"/>
                    <a:pt x="268" y="124"/>
                  </a:cubicBezTo>
                  <a:cubicBezTo>
                    <a:pt x="0" y="415"/>
                    <a:pt x="195" y="877"/>
                    <a:pt x="583" y="877"/>
                  </a:cubicBezTo>
                  <a:cubicBezTo>
                    <a:pt x="826" y="877"/>
                    <a:pt x="1021" y="682"/>
                    <a:pt x="1045" y="439"/>
                  </a:cubicBezTo>
                  <a:cubicBezTo>
                    <a:pt x="1045" y="175"/>
                    <a:pt x="820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" name="Google Shape;686;p16"/>
          <p:cNvGrpSpPr/>
          <p:nvPr/>
        </p:nvGrpSpPr>
        <p:grpSpPr>
          <a:xfrm>
            <a:off x="7224067" y="2171120"/>
            <a:ext cx="2525833" cy="1610805"/>
            <a:chOff x="7239867" y="1514545"/>
            <a:chExt cx="2525833" cy="1610805"/>
          </a:xfrm>
        </p:grpSpPr>
        <p:grpSp>
          <p:nvGrpSpPr>
            <p:cNvPr id="687" name="Google Shape;687;p16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688" name="Google Shape;688;p16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689" name="Google Shape;689;p16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0" name="Google Shape;690;p16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" name="Google Shape;691;p16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16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" name="Google Shape;693;p16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" name="Google Shape;694;p16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95" name="Google Shape;695;p16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16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7" name="Google Shape;697;p16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8" name="Google Shape;698;p16"/>
          <p:cNvSpPr/>
          <p:nvPr/>
        </p:nvSpPr>
        <p:spPr>
          <a:xfrm>
            <a:off x="-49275" y="4823551"/>
            <a:ext cx="1603944" cy="369024"/>
          </a:xfrm>
          <a:custGeom>
            <a:rect b="b" l="l" r="r" t="t"/>
            <a:pathLst>
              <a:path extrusionOk="0" h="1677" w="7289">
                <a:moveTo>
                  <a:pt x="2819" y="1"/>
                </a:moveTo>
                <a:lnTo>
                  <a:pt x="2114" y="1191"/>
                </a:lnTo>
                <a:lnTo>
                  <a:pt x="1604" y="268"/>
                </a:lnTo>
                <a:lnTo>
                  <a:pt x="1118" y="1361"/>
                </a:lnTo>
                <a:lnTo>
                  <a:pt x="584" y="754"/>
                </a:lnTo>
                <a:lnTo>
                  <a:pt x="1" y="1677"/>
                </a:lnTo>
                <a:lnTo>
                  <a:pt x="7289" y="1677"/>
                </a:lnTo>
                <a:lnTo>
                  <a:pt x="6657" y="559"/>
                </a:lnTo>
                <a:lnTo>
                  <a:pt x="6001" y="1191"/>
                </a:lnTo>
                <a:lnTo>
                  <a:pt x="5394" y="268"/>
                </a:lnTo>
                <a:lnTo>
                  <a:pt x="4738" y="1191"/>
                </a:lnTo>
                <a:lnTo>
                  <a:pt x="4252" y="1"/>
                </a:lnTo>
                <a:lnTo>
                  <a:pt x="3353" y="1118"/>
                </a:lnTo>
                <a:lnTo>
                  <a:pt x="281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16"/>
          <p:cNvSpPr/>
          <p:nvPr/>
        </p:nvSpPr>
        <p:spPr>
          <a:xfrm>
            <a:off x="1506177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16"/>
          <p:cNvSpPr/>
          <p:nvPr/>
        </p:nvSpPr>
        <p:spPr>
          <a:xfrm>
            <a:off x="6003929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16"/>
          <p:cNvSpPr/>
          <p:nvPr/>
        </p:nvSpPr>
        <p:spPr>
          <a:xfrm>
            <a:off x="7532351" y="4823550"/>
            <a:ext cx="1696695" cy="369025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16"/>
          <p:cNvSpPr/>
          <p:nvPr/>
        </p:nvSpPr>
        <p:spPr>
          <a:xfrm>
            <a:off x="3145661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16"/>
          <p:cNvSpPr/>
          <p:nvPr/>
        </p:nvSpPr>
        <p:spPr>
          <a:xfrm>
            <a:off x="4669614" y="4886410"/>
            <a:ext cx="1407648" cy="306163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16"/>
          <p:cNvSpPr/>
          <p:nvPr/>
        </p:nvSpPr>
        <p:spPr>
          <a:xfrm>
            <a:off x="2368255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54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17"/>
          <p:cNvSpPr txBox="1"/>
          <p:nvPr>
            <p:ph type="ctrTitle"/>
          </p:nvPr>
        </p:nvSpPr>
        <p:spPr>
          <a:xfrm>
            <a:off x="5417763" y="750775"/>
            <a:ext cx="26241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07" name="Google Shape;707;p17"/>
          <p:cNvSpPr txBox="1"/>
          <p:nvPr>
            <p:ph idx="1" type="subTitle"/>
          </p:nvPr>
        </p:nvSpPr>
        <p:spPr>
          <a:xfrm>
            <a:off x="5417775" y="1435425"/>
            <a:ext cx="26241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4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Ubuntu"/>
              <a:buNone/>
              <a:defRPr sz="1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708" name="Google Shape;708;p17"/>
          <p:cNvSpPr txBox="1"/>
          <p:nvPr>
            <p:ph hasCustomPrompt="1" idx="2" type="title"/>
          </p:nvPr>
        </p:nvSpPr>
        <p:spPr>
          <a:xfrm>
            <a:off x="3486938" y="583625"/>
            <a:ext cx="2154000" cy="15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709" name="Google Shape;709;p17"/>
          <p:cNvGrpSpPr/>
          <p:nvPr/>
        </p:nvGrpSpPr>
        <p:grpSpPr>
          <a:xfrm>
            <a:off x="200426" y="2455157"/>
            <a:ext cx="2037701" cy="1610804"/>
            <a:chOff x="855987" y="2204128"/>
            <a:chExt cx="1217483" cy="962421"/>
          </a:xfrm>
        </p:grpSpPr>
        <p:grpSp>
          <p:nvGrpSpPr>
            <p:cNvPr id="710" name="Google Shape;710;p17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711" name="Google Shape;711;p17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17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17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17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17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17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7" name="Google Shape;717;p17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" name="Google Shape;718;p17"/>
          <p:cNvGrpSpPr/>
          <p:nvPr/>
        </p:nvGrpSpPr>
        <p:grpSpPr>
          <a:xfrm>
            <a:off x="7904655" y="1601457"/>
            <a:ext cx="2525833" cy="1610805"/>
            <a:chOff x="7239867" y="1514545"/>
            <a:chExt cx="2525833" cy="1610805"/>
          </a:xfrm>
        </p:grpSpPr>
        <p:grpSp>
          <p:nvGrpSpPr>
            <p:cNvPr id="719" name="Google Shape;719;p17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720" name="Google Shape;720;p17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721" name="Google Shape;721;p17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" name="Google Shape;722;p17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" name="Google Shape;723;p17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" name="Google Shape;724;p17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17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17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27" name="Google Shape;727;p17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17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9" name="Google Shape;729;p17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" name="Google Shape;730;p17"/>
          <p:cNvGrpSpPr/>
          <p:nvPr/>
        </p:nvGrpSpPr>
        <p:grpSpPr>
          <a:xfrm flipH="1" rot="-1272558">
            <a:off x="7559393" y="3262088"/>
            <a:ext cx="1415633" cy="2385311"/>
            <a:chOff x="-653265" y="1899986"/>
            <a:chExt cx="171302" cy="288619"/>
          </a:xfrm>
        </p:grpSpPr>
        <p:sp>
          <p:nvSpPr>
            <p:cNvPr id="731" name="Google Shape;731;p17"/>
            <p:cNvSpPr/>
            <p:nvPr/>
          </p:nvSpPr>
          <p:spPr>
            <a:xfrm>
              <a:off x="-527106" y="1913930"/>
              <a:ext cx="45143" cy="47052"/>
            </a:xfrm>
            <a:custGeom>
              <a:rect b="b" l="l" r="r" t="t"/>
              <a:pathLst>
                <a:path extrusionOk="0" h="1208" w="1159">
                  <a:moveTo>
                    <a:pt x="626" y="1"/>
                  </a:moveTo>
                  <a:cubicBezTo>
                    <a:pt x="368" y="1"/>
                    <a:pt x="163" y="396"/>
                    <a:pt x="163" y="396"/>
                  </a:cubicBezTo>
                  <a:cubicBezTo>
                    <a:pt x="0" y="997"/>
                    <a:pt x="317" y="1207"/>
                    <a:pt x="551" y="1207"/>
                  </a:cubicBezTo>
                  <a:cubicBezTo>
                    <a:pt x="666" y="1207"/>
                    <a:pt x="762" y="1156"/>
                    <a:pt x="770" y="1076"/>
                  </a:cubicBezTo>
                  <a:cubicBezTo>
                    <a:pt x="794" y="833"/>
                    <a:pt x="479" y="736"/>
                    <a:pt x="479" y="736"/>
                  </a:cubicBezTo>
                  <a:cubicBezTo>
                    <a:pt x="479" y="736"/>
                    <a:pt x="1159" y="396"/>
                    <a:pt x="819" y="80"/>
                  </a:cubicBezTo>
                  <a:cubicBezTo>
                    <a:pt x="753" y="23"/>
                    <a:pt x="688" y="1"/>
                    <a:pt x="6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7"/>
            <p:cNvSpPr/>
            <p:nvPr/>
          </p:nvSpPr>
          <p:spPr>
            <a:xfrm>
              <a:off x="-564303" y="1911944"/>
              <a:ext cx="42728" cy="46273"/>
            </a:xfrm>
            <a:custGeom>
              <a:rect b="b" l="l" r="r" t="t"/>
              <a:pathLst>
                <a:path extrusionOk="0" h="1188" w="1097">
                  <a:moveTo>
                    <a:pt x="548" y="1"/>
                  </a:moveTo>
                  <a:cubicBezTo>
                    <a:pt x="491" y="1"/>
                    <a:pt x="429" y="17"/>
                    <a:pt x="365" y="58"/>
                  </a:cubicBezTo>
                  <a:cubicBezTo>
                    <a:pt x="0" y="301"/>
                    <a:pt x="680" y="738"/>
                    <a:pt x="680" y="738"/>
                  </a:cubicBezTo>
                  <a:cubicBezTo>
                    <a:pt x="680" y="738"/>
                    <a:pt x="340" y="811"/>
                    <a:pt x="340" y="1030"/>
                  </a:cubicBezTo>
                  <a:cubicBezTo>
                    <a:pt x="349" y="1120"/>
                    <a:pt x="464" y="1188"/>
                    <a:pt x="597" y="1188"/>
                  </a:cubicBezTo>
                  <a:cubicBezTo>
                    <a:pt x="821" y="1188"/>
                    <a:pt x="1097" y="1000"/>
                    <a:pt x="1021" y="422"/>
                  </a:cubicBezTo>
                  <a:cubicBezTo>
                    <a:pt x="1021" y="422"/>
                    <a:pt x="835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7"/>
            <p:cNvSpPr/>
            <p:nvPr/>
          </p:nvSpPr>
          <p:spPr>
            <a:xfrm>
              <a:off x="-525509" y="1900921"/>
              <a:ext cx="20838" cy="20877"/>
            </a:xfrm>
            <a:custGeom>
              <a:rect b="b" l="l" r="r" t="t"/>
              <a:pathLst>
                <a:path extrusionOk="0" h="536" w="535">
                  <a:moveTo>
                    <a:pt x="462" y="1"/>
                  </a:moveTo>
                  <a:cubicBezTo>
                    <a:pt x="292" y="25"/>
                    <a:pt x="0" y="195"/>
                    <a:pt x="49" y="487"/>
                  </a:cubicBezTo>
                  <a:cubicBezTo>
                    <a:pt x="49" y="511"/>
                    <a:pt x="73" y="535"/>
                    <a:pt x="97" y="535"/>
                  </a:cubicBezTo>
                  <a:lnTo>
                    <a:pt x="122" y="535"/>
                  </a:lnTo>
                  <a:cubicBezTo>
                    <a:pt x="146" y="535"/>
                    <a:pt x="146" y="511"/>
                    <a:pt x="146" y="487"/>
                  </a:cubicBezTo>
                  <a:cubicBezTo>
                    <a:pt x="97" y="171"/>
                    <a:pt x="462" y="98"/>
                    <a:pt x="486" y="98"/>
                  </a:cubicBezTo>
                  <a:cubicBezTo>
                    <a:pt x="510" y="74"/>
                    <a:pt x="535" y="49"/>
                    <a:pt x="510" y="25"/>
                  </a:cubicBezTo>
                  <a:cubicBezTo>
                    <a:pt x="510" y="1"/>
                    <a:pt x="486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7"/>
            <p:cNvSpPr/>
            <p:nvPr/>
          </p:nvSpPr>
          <p:spPr>
            <a:xfrm>
              <a:off x="-540660" y="1899986"/>
              <a:ext cx="17060" cy="20838"/>
            </a:xfrm>
            <a:custGeom>
              <a:rect b="b" l="l" r="r" t="t"/>
              <a:pathLst>
                <a:path extrusionOk="0" h="535" w="438">
                  <a:moveTo>
                    <a:pt x="49" y="1"/>
                  </a:moveTo>
                  <a:cubicBezTo>
                    <a:pt x="1" y="1"/>
                    <a:pt x="1" y="25"/>
                    <a:pt x="1" y="49"/>
                  </a:cubicBezTo>
                  <a:cubicBezTo>
                    <a:pt x="1" y="98"/>
                    <a:pt x="25" y="98"/>
                    <a:pt x="49" y="98"/>
                  </a:cubicBezTo>
                  <a:cubicBezTo>
                    <a:pt x="98" y="98"/>
                    <a:pt x="146" y="122"/>
                    <a:pt x="195" y="146"/>
                  </a:cubicBezTo>
                  <a:cubicBezTo>
                    <a:pt x="292" y="243"/>
                    <a:pt x="341" y="365"/>
                    <a:pt x="341" y="511"/>
                  </a:cubicBezTo>
                  <a:cubicBezTo>
                    <a:pt x="341" y="535"/>
                    <a:pt x="365" y="535"/>
                    <a:pt x="389" y="535"/>
                  </a:cubicBezTo>
                  <a:cubicBezTo>
                    <a:pt x="414" y="535"/>
                    <a:pt x="438" y="511"/>
                    <a:pt x="438" y="486"/>
                  </a:cubicBezTo>
                  <a:cubicBezTo>
                    <a:pt x="438" y="341"/>
                    <a:pt x="365" y="171"/>
                    <a:pt x="243" y="73"/>
                  </a:cubicBezTo>
                  <a:cubicBezTo>
                    <a:pt x="195" y="25"/>
                    <a:pt x="12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7"/>
            <p:cNvSpPr/>
            <p:nvPr/>
          </p:nvSpPr>
          <p:spPr>
            <a:xfrm>
              <a:off x="-653265" y="1974731"/>
              <a:ext cx="137260" cy="213874"/>
            </a:xfrm>
            <a:custGeom>
              <a:rect b="b" l="l" r="r" t="t"/>
              <a:pathLst>
                <a:path extrusionOk="0" h="5491" w="3524">
                  <a:moveTo>
                    <a:pt x="3353" y="1"/>
                  </a:moveTo>
                  <a:cubicBezTo>
                    <a:pt x="3329" y="25"/>
                    <a:pt x="3329" y="49"/>
                    <a:pt x="3329" y="73"/>
                  </a:cubicBezTo>
                  <a:cubicBezTo>
                    <a:pt x="3353" y="122"/>
                    <a:pt x="3377" y="171"/>
                    <a:pt x="3377" y="244"/>
                  </a:cubicBezTo>
                  <a:cubicBezTo>
                    <a:pt x="3377" y="268"/>
                    <a:pt x="3402" y="268"/>
                    <a:pt x="3426" y="268"/>
                  </a:cubicBezTo>
                  <a:cubicBezTo>
                    <a:pt x="3450" y="268"/>
                    <a:pt x="3475" y="244"/>
                    <a:pt x="3475" y="219"/>
                  </a:cubicBezTo>
                  <a:cubicBezTo>
                    <a:pt x="3450" y="98"/>
                    <a:pt x="3426" y="25"/>
                    <a:pt x="3426" y="25"/>
                  </a:cubicBezTo>
                  <a:cubicBezTo>
                    <a:pt x="3402" y="1"/>
                    <a:pt x="3377" y="1"/>
                    <a:pt x="3353" y="1"/>
                  </a:cubicBezTo>
                  <a:close/>
                  <a:moveTo>
                    <a:pt x="3465" y="377"/>
                  </a:moveTo>
                  <a:cubicBezTo>
                    <a:pt x="3438" y="377"/>
                    <a:pt x="3414" y="389"/>
                    <a:pt x="3426" y="414"/>
                  </a:cubicBezTo>
                  <a:cubicBezTo>
                    <a:pt x="3426" y="462"/>
                    <a:pt x="3426" y="535"/>
                    <a:pt x="3426" y="584"/>
                  </a:cubicBezTo>
                  <a:lnTo>
                    <a:pt x="3426" y="608"/>
                  </a:lnTo>
                  <a:cubicBezTo>
                    <a:pt x="3426" y="632"/>
                    <a:pt x="3450" y="656"/>
                    <a:pt x="3475" y="656"/>
                  </a:cubicBezTo>
                  <a:cubicBezTo>
                    <a:pt x="3499" y="656"/>
                    <a:pt x="3499" y="632"/>
                    <a:pt x="3523" y="632"/>
                  </a:cubicBezTo>
                  <a:lnTo>
                    <a:pt x="3523" y="584"/>
                  </a:lnTo>
                  <a:cubicBezTo>
                    <a:pt x="3523" y="535"/>
                    <a:pt x="3523" y="486"/>
                    <a:pt x="3523" y="414"/>
                  </a:cubicBezTo>
                  <a:cubicBezTo>
                    <a:pt x="3523" y="389"/>
                    <a:pt x="3493" y="377"/>
                    <a:pt x="3465" y="377"/>
                  </a:cubicBezTo>
                  <a:close/>
                  <a:moveTo>
                    <a:pt x="3450" y="754"/>
                  </a:moveTo>
                  <a:cubicBezTo>
                    <a:pt x="3426" y="754"/>
                    <a:pt x="3402" y="754"/>
                    <a:pt x="3402" y="778"/>
                  </a:cubicBezTo>
                  <a:cubicBezTo>
                    <a:pt x="3402" y="851"/>
                    <a:pt x="3377" y="899"/>
                    <a:pt x="3353" y="948"/>
                  </a:cubicBezTo>
                  <a:cubicBezTo>
                    <a:pt x="3329" y="972"/>
                    <a:pt x="3353" y="997"/>
                    <a:pt x="3377" y="1021"/>
                  </a:cubicBezTo>
                  <a:lnTo>
                    <a:pt x="3402" y="1021"/>
                  </a:lnTo>
                  <a:cubicBezTo>
                    <a:pt x="3426" y="1021"/>
                    <a:pt x="3426" y="997"/>
                    <a:pt x="3426" y="997"/>
                  </a:cubicBezTo>
                  <a:cubicBezTo>
                    <a:pt x="3450" y="924"/>
                    <a:pt x="3475" y="875"/>
                    <a:pt x="3499" y="802"/>
                  </a:cubicBezTo>
                  <a:cubicBezTo>
                    <a:pt x="3499" y="778"/>
                    <a:pt x="3475" y="754"/>
                    <a:pt x="3450" y="754"/>
                  </a:cubicBezTo>
                  <a:close/>
                  <a:moveTo>
                    <a:pt x="2576" y="899"/>
                  </a:moveTo>
                  <a:cubicBezTo>
                    <a:pt x="2503" y="924"/>
                    <a:pt x="2430" y="997"/>
                    <a:pt x="2406" y="1045"/>
                  </a:cubicBezTo>
                  <a:cubicBezTo>
                    <a:pt x="2406" y="1069"/>
                    <a:pt x="2406" y="1118"/>
                    <a:pt x="2430" y="1118"/>
                  </a:cubicBezTo>
                  <a:lnTo>
                    <a:pt x="2454" y="1118"/>
                  </a:lnTo>
                  <a:cubicBezTo>
                    <a:pt x="2479" y="1118"/>
                    <a:pt x="2479" y="1118"/>
                    <a:pt x="2503" y="1094"/>
                  </a:cubicBezTo>
                  <a:cubicBezTo>
                    <a:pt x="2503" y="1045"/>
                    <a:pt x="2551" y="1021"/>
                    <a:pt x="2600" y="997"/>
                  </a:cubicBezTo>
                  <a:cubicBezTo>
                    <a:pt x="2649" y="972"/>
                    <a:pt x="2624" y="899"/>
                    <a:pt x="2576" y="899"/>
                  </a:cubicBezTo>
                  <a:close/>
                  <a:moveTo>
                    <a:pt x="2722" y="948"/>
                  </a:moveTo>
                  <a:cubicBezTo>
                    <a:pt x="2697" y="972"/>
                    <a:pt x="2697" y="997"/>
                    <a:pt x="2722" y="1021"/>
                  </a:cubicBezTo>
                  <a:cubicBezTo>
                    <a:pt x="2770" y="1045"/>
                    <a:pt x="2794" y="1094"/>
                    <a:pt x="2819" y="1142"/>
                  </a:cubicBezTo>
                  <a:cubicBezTo>
                    <a:pt x="2843" y="1167"/>
                    <a:pt x="2843" y="1167"/>
                    <a:pt x="2867" y="1167"/>
                  </a:cubicBezTo>
                  <a:lnTo>
                    <a:pt x="2916" y="1191"/>
                  </a:lnTo>
                  <a:cubicBezTo>
                    <a:pt x="2916" y="1167"/>
                    <a:pt x="2940" y="1142"/>
                    <a:pt x="2916" y="1118"/>
                  </a:cubicBezTo>
                  <a:cubicBezTo>
                    <a:pt x="2892" y="1045"/>
                    <a:pt x="2843" y="997"/>
                    <a:pt x="2794" y="948"/>
                  </a:cubicBezTo>
                  <a:close/>
                  <a:moveTo>
                    <a:pt x="3268" y="1078"/>
                  </a:moveTo>
                  <a:cubicBezTo>
                    <a:pt x="3256" y="1078"/>
                    <a:pt x="3243" y="1082"/>
                    <a:pt x="3232" y="1094"/>
                  </a:cubicBezTo>
                  <a:cubicBezTo>
                    <a:pt x="3207" y="1142"/>
                    <a:pt x="3159" y="1167"/>
                    <a:pt x="3110" y="1215"/>
                  </a:cubicBezTo>
                  <a:cubicBezTo>
                    <a:pt x="3086" y="1215"/>
                    <a:pt x="3086" y="1239"/>
                    <a:pt x="3110" y="1264"/>
                  </a:cubicBezTo>
                  <a:cubicBezTo>
                    <a:pt x="3110" y="1288"/>
                    <a:pt x="3134" y="1288"/>
                    <a:pt x="3159" y="1288"/>
                  </a:cubicBezTo>
                  <a:cubicBezTo>
                    <a:pt x="3207" y="1264"/>
                    <a:pt x="3256" y="1215"/>
                    <a:pt x="3305" y="1167"/>
                  </a:cubicBezTo>
                  <a:cubicBezTo>
                    <a:pt x="3342" y="1129"/>
                    <a:pt x="3308" y="1078"/>
                    <a:pt x="3268" y="1078"/>
                  </a:cubicBezTo>
                  <a:close/>
                  <a:moveTo>
                    <a:pt x="2469" y="1197"/>
                  </a:moveTo>
                  <a:cubicBezTo>
                    <a:pt x="2460" y="1197"/>
                    <a:pt x="2454" y="1203"/>
                    <a:pt x="2454" y="1215"/>
                  </a:cubicBezTo>
                  <a:cubicBezTo>
                    <a:pt x="2430" y="1215"/>
                    <a:pt x="2406" y="1264"/>
                    <a:pt x="2430" y="1264"/>
                  </a:cubicBezTo>
                  <a:cubicBezTo>
                    <a:pt x="2479" y="1337"/>
                    <a:pt x="2527" y="1385"/>
                    <a:pt x="2600" y="1385"/>
                  </a:cubicBezTo>
                  <a:lnTo>
                    <a:pt x="2624" y="1410"/>
                  </a:lnTo>
                  <a:cubicBezTo>
                    <a:pt x="2649" y="1410"/>
                    <a:pt x="2673" y="1385"/>
                    <a:pt x="2673" y="1361"/>
                  </a:cubicBezTo>
                  <a:cubicBezTo>
                    <a:pt x="2673" y="1337"/>
                    <a:pt x="2649" y="1288"/>
                    <a:pt x="2624" y="1288"/>
                  </a:cubicBezTo>
                  <a:cubicBezTo>
                    <a:pt x="2576" y="1288"/>
                    <a:pt x="2527" y="1264"/>
                    <a:pt x="2503" y="1215"/>
                  </a:cubicBezTo>
                  <a:cubicBezTo>
                    <a:pt x="2491" y="1203"/>
                    <a:pt x="2479" y="1197"/>
                    <a:pt x="2469" y="1197"/>
                  </a:cubicBezTo>
                  <a:close/>
                  <a:moveTo>
                    <a:pt x="2958" y="1253"/>
                  </a:moveTo>
                  <a:cubicBezTo>
                    <a:pt x="2954" y="1253"/>
                    <a:pt x="2948" y="1256"/>
                    <a:pt x="2940" y="1264"/>
                  </a:cubicBezTo>
                  <a:cubicBezTo>
                    <a:pt x="2916" y="1264"/>
                    <a:pt x="2892" y="1264"/>
                    <a:pt x="2892" y="1288"/>
                  </a:cubicBezTo>
                  <a:lnTo>
                    <a:pt x="2794" y="1312"/>
                  </a:lnTo>
                  <a:cubicBezTo>
                    <a:pt x="2790" y="1310"/>
                    <a:pt x="2786" y="1309"/>
                    <a:pt x="2782" y="1309"/>
                  </a:cubicBezTo>
                  <a:cubicBezTo>
                    <a:pt x="2746" y="1309"/>
                    <a:pt x="2750" y="1410"/>
                    <a:pt x="2794" y="1410"/>
                  </a:cubicBezTo>
                  <a:cubicBezTo>
                    <a:pt x="2843" y="1410"/>
                    <a:pt x="2867" y="1385"/>
                    <a:pt x="2916" y="1385"/>
                  </a:cubicBezTo>
                  <a:cubicBezTo>
                    <a:pt x="2916" y="1410"/>
                    <a:pt x="2916" y="1458"/>
                    <a:pt x="2916" y="1482"/>
                  </a:cubicBezTo>
                  <a:cubicBezTo>
                    <a:pt x="2916" y="1507"/>
                    <a:pt x="2940" y="1531"/>
                    <a:pt x="2964" y="1531"/>
                  </a:cubicBezTo>
                  <a:lnTo>
                    <a:pt x="2989" y="1531"/>
                  </a:lnTo>
                  <a:cubicBezTo>
                    <a:pt x="3013" y="1531"/>
                    <a:pt x="3037" y="1507"/>
                    <a:pt x="3037" y="1482"/>
                  </a:cubicBezTo>
                  <a:cubicBezTo>
                    <a:pt x="3013" y="1434"/>
                    <a:pt x="3013" y="1410"/>
                    <a:pt x="3013" y="1361"/>
                  </a:cubicBezTo>
                  <a:cubicBezTo>
                    <a:pt x="3037" y="1361"/>
                    <a:pt x="3037" y="1337"/>
                    <a:pt x="3037" y="1312"/>
                  </a:cubicBezTo>
                  <a:cubicBezTo>
                    <a:pt x="3013" y="1288"/>
                    <a:pt x="3013" y="1264"/>
                    <a:pt x="2989" y="1264"/>
                  </a:cubicBezTo>
                  <a:cubicBezTo>
                    <a:pt x="2973" y="1264"/>
                    <a:pt x="2967" y="1253"/>
                    <a:pt x="2958" y="1253"/>
                  </a:cubicBezTo>
                  <a:close/>
                  <a:moveTo>
                    <a:pt x="2989" y="1628"/>
                  </a:moveTo>
                  <a:cubicBezTo>
                    <a:pt x="2964" y="1628"/>
                    <a:pt x="2940" y="1652"/>
                    <a:pt x="2940" y="1677"/>
                  </a:cubicBezTo>
                  <a:cubicBezTo>
                    <a:pt x="2916" y="1725"/>
                    <a:pt x="2916" y="1798"/>
                    <a:pt x="2892" y="1847"/>
                  </a:cubicBezTo>
                  <a:cubicBezTo>
                    <a:pt x="2892" y="1871"/>
                    <a:pt x="2916" y="1895"/>
                    <a:pt x="2940" y="1895"/>
                  </a:cubicBezTo>
                  <a:cubicBezTo>
                    <a:pt x="2964" y="1895"/>
                    <a:pt x="2989" y="1895"/>
                    <a:pt x="2989" y="1871"/>
                  </a:cubicBezTo>
                  <a:cubicBezTo>
                    <a:pt x="3013" y="1798"/>
                    <a:pt x="3013" y="1750"/>
                    <a:pt x="3037" y="1677"/>
                  </a:cubicBezTo>
                  <a:cubicBezTo>
                    <a:pt x="3037" y="1652"/>
                    <a:pt x="3013" y="1628"/>
                    <a:pt x="2989" y="1628"/>
                  </a:cubicBezTo>
                  <a:close/>
                  <a:moveTo>
                    <a:pt x="1628" y="1993"/>
                  </a:moveTo>
                  <a:cubicBezTo>
                    <a:pt x="1604" y="1993"/>
                    <a:pt x="1580" y="2017"/>
                    <a:pt x="1580" y="2041"/>
                  </a:cubicBezTo>
                  <a:cubicBezTo>
                    <a:pt x="1580" y="2065"/>
                    <a:pt x="1604" y="2090"/>
                    <a:pt x="1628" y="2090"/>
                  </a:cubicBezTo>
                  <a:cubicBezTo>
                    <a:pt x="1677" y="2090"/>
                    <a:pt x="1726" y="2090"/>
                    <a:pt x="1750" y="2114"/>
                  </a:cubicBezTo>
                  <a:lnTo>
                    <a:pt x="1823" y="2114"/>
                  </a:lnTo>
                  <a:cubicBezTo>
                    <a:pt x="1823" y="2114"/>
                    <a:pt x="1847" y="2114"/>
                    <a:pt x="1847" y="2090"/>
                  </a:cubicBezTo>
                  <a:cubicBezTo>
                    <a:pt x="1847" y="2065"/>
                    <a:pt x="1847" y="2041"/>
                    <a:pt x="1823" y="2017"/>
                  </a:cubicBezTo>
                  <a:lnTo>
                    <a:pt x="1798" y="2017"/>
                  </a:lnTo>
                  <a:cubicBezTo>
                    <a:pt x="1750" y="1993"/>
                    <a:pt x="1677" y="1993"/>
                    <a:pt x="1628" y="1993"/>
                  </a:cubicBezTo>
                  <a:close/>
                  <a:moveTo>
                    <a:pt x="2892" y="1993"/>
                  </a:moveTo>
                  <a:cubicBezTo>
                    <a:pt x="2867" y="1993"/>
                    <a:pt x="2843" y="1993"/>
                    <a:pt x="2819" y="2017"/>
                  </a:cubicBezTo>
                  <a:cubicBezTo>
                    <a:pt x="2794" y="2065"/>
                    <a:pt x="2770" y="2114"/>
                    <a:pt x="2722" y="2163"/>
                  </a:cubicBezTo>
                  <a:cubicBezTo>
                    <a:pt x="2722" y="2187"/>
                    <a:pt x="2722" y="2211"/>
                    <a:pt x="2722" y="2235"/>
                  </a:cubicBezTo>
                  <a:lnTo>
                    <a:pt x="2794" y="2235"/>
                  </a:lnTo>
                  <a:cubicBezTo>
                    <a:pt x="2843" y="2187"/>
                    <a:pt x="2867" y="2114"/>
                    <a:pt x="2916" y="2065"/>
                  </a:cubicBezTo>
                  <a:cubicBezTo>
                    <a:pt x="2916" y="2041"/>
                    <a:pt x="2916" y="2017"/>
                    <a:pt x="2892" y="1993"/>
                  </a:cubicBezTo>
                  <a:close/>
                  <a:moveTo>
                    <a:pt x="1968" y="2144"/>
                  </a:moveTo>
                  <a:cubicBezTo>
                    <a:pt x="1956" y="2144"/>
                    <a:pt x="1944" y="2150"/>
                    <a:pt x="1944" y="2163"/>
                  </a:cubicBezTo>
                  <a:cubicBezTo>
                    <a:pt x="1920" y="2163"/>
                    <a:pt x="1920" y="2211"/>
                    <a:pt x="1944" y="2211"/>
                  </a:cubicBezTo>
                  <a:cubicBezTo>
                    <a:pt x="1993" y="2260"/>
                    <a:pt x="2017" y="2284"/>
                    <a:pt x="2066" y="2333"/>
                  </a:cubicBezTo>
                  <a:lnTo>
                    <a:pt x="2114" y="2333"/>
                  </a:lnTo>
                  <a:cubicBezTo>
                    <a:pt x="2114" y="2357"/>
                    <a:pt x="2139" y="2357"/>
                    <a:pt x="2139" y="2357"/>
                  </a:cubicBezTo>
                  <a:cubicBezTo>
                    <a:pt x="2163" y="2333"/>
                    <a:pt x="2163" y="2308"/>
                    <a:pt x="2139" y="2284"/>
                  </a:cubicBezTo>
                  <a:cubicBezTo>
                    <a:pt x="2114" y="2235"/>
                    <a:pt x="2066" y="2187"/>
                    <a:pt x="1993" y="2163"/>
                  </a:cubicBezTo>
                  <a:cubicBezTo>
                    <a:pt x="1993" y="2150"/>
                    <a:pt x="1981" y="2144"/>
                    <a:pt x="1968" y="2144"/>
                  </a:cubicBezTo>
                  <a:close/>
                  <a:moveTo>
                    <a:pt x="1531" y="2114"/>
                  </a:moveTo>
                  <a:cubicBezTo>
                    <a:pt x="1507" y="2114"/>
                    <a:pt x="1483" y="2138"/>
                    <a:pt x="1483" y="2163"/>
                  </a:cubicBezTo>
                  <a:cubicBezTo>
                    <a:pt x="1483" y="2235"/>
                    <a:pt x="1507" y="2308"/>
                    <a:pt x="1555" y="2357"/>
                  </a:cubicBezTo>
                  <a:cubicBezTo>
                    <a:pt x="1555" y="2357"/>
                    <a:pt x="1580" y="2381"/>
                    <a:pt x="1604" y="2381"/>
                  </a:cubicBezTo>
                  <a:cubicBezTo>
                    <a:pt x="1604" y="2381"/>
                    <a:pt x="1628" y="2381"/>
                    <a:pt x="1628" y="2357"/>
                  </a:cubicBezTo>
                  <a:cubicBezTo>
                    <a:pt x="1653" y="2357"/>
                    <a:pt x="1653" y="2308"/>
                    <a:pt x="1628" y="2308"/>
                  </a:cubicBezTo>
                  <a:cubicBezTo>
                    <a:pt x="1580" y="2260"/>
                    <a:pt x="1580" y="2211"/>
                    <a:pt x="1555" y="2163"/>
                  </a:cubicBezTo>
                  <a:cubicBezTo>
                    <a:pt x="1580" y="2138"/>
                    <a:pt x="1555" y="2114"/>
                    <a:pt x="1531" y="2114"/>
                  </a:cubicBezTo>
                  <a:close/>
                  <a:moveTo>
                    <a:pt x="2637" y="2266"/>
                  </a:moveTo>
                  <a:cubicBezTo>
                    <a:pt x="2624" y="2266"/>
                    <a:pt x="2612" y="2272"/>
                    <a:pt x="2600" y="2284"/>
                  </a:cubicBezTo>
                  <a:cubicBezTo>
                    <a:pt x="2551" y="2308"/>
                    <a:pt x="2503" y="2333"/>
                    <a:pt x="2454" y="2357"/>
                  </a:cubicBezTo>
                  <a:cubicBezTo>
                    <a:pt x="2406" y="2381"/>
                    <a:pt x="2406" y="2406"/>
                    <a:pt x="2430" y="2430"/>
                  </a:cubicBezTo>
                  <a:cubicBezTo>
                    <a:pt x="2430" y="2454"/>
                    <a:pt x="2430" y="2454"/>
                    <a:pt x="2454" y="2454"/>
                  </a:cubicBezTo>
                  <a:lnTo>
                    <a:pt x="2503" y="2430"/>
                  </a:lnTo>
                  <a:cubicBezTo>
                    <a:pt x="2551" y="2406"/>
                    <a:pt x="2600" y="2381"/>
                    <a:pt x="2673" y="2333"/>
                  </a:cubicBezTo>
                  <a:cubicBezTo>
                    <a:pt x="2673" y="2333"/>
                    <a:pt x="2673" y="2284"/>
                    <a:pt x="2673" y="2284"/>
                  </a:cubicBezTo>
                  <a:cubicBezTo>
                    <a:pt x="2661" y="2272"/>
                    <a:pt x="2649" y="2266"/>
                    <a:pt x="2637" y="2266"/>
                  </a:cubicBezTo>
                  <a:close/>
                  <a:moveTo>
                    <a:pt x="1748" y="2395"/>
                  </a:moveTo>
                  <a:cubicBezTo>
                    <a:pt x="1726" y="2395"/>
                    <a:pt x="1701" y="2413"/>
                    <a:pt x="1701" y="2430"/>
                  </a:cubicBezTo>
                  <a:cubicBezTo>
                    <a:pt x="1677" y="2454"/>
                    <a:pt x="1701" y="2478"/>
                    <a:pt x="1726" y="2478"/>
                  </a:cubicBezTo>
                  <a:cubicBezTo>
                    <a:pt x="1774" y="2527"/>
                    <a:pt x="1847" y="2527"/>
                    <a:pt x="1920" y="2551"/>
                  </a:cubicBezTo>
                  <a:cubicBezTo>
                    <a:pt x="1968" y="2527"/>
                    <a:pt x="1968" y="2478"/>
                    <a:pt x="1920" y="2454"/>
                  </a:cubicBezTo>
                  <a:cubicBezTo>
                    <a:pt x="1871" y="2454"/>
                    <a:pt x="1823" y="2430"/>
                    <a:pt x="1774" y="2406"/>
                  </a:cubicBezTo>
                  <a:cubicBezTo>
                    <a:pt x="1767" y="2398"/>
                    <a:pt x="1758" y="2395"/>
                    <a:pt x="1748" y="2395"/>
                  </a:cubicBezTo>
                  <a:close/>
                  <a:moveTo>
                    <a:pt x="2208" y="2395"/>
                  </a:moveTo>
                  <a:cubicBezTo>
                    <a:pt x="2201" y="2395"/>
                    <a:pt x="2194" y="2398"/>
                    <a:pt x="2187" y="2406"/>
                  </a:cubicBezTo>
                  <a:cubicBezTo>
                    <a:pt x="2163" y="2406"/>
                    <a:pt x="2139" y="2430"/>
                    <a:pt x="2139" y="2454"/>
                  </a:cubicBezTo>
                  <a:lnTo>
                    <a:pt x="2090" y="2454"/>
                  </a:lnTo>
                  <a:cubicBezTo>
                    <a:pt x="2066" y="2454"/>
                    <a:pt x="2041" y="2478"/>
                    <a:pt x="2041" y="2503"/>
                  </a:cubicBezTo>
                  <a:cubicBezTo>
                    <a:pt x="2041" y="2527"/>
                    <a:pt x="2066" y="2551"/>
                    <a:pt x="2090" y="2551"/>
                  </a:cubicBezTo>
                  <a:lnTo>
                    <a:pt x="2187" y="2551"/>
                  </a:lnTo>
                  <a:cubicBezTo>
                    <a:pt x="2187" y="2551"/>
                    <a:pt x="2187" y="2576"/>
                    <a:pt x="2187" y="2600"/>
                  </a:cubicBezTo>
                  <a:lnTo>
                    <a:pt x="2187" y="2624"/>
                  </a:lnTo>
                  <a:cubicBezTo>
                    <a:pt x="2163" y="2648"/>
                    <a:pt x="2187" y="2673"/>
                    <a:pt x="2211" y="2673"/>
                  </a:cubicBezTo>
                  <a:lnTo>
                    <a:pt x="2236" y="2673"/>
                  </a:lnTo>
                  <a:cubicBezTo>
                    <a:pt x="2260" y="2673"/>
                    <a:pt x="2260" y="2648"/>
                    <a:pt x="2260" y="2624"/>
                  </a:cubicBezTo>
                  <a:lnTo>
                    <a:pt x="2260" y="2600"/>
                  </a:lnTo>
                  <a:cubicBezTo>
                    <a:pt x="2260" y="2576"/>
                    <a:pt x="2260" y="2551"/>
                    <a:pt x="2260" y="2527"/>
                  </a:cubicBezTo>
                  <a:lnTo>
                    <a:pt x="2284" y="2527"/>
                  </a:lnTo>
                  <a:cubicBezTo>
                    <a:pt x="2333" y="2478"/>
                    <a:pt x="2309" y="2430"/>
                    <a:pt x="2260" y="2430"/>
                  </a:cubicBezTo>
                  <a:lnTo>
                    <a:pt x="2236" y="2430"/>
                  </a:lnTo>
                  <a:cubicBezTo>
                    <a:pt x="2236" y="2413"/>
                    <a:pt x="2224" y="2395"/>
                    <a:pt x="2208" y="2395"/>
                  </a:cubicBezTo>
                  <a:close/>
                  <a:moveTo>
                    <a:pt x="2158" y="2774"/>
                  </a:moveTo>
                  <a:cubicBezTo>
                    <a:pt x="2147" y="2774"/>
                    <a:pt x="2139" y="2780"/>
                    <a:pt x="2139" y="2794"/>
                  </a:cubicBezTo>
                  <a:cubicBezTo>
                    <a:pt x="2090" y="2843"/>
                    <a:pt x="2066" y="2891"/>
                    <a:pt x="2041" y="2940"/>
                  </a:cubicBezTo>
                  <a:cubicBezTo>
                    <a:pt x="2017" y="2964"/>
                    <a:pt x="2017" y="2989"/>
                    <a:pt x="2041" y="3013"/>
                  </a:cubicBezTo>
                  <a:lnTo>
                    <a:pt x="2090" y="3013"/>
                  </a:lnTo>
                  <a:cubicBezTo>
                    <a:pt x="2139" y="2964"/>
                    <a:pt x="2187" y="2916"/>
                    <a:pt x="2211" y="2843"/>
                  </a:cubicBezTo>
                  <a:cubicBezTo>
                    <a:pt x="2229" y="2808"/>
                    <a:pt x="2185" y="2774"/>
                    <a:pt x="2158" y="2774"/>
                  </a:cubicBezTo>
                  <a:close/>
                  <a:moveTo>
                    <a:pt x="1943" y="3045"/>
                  </a:moveTo>
                  <a:cubicBezTo>
                    <a:pt x="1934" y="3045"/>
                    <a:pt x="1926" y="3050"/>
                    <a:pt x="1920" y="3061"/>
                  </a:cubicBezTo>
                  <a:cubicBezTo>
                    <a:pt x="1871" y="3086"/>
                    <a:pt x="1798" y="3134"/>
                    <a:pt x="1750" y="3183"/>
                  </a:cubicBezTo>
                  <a:cubicBezTo>
                    <a:pt x="1701" y="3207"/>
                    <a:pt x="1726" y="3256"/>
                    <a:pt x="1774" y="3256"/>
                  </a:cubicBezTo>
                  <a:lnTo>
                    <a:pt x="1798" y="3256"/>
                  </a:lnTo>
                  <a:cubicBezTo>
                    <a:pt x="1798" y="3256"/>
                    <a:pt x="1823" y="3256"/>
                    <a:pt x="1823" y="3231"/>
                  </a:cubicBezTo>
                  <a:cubicBezTo>
                    <a:pt x="1871" y="3207"/>
                    <a:pt x="1920" y="3159"/>
                    <a:pt x="1968" y="3134"/>
                  </a:cubicBezTo>
                  <a:cubicBezTo>
                    <a:pt x="2006" y="3097"/>
                    <a:pt x="1971" y="3045"/>
                    <a:pt x="1943" y="3045"/>
                  </a:cubicBezTo>
                  <a:close/>
                  <a:moveTo>
                    <a:pt x="1634" y="3269"/>
                  </a:moveTo>
                  <a:cubicBezTo>
                    <a:pt x="1623" y="3269"/>
                    <a:pt x="1612" y="3272"/>
                    <a:pt x="1604" y="3280"/>
                  </a:cubicBezTo>
                  <a:lnTo>
                    <a:pt x="1580" y="3304"/>
                  </a:lnTo>
                  <a:lnTo>
                    <a:pt x="1458" y="3377"/>
                  </a:lnTo>
                  <a:cubicBezTo>
                    <a:pt x="1434" y="3377"/>
                    <a:pt x="1434" y="3402"/>
                    <a:pt x="1434" y="3426"/>
                  </a:cubicBezTo>
                  <a:cubicBezTo>
                    <a:pt x="1434" y="3450"/>
                    <a:pt x="1458" y="3450"/>
                    <a:pt x="1483" y="3450"/>
                  </a:cubicBezTo>
                  <a:lnTo>
                    <a:pt x="1507" y="3450"/>
                  </a:lnTo>
                  <a:lnTo>
                    <a:pt x="1653" y="3377"/>
                  </a:lnTo>
                  <a:lnTo>
                    <a:pt x="1677" y="3353"/>
                  </a:lnTo>
                  <a:cubicBezTo>
                    <a:pt x="1701" y="3329"/>
                    <a:pt x="1701" y="3304"/>
                    <a:pt x="1677" y="3280"/>
                  </a:cubicBezTo>
                  <a:cubicBezTo>
                    <a:pt x="1677" y="3280"/>
                    <a:pt x="1655" y="3269"/>
                    <a:pt x="1634" y="3269"/>
                  </a:cubicBezTo>
                  <a:close/>
                  <a:moveTo>
                    <a:pt x="1303" y="3461"/>
                  </a:moveTo>
                  <a:cubicBezTo>
                    <a:pt x="1292" y="3461"/>
                    <a:pt x="1278" y="3465"/>
                    <a:pt x="1264" y="3474"/>
                  </a:cubicBezTo>
                  <a:lnTo>
                    <a:pt x="1118" y="3572"/>
                  </a:lnTo>
                  <a:cubicBezTo>
                    <a:pt x="1094" y="3572"/>
                    <a:pt x="1094" y="3620"/>
                    <a:pt x="1118" y="3620"/>
                  </a:cubicBezTo>
                  <a:cubicBezTo>
                    <a:pt x="1118" y="3644"/>
                    <a:pt x="1143" y="3644"/>
                    <a:pt x="1167" y="3644"/>
                  </a:cubicBezTo>
                  <a:lnTo>
                    <a:pt x="1337" y="3547"/>
                  </a:lnTo>
                  <a:cubicBezTo>
                    <a:pt x="1376" y="3528"/>
                    <a:pt x="1352" y="3461"/>
                    <a:pt x="1303" y="3461"/>
                  </a:cubicBezTo>
                  <a:close/>
                  <a:moveTo>
                    <a:pt x="1006" y="3651"/>
                  </a:moveTo>
                  <a:cubicBezTo>
                    <a:pt x="997" y="3651"/>
                    <a:pt x="985" y="3657"/>
                    <a:pt x="972" y="3669"/>
                  </a:cubicBezTo>
                  <a:lnTo>
                    <a:pt x="802" y="3766"/>
                  </a:lnTo>
                  <a:cubicBezTo>
                    <a:pt x="778" y="3766"/>
                    <a:pt x="778" y="3814"/>
                    <a:pt x="802" y="3839"/>
                  </a:cubicBezTo>
                  <a:lnTo>
                    <a:pt x="851" y="3839"/>
                  </a:lnTo>
                  <a:cubicBezTo>
                    <a:pt x="900" y="3814"/>
                    <a:pt x="972" y="3766"/>
                    <a:pt x="1021" y="3742"/>
                  </a:cubicBezTo>
                  <a:cubicBezTo>
                    <a:pt x="1045" y="3717"/>
                    <a:pt x="1045" y="3693"/>
                    <a:pt x="1021" y="3669"/>
                  </a:cubicBezTo>
                  <a:cubicBezTo>
                    <a:pt x="1021" y="3657"/>
                    <a:pt x="1015" y="3651"/>
                    <a:pt x="1006" y="3651"/>
                  </a:cubicBezTo>
                  <a:close/>
                  <a:moveTo>
                    <a:pt x="657" y="3863"/>
                  </a:moveTo>
                  <a:lnTo>
                    <a:pt x="487" y="3985"/>
                  </a:lnTo>
                  <a:cubicBezTo>
                    <a:pt x="487" y="4009"/>
                    <a:pt x="487" y="4033"/>
                    <a:pt x="487" y="4057"/>
                  </a:cubicBezTo>
                  <a:lnTo>
                    <a:pt x="560" y="4057"/>
                  </a:lnTo>
                  <a:lnTo>
                    <a:pt x="705" y="3936"/>
                  </a:lnTo>
                  <a:cubicBezTo>
                    <a:pt x="730" y="3912"/>
                    <a:pt x="730" y="3887"/>
                    <a:pt x="705" y="3863"/>
                  </a:cubicBezTo>
                  <a:close/>
                  <a:moveTo>
                    <a:pt x="385" y="4101"/>
                  </a:moveTo>
                  <a:cubicBezTo>
                    <a:pt x="379" y="4101"/>
                    <a:pt x="372" y="4103"/>
                    <a:pt x="365" y="4106"/>
                  </a:cubicBezTo>
                  <a:cubicBezTo>
                    <a:pt x="317" y="4155"/>
                    <a:pt x="268" y="4203"/>
                    <a:pt x="219" y="4252"/>
                  </a:cubicBezTo>
                  <a:cubicBezTo>
                    <a:pt x="219" y="4276"/>
                    <a:pt x="219" y="4300"/>
                    <a:pt x="219" y="4325"/>
                  </a:cubicBezTo>
                  <a:lnTo>
                    <a:pt x="292" y="4325"/>
                  </a:lnTo>
                  <a:cubicBezTo>
                    <a:pt x="341" y="4276"/>
                    <a:pt x="389" y="4227"/>
                    <a:pt x="438" y="4179"/>
                  </a:cubicBezTo>
                  <a:cubicBezTo>
                    <a:pt x="459" y="4158"/>
                    <a:pt x="426" y="4101"/>
                    <a:pt x="385" y="4101"/>
                  </a:cubicBezTo>
                  <a:close/>
                  <a:moveTo>
                    <a:pt x="137" y="4379"/>
                  </a:moveTo>
                  <a:cubicBezTo>
                    <a:pt x="128" y="4379"/>
                    <a:pt x="122" y="4385"/>
                    <a:pt x="122" y="4397"/>
                  </a:cubicBezTo>
                  <a:cubicBezTo>
                    <a:pt x="74" y="4470"/>
                    <a:pt x="49" y="4519"/>
                    <a:pt x="25" y="4592"/>
                  </a:cubicBezTo>
                  <a:cubicBezTo>
                    <a:pt x="25" y="4616"/>
                    <a:pt x="25" y="4640"/>
                    <a:pt x="49" y="4640"/>
                  </a:cubicBezTo>
                  <a:lnTo>
                    <a:pt x="98" y="4640"/>
                  </a:lnTo>
                  <a:cubicBezTo>
                    <a:pt x="98" y="4640"/>
                    <a:pt x="122" y="4640"/>
                    <a:pt x="122" y="4616"/>
                  </a:cubicBezTo>
                  <a:cubicBezTo>
                    <a:pt x="147" y="4568"/>
                    <a:pt x="171" y="4495"/>
                    <a:pt x="195" y="4446"/>
                  </a:cubicBezTo>
                  <a:cubicBezTo>
                    <a:pt x="195" y="4422"/>
                    <a:pt x="195" y="4397"/>
                    <a:pt x="171" y="4397"/>
                  </a:cubicBezTo>
                  <a:cubicBezTo>
                    <a:pt x="159" y="4385"/>
                    <a:pt x="147" y="4379"/>
                    <a:pt x="137" y="4379"/>
                  </a:cubicBezTo>
                  <a:close/>
                  <a:moveTo>
                    <a:pt x="49" y="4738"/>
                  </a:moveTo>
                  <a:cubicBezTo>
                    <a:pt x="25" y="4738"/>
                    <a:pt x="1" y="4762"/>
                    <a:pt x="1" y="4786"/>
                  </a:cubicBezTo>
                  <a:cubicBezTo>
                    <a:pt x="1" y="4859"/>
                    <a:pt x="25" y="4908"/>
                    <a:pt x="25" y="4981"/>
                  </a:cubicBezTo>
                  <a:cubicBezTo>
                    <a:pt x="49" y="5005"/>
                    <a:pt x="49" y="5005"/>
                    <a:pt x="74" y="5005"/>
                  </a:cubicBezTo>
                  <a:lnTo>
                    <a:pt x="98" y="5005"/>
                  </a:lnTo>
                  <a:cubicBezTo>
                    <a:pt x="122" y="5005"/>
                    <a:pt x="122" y="4981"/>
                    <a:pt x="122" y="4956"/>
                  </a:cubicBezTo>
                  <a:cubicBezTo>
                    <a:pt x="98" y="4908"/>
                    <a:pt x="98" y="4835"/>
                    <a:pt x="98" y="4786"/>
                  </a:cubicBezTo>
                  <a:cubicBezTo>
                    <a:pt x="98" y="4762"/>
                    <a:pt x="74" y="4738"/>
                    <a:pt x="49" y="4738"/>
                  </a:cubicBezTo>
                  <a:close/>
                  <a:moveTo>
                    <a:pt x="144" y="5092"/>
                  </a:moveTo>
                  <a:cubicBezTo>
                    <a:pt x="136" y="5092"/>
                    <a:pt x="129" y="5095"/>
                    <a:pt x="122" y="5102"/>
                  </a:cubicBezTo>
                  <a:cubicBezTo>
                    <a:pt x="98" y="5102"/>
                    <a:pt x="98" y="5151"/>
                    <a:pt x="98" y="5175"/>
                  </a:cubicBezTo>
                  <a:cubicBezTo>
                    <a:pt x="147" y="5223"/>
                    <a:pt x="171" y="5272"/>
                    <a:pt x="219" y="5321"/>
                  </a:cubicBezTo>
                  <a:cubicBezTo>
                    <a:pt x="219" y="5345"/>
                    <a:pt x="244" y="5345"/>
                    <a:pt x="244" y="5345"/>
                  </a:cubicBezTo>
                  <a:lnTo>
                    <a:pt x="292" y="5345"/>
                  </a:lnTo>
                  <a:cubicBezTo>
                    <a:pt x="292" y="5321"/>
                    <a:pt x="292" y="5296"/>
                    <a:pt x="292" y="5272"/>
                  </a:cubicBezTo>
                  <a:cubicBezTo>
                    <a:pt x="244" y="5223"/>
                    <a:pt x="219" y="5175"/>
                    <a:pt x="195" y="5126"/>
                  </a:cubicBezTo>
                  <a:cubicBezTo>
                    <a:pt x="178" y="5109"/>
                    <a:pt x="161" y="5092"/>
                    <a:pt x="144" y="5092"/>
                  </a:cubicBezTo>
                  <a:close/>
                  <a:moveTo>
                    <a:pt x="365" y="5400"/>
                  </a:moveTo>
                  <a:cubicBezTo>
                    <a:pt x="353" y="5400"/>
                    <a:pt x="341" y="5406"/>
                    <a:pt x="341" y="5418"/>
                  </a:cubicBezTo>
                  <a:cubicBezTo>
                    <a:pt x="317" y="5442"/>
                    <a:pt x="317" y="5466"/>
                    <a:pt x="341" y="5491"/>
                  </a:cubicBezTo>
                  <a:lnTo>
                    <a:pt x="389" y="5491"/>
                  </a:lnTo>
                  <a:cubicBezTo>
                    <a:pt x="414" y="5466"/>
                    <a:pt x="414" y="5442"/>
                    <a:pt x="389" y="5418"/>
                  </a:cubicBezTo>
                  <a:cubicBezTo>
                    <a:pt x="389" y="5406"/>
                    <a:pt x="377" y="5400"/>
                    <a:pt x="365" y="5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17"/>
          <p:cNvGrpSpPr/>
          <p:nvPr/>
        </p:nvGrpSpPr>
        <p:grpSpPr>
          <a:xfrm>
            <a:off x="1269521" y="295319"/>
            <a:ext cx="1860621" cy="811048"/>
            <a:chOff x="3965010" y="571479"/>
            <a:chExt cx="1651683" cy="719972"/>
          </a:xfrm>
        </p:grpSpPr>
        <p:grpSp>
          <p:nvGrpSpPr>
            <p:cNvPr id="737" name="Google Shape;737;p17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738" name="Google Shape;738;p17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739" name="Google Shape;739;p17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" name="Google Shape;740;p17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1" name="Google Shape;741;p17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2" name="Google Shape;742;p17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43" name="Google Shape;743;p17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4" name="Google Shape;744;p17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5" name="Google Shape;745;p17"/>
          <p:cNvSpPr/>
          <p:nvPr/>
        </p:nvSpPr>
        <p:spPr>
          <a:xfrm>
            <a:off x="-49275" y="4823551"/>
            <a:ext cx="1603944" cy="369024"/>
          </a:xfrm>
          <a:custGeom>
            <a:rect b="b" l="l" r="r" t="t"/>
            <a:pathLst>
              <a:path extrusionOk="0" h="1677" w="7289">
                <a:moveTo>
                  <a:pt x="2819" y="1"/>
                </a:moveTo>
                <a:lnTo>
                  <a:pt x="2114" y="1191"/>
                </a:lnTo>
                <a:lnTo>
                  <a:pt x="1604" y="268"/>
                </a:lnTo>
                <a:lnTo>
                  <a:pt x="1118" y="1361"/>
                </a:lnTo>
                <a:lnTo>
                  <a:pt x="584" y="754"/>
                </a:lnTo>
                <a:lnTo>
                  <a:pt x="1" y="1677"/>
                </a:lnTo>
                <a:lnTo>
                  <a:pt x="7289" y="1677"/>
                </a:lnTo>
                <a:lnTo>
                  <a:pt x="6657" y="559"/>
                </a:lnTo>
                <a:lnTo>
                  <a:pt x="6001" y="1191"/>
                </a:lnTo>
                <a:lnTo>
                  <a:pt x="5394" y="268"/>
                </a:lnTo>
                <a:lnTo>
                  <a:pt x="4738" y="1191"/>
                </a:lnTo>
                <a:lnTo>
                  <a:pt x="4252" y="1"/>
                </a:lnTo>
                <a:lnTo>
                  <a:pt x="3353" y="1118"/>
                </a:lnTo>
                <a:lnTo>
                  <a:pt x="281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6" name="Google Shape;746;p17"/>
          <p:cNvSpPr/>
          <p:nvPr/>
        </p:nvSpPr>
        <p:spPr>
          <a:xfrm>
            <a:off x="1506177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17"/>
          <p:cNvSpPr/>
          <p:nvPr/>
        </p:nvSpPr>
        <p:spPr>
          <a:xfrm>
            <a:off x="6003929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17"/>
          <p:cNvSpPr/>
          <p:nvPr/>
        </p:nvSpPr>
        <p:spPr>
          <a:xfrm>
            <a:off x="7532351" y="4823550"/>
            <a:ext cx="1696695" cy="369025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17"/>
          <p:cNvSpPr/>
          <p:nvPr/>
        </p:nvSpPr>
        <p:spPr>
          <a:xfrm>
            <a:off x="3145661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17"/>
          <p:cNvSpPr/>
          <p:nvPr/>
        </p:nvSpPr>
        <p:spPr>
          <a:xfrm>
            <a:off x="4669614" y="4886410"/>
            <a:ext cx="1407648" cy="306163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17"/>
          <p:cNvSpPr/>
          <p:nvPr/>
        </p:nvSpPr>
        <p:spPr>
          <a:xfrm>
            <a:off x="2368255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8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754" name="Google Shape;754;p18"/>
          <p:cNvGrpSpPr/>
          <p:nvPr/>
        </p:nvGrpSpPr>
        <p:grpSpPr>
          <a:xfrm flipH="1" rot="-2064066">
            <a:off x="-384575" y="3990582"/>
            <a:ext cx="1127055" cy="1010251"/>
            <a:chOff x="6787377" y="436188"/>
            <a:chExt cx="235647" cy="211226"/>
          </a:xfrm>
        </p:grpSpPr>
        <p:sp>
          <p:nvSpPr>
            <p:cNvPr id="755" name="Google Shape;755;p18"/>
            <p:cNvSpPr/>
            <p:nvPr/>
          </p:nvSpPr>
          <p:spPr>
            <a:xfrm>
              <a:off x="6856435" y="522657"/>
              <a:ext cx="166589" cy="109566"/>
            </a:xfrm>
            <a:custGeom>
              <a:rect b="b" l="l" r="r" t="t"/>
              <a:pathLst>
                <a:path extrusionOk="0" h="2813" w="4277">
                  <a:moveTo>
                    <a:pt x="2187" y="626"/>
                  </a:moveTo>
                  <a:cubicBezTo>
                    <a:pt x="2236" y="651"/>
                    <a:pt x="2284" y="699"/>
                    <a:pt x="2284" y="723"/>
                  </a:cubicBezTo>
                  <a:cubicBezTo>
                    <a:pt x="2333" y="966"/>
                    <a:pt x="2260" y="1234"/>
                    <a:pt x="2090" y="1428"/>
                  </a:cubicBezTo>
                  <a:lnTo>
                    <a:pt x="2066" y="1428"/>
                  </a:lnTo>
                  <a:cubicBezTo>
                    <a:pt x="1896" y="1161"/>
                    <a:pt x="1847" y="942"/>
                    <a:pt x="1944" y="821"/>
                  </a:cubicBezTo>
                  <a:cubicBezTo>
                    <a:pt x="2017" y="699"/>
                    <a:pt x="2114" y="626"/>
                    <a:pt x="2187" y="626"/>
                  </a:cubicBezTo>
                  <a:close/>
                  <a:moveTo>
                    <a:pt x="62" y="1"/>
                  </a:moveTo>
                  <a:cubicBezTo>
                    <a:pt x="49" y="1"/>
                    <a:pt x="37" y="7"/>
                    <a:pt x="25" y="19"/>
                  </a:cubicBezTo>
                  <a:cubicBezTo>
                    <a:pt x="1" y="43"/>
                    <a:pt x="1" y="92"/>
                    <a:pt x="25" y="116"/>
                  </a:cubicBezTo>
                  <a:cubicBezTo>
                    <a:pt x="74" y="165"/>
                    <a:pt x="1337" y="1574"/>
                    <a:pt x="1944" y="1574"/>
                  </a:cubicBezTo>
                  <a:lnTo>
                    <a:pt x="2041" y="1574"/>
                  </a:lnTo>
                  <a:cubicBezTo>
                    <a:pt x="2090" y="1622"/>
                    <a:pt x="2114" y="1671"/>
                    <a:pt x="2163" y="1744"/>
                  </a:cubicBezTo>
                  <a:cubicBezTo>
                    <a:pt x="2600" y="2230"/>
                    <a:pt x="3402" y="2813"/>
                    <a:pt x="3961" y="2813"/>
                  </a:cubicBezTo>
                  <a:cubicBezTo>
                    <a:pt x="4058" y="2813"/>
                    <a:pt x="4155" y="2788"/>
                    <a:pt x="4228" y="2740"/>
                  </a:cubicBezTo>
                  <a:cubicBezTo>
                    <a:pt x="4252" y="2715"/>
                    <a:pt x="4276" y="2691"/>
                    <a:pt x="4252" y="2667"/>
                  </a:cubicBezTo>
                  <a:cubicBezTo>
                    <a:pt x="4252" y="2638"/>
                    <a:pt x="4235" y="2627"/>
                    <a:pt x="4217" y="2627"/>
                  </a:cubicBezTo>
                  <a:cubicBezTo>
                    <a:pt x="4203" y="2627"/>
                    <a:pt x="4189" y="2632"/>
                    <a:pt x="4179" y="2642"/>
                  </a:cubicBezTo>
                  <a:cubicBezTo>
                    <a:pt x="4119" y="2674"/>
                    <a:pt x="4046" y="2689"/>
                    <a:pt x="3965" y="2689"/>
                  </a:cubicBezTo>
                  <a:cubicBezTo>
                    <a:pt x="3490" y="2689"/>
                    <a:pt x="2713" y="2186"/>
                    <a:pt x="2236" y="1646"/>
                  </a:cubicBezTo>
                  <a:lnTo>
                    <a:pt x="2139" y="1501"/>
                  </a:lnTo>
                  <a:lnTo>
                    <a:pt x="2163" y="1476"/>
                  </a:lnTo>
                  <a:cubicBezTo>
                    <a:pt x="2382" y="1258"/>
                    <a:pt x="2454" y="966"/>
                    <a:pt x="2382" y="675"/>
                  </a:cubicBezTo>
                  <a:cubicBezTo>
                    <a:pt x="2357" y="578"/>
                    <a:pt x="2284" y="505"/>
                    <a:pt x="2187" y="505"/>
                  </a:cubicBezTo>
                  <a:cubicBezTo>
                    <a:pt x="2178" y="502"/>
                    <a:pt x="2168" y="500"/>
                    <a:pt x="2157" y="500"/>
                  </a:cubicBezTo>
                  <a:cubicBezTo>
                    <a:pt x="2078" y="500"/>
                    <a:pt x="1953" y="575"/>
                    <a:pt x="1847" y="723"/>
                  </a:cubicBezTo>
                  <a:cubicBezTo>
                    <a:pt x="1726" y="893"/>
                    <a:pt x="1750" y="1161"/>
                    <a:pt x="1969" y="1452"/>
                  </a:cubicBezTo>
                  <a:lnTo>
                    <a:pt x="1920" y="1452"/>
                  </a:lnTo>
                  <a:cubicBezTo>
                    <a:pt x="1361" y="1452"/>
                    <a:pt x="98" y="43"/>
                    <a:pt x="98" y="19"/>
                  </a:cubicBezTo>
                  <a:cubicBezTo>
                    <a:pt x="86" y="7"/>
                    <a:pt x="7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8"/>
            <p:cNvSpPr/>
            <p:nvPr/>
          </p:nvSpPr>
          <p:spPr>
            <a:xfrm>
              <a:off x="6789675" y="438253"/>
              <a:ext cx="109683" cy="116928"/>
            </a:xfrm>
            <a:custGeom>
              <a:rect b="b" l="l" r="r" t="t"/>
              <a:pathLst>
                <a:path extrusionOk="0" h="3002" w="2816">
                  <a:moveTo>
                    <a:pt x="1343" y="1"/>
                  </a:moveTo>
                  <a:cubicBezTo>
                    <a:pt x="1080" y="1"/>
                    <a:pt x="833" y="78"/>
                    <a:pt x="719" y="218"/>
                  </a:cubicBezTo>
                  <a:cubicBezTo>
                    <a:pt x="655" y="309"/>
                    <a:pt x="634" y="396"/>
                    <a:pt x="641" y="474"/>
                  </a:cubicBezTo>
                  <a:lnTo>
                    <a:pt x="641" y="474"/>
                  </a:lnTo>
                  <a:cubicBezTo>
                    <a:pt x="348" y="532"/>
                    <a:pt x="0" y="782"/>
                    <a:pt x="14" y="1263"/>
                  </a:cubicBezTo>
                  <a:cubicBezTo>
                    <a:pt x="22" y="1525"/>
                    <a:pt x="84" y="1690"/>
                    <a:pt x="168" y="1781"/>
                  </a:cubicBezTo>
                  <a:lnTo>
                    <a:pt x="168" y="1781"/>
                  </a:lnTo>
                  <a:cubicBezTo>
                    <a:pt x="126" y="1901"/>
                    <a:pt x="96" y="2051"/>
                    <a:pt x="87" y="2234"/>
                  </a:cubicBezTo>
                  <a:cubicBezTo>
                    <a:pt x="74" y="2792"/>
                    <a:pt x="365" y="3001"/>
                    <a:pt x="700" y="3001"/>
                  </a:cubicBezTo>
                  <a:cubicBezTo>
                    <a:pt x="852" y="3001"/>
                    <a:pt x="1014" y="2958"/>
                    <a:pt x="1160" y="2884"/>
                  </a:cubicBezTo>
                  <a:lnTo>
                    <a:pt x="1160" y="2884"/>
                  </a:lnTo>
                  <a:cubicBezTo>
                    <a:pt x="1247" y="2911"/>
                    <a:pt x="1357" y="2925"/>
                    <a:pt x="1477" y="2925"/>
                  </a:cubicBezTo>
                  <a:cubicBezTo>
                    <a:pt x="1765" y="2925"/>
                    <a:pt x="2105" y="2843"/>
                    <a:pt x="2298" y="2672"/>
                  </a:cubicBezTo>
                  <a:cubicBezTo>
                    <a:pt x="2532" y="2463"/>
                    <a:pt x="2535" y="2247"/>
                    <a:pt x="2428" y="2086"/>
                  </a:cubicBezTo>
                  <a:lnTo>
                    <a:pt x="2428" y="2086"/>
                  </a:lnTo>
                  <a:cubicBezTo>
                    <a:pt x="2505" y="2034"/>
                    <a:pt x="2571" y="1943"/>
                    <a:pt x="2614" y="1797"/>
                  </a:cubicBezTo>
                  <a:cubicBezTo>
                    <a:pt x="2816" y="1130"/>
                    <a:pt x="2481" y="998"/>
                    <a:pt x="2214" y="990"/>
                  </a:cubicBezTo>
                  <a:lnTo>
                    <a:pt x="2214" y="990"/>
                  </a:lnTo>
                  <a:cubicBezTo>
                    <a:pt x="2227" y="937"/>
                    <a:pt x="2239" y="875"/>
                    <a:pt x="2249" y="801"/>
                  </a:cubicBezTo>
                  <a:cubicBezTo>
                    <a:pt x="2327" y="242"/>
                    <a:pt x="1809" y="1"/>
                    <a:pt x="13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8"/>
            <p:cNvSpPr/>
            <p:nvPr/>
          </p:nvSpPr>
          <p:spPr>
            <a:xfrm>
              <a:off x="6787377" y="436188"/>
              <a:ext cx="109800" cy="121290"/>
            </a:xfrm>
            <a:custGeom>
              <a:rect b="b" l="l" r="r" t="t"/>
              <a:pathLst>
                <a:path extrusionOk="0" h="3114" w="2819">
                  <a:moveTo>
                    <a:pt x="851" y="587"/>
                  </a:moveTo>
                  <a:cubicBezTo>
                    <a:pt x="948" y="587"/>
                    <a:pt x="1045" y="611"/>
                    <a:pt x="1045" y="708"/>
                  </a:cubicBezTo>
                  <a:cubicBezTo>
                    <a:pt x="1045" y="733"/>
                    <a:pt x="1045" y="757"/>
                    <a:pt x="1045" y="781"/>
                  </a:cubicBezTo>
                  <a:lnTo>
                    <a:pt x="997" y="781"/>
                  </a:lnTo>
                  <a:cubicBezTo>
                    <a:pt x="899" y="757"/>
                    <a:pt x="826" y="684"/>
                    <a:pt x="802" y="587"/>
                  </a:cubicBezTo>
                  <a:close/>
                  <a:moveTo>
                    <a:pt x="2211" y="1097"/>
                  </a:moveTo>
                  <a:cubicBezTo>
                    <a:pt x="2187" y="1219"/>
                    <a:pt x="2138" y="1243"/>
                    <a:pt x="2114" y="1243"/>
                  </a:cubicBezTo>
                  <a:cubicBezTo>
                    <a:pt x="2090" y="1243"/>
                    <a:pt x="2065" y="1219"/>
                    <a:pt x="2041" y="1219"/>
                  </a:cubicBezTo>
                  <a:cubicBezTo>
                    <a:pt x="2017" y="1170"/>
                    <a:pt x="2017" y="1146"/>
                    <a:pt x="2017" y="1121"/>
                  </a:cubicBezTo>
                  <a:cubicBezTo>
                    <a:pt x="2065" y="1097"/>
                    <a:pt x="2138" y="1097"/>
                    <a:pt x="2211" y="1097"/>
                  </a:cubicBezTo>
                  <a:close/>
                  <a:moveTo>
                    <a:pt x="632" y="1486"/>
                  </a:moveTo>
                  <a:cubicBezTo>
                    <a:pt x="656" y="1486"/>
                    <a:pt x="681" y="1510"/>
                    <a:pt x="705" y="1534"/>
                  </a:cubicBezTo>
                  <a:cubicBezTo>
                    <a:pt x="729" y="1559"/>
                    <a:pt x="729" y="1607"/>
                    <a:pt x="705" y="1632"/>
                  </a:cubicBezTo>
                  <a:cubicBezTo>
                    <a:pt x="681" y="1753"/>
                    <a:pt x="559" y="1850"/>
                    <a:pt x="438" y="1850"/>
                  </a:cubicBezTo>
                  <a:cubicBezTo>
                    <a:pt x="389" y="1850"/>
                    <a:pt x="341" y="1850"/>
                    <a:pt x="292" y="1802"/>
                  </a:cubicBezTo>
                  <a:cubicBezTo>
                    <a:pt x="389" y="1583"/>
                    <a:pt x="535" y="1486"/>
                    <a:pt x="632" y="1486"/>
                  </a:cubicBezTo>
                  <a:close/>
                  <a:moveTo>
                    <a:pt x="2017" y="1947"/>
                  </a:moveTo>
                  <a:cubicBezTo>
                    <a:pt x="2163" y="1947"/>
                    <a:pt x="2308" y="1996"/>
                    <a:pt x="2405" y="2117"/>
                  </a:cubicBezTo>
                  <a:cubicBezTo>
                    <a:pt x="2357" y="2117"/>
                    <a:pt x="2333" y="2142"/>
                    <a:pt x="2284" y="2142"/>
                  </a:cubicBezTo>
                  <a:cubicBezTo>
                    <a:pt x="2163" y="2117"/>
                    <a:pt x="2041" y="2069"/>
                    <a:pt x="1944" y="1996"/>
                  </a:cubicBezTo>
                  <a:cubicBezTo>
                    <a:pt x="1944" y="1972"/>
                    <a:pt x="1920" y="1947"/>
                    <a:pt x="1920" y="1947"/>
                  </a:cubicBezTo>
                  <a:close/>
                  <a:moveTo>
                    <a:pt x="1589" y="2354"/>
                  </a:moveTo>
                  <a:cubicBezTo>
                    <a:pt x="1598" y="2354"/>
                    <a:pt x="1604" y="2360"/>
                    <a:pt x="1604" y="2385"/>
                  </a:cubicBezTo>
                  <a:cubicBezTo>
                    <a:pt x="1628" y="2409"/>
                    <a:pt x="1604" y="2506"/>
                    <a:pt x="1482" y="2652"/>
                  </a:cubicBezTo>
                  <a:cubicBezTo>
                    <a:pt x="1410" y="2749"/>
                    <a:pt x="1312" y="2822"/>
                    <a:pt x="1215" y="2871"/>
                  </a:cubicBezTo>
                  <a:cubicBezTo>
                    <a:pt x="1142" y="2846"/>
                    <a:pt x="1094" y="2798"/>
                    <a:pt x="1069" y="2773"/>
                  </a:cubicBezTo>
                  <a:cubicBezTo>
                    <a:pt x="1069" y="2725"/>
                    <a:pt x="1069" y="2676"/>
                    <a:pt x="1118" y="2628"/>
                  </a:cubicBezTo>
                  <a:cubicBezTo>
                    <a:pt x="1215" y="2482"/>
                    <a:pt x="1385" y="2385"/>
                    <a:pt x="1555" y="2360"/>
                  </a:cubicBezTo>
                  <a:cubicBezTo>
                    <a:pt x="1567" y="2360"/>
                    <a:pt x="1580" y="2354"/>
                    <a:pt x="1589" y="2354"/>
                  </a:cubicBezTo>
                  <a:close/>
                  <a:moveTo>
                    <a:pt x="1327" y="121"/>
                  </a:moveTo>
                  <a:cubicBezTo>
                    <a:pt x="1354" y="121"/>
                    <a:pt x="1382" y="122"/>
                    <a:pt x="1410" y="125"/>
                  </a:cubicBezTo>
                  <a:cubicBezTo>
                    <a:pt x="1436" y="123"/>
                    <a:pt x="1463" y="122"/>
                    <a:pt x="1490" y="122"/>
                  </a:cubicBezTo>
                  <a:cubicBezTo>
                    <a:pt x="1730" y="122"/>
                    <a:pt x="1961" y="218"/>
                    <a:pt x="2114" y="393"/>
                  </a:cubicBezTo>
                  <a:cubicBezTo>
                    <a:pt x="2235" y="514"/>
                    <a:pt x="2284" y="684"/>
                    <a:pt x="2260" y="854"/>
                  </a:cubicBezTo>
                  <a:cubicBezTo>
                    <a:pt x="2235" y="903"/>
                    <a:pt x="2235" y="951"/>
                    <a:pt x="2235" y="1000"/>
                  </a:cubicBezTo>
                  <a:cubicBezTo>
                    <a:pt x="2163" y="1000"/>
                    <a:pt x="2065" y="1000"/>
                    <a:pt x="1993" y="1024"/>
                  </a:cubicBezTo>
                  <a:cubicBezTo>
                    <a:pt x="1944" y="1024"/>
                    <a:pt x="1920" y="1024"/>
                    <a:pt x="1920" y="1049"/>
                  </a:cubicBezTo>
                  <a:cubicBezTo>
                    <a:pt x="1895" y="1073"/>
                    <a:pt x="1895" y="1097"/>
                    <a:pt x="1895" y="1121"/>
                  </a:cubicBezTo>
                  <a:cubicBezTo>
                    <a:pt x="1895" y="1219"/>
                    <a:pt x="2017" y="1364"/>
                    <a:pt x="2114" y="1364"/>
                  </a:cubicBezTo>
                  <a:cubicBezTo>
                    <a:pt x="2211" y="1364"/>
                    <a:pt x="2284" y="1292"/>
                    <a:pt x="2333" y="1121"/>
                  </a:cubicBezTo>
                  <a:cubicBezTo>
                    <a:pt x="2349" y="1117"/>
                    <a:pt x="2367" y="1115"/>
                    <a:pt x="2384" y="1115"/>
                  </a:cubicBezTo>
                  <a:cubicBezTo>
                    <a:pt x="2470" y="1115"/>
                    <a:pt x="2564" y="1162"/>
                    <a:pt x="2624" y="1243"/>
                  </a:cubicBezTo>
                  <a:cubicBezTo>
                    <a:pt x="2697" y="1413"/>
                    <a:pt x="2697" y="1632"/>
                    <a:pt x="2624" y="1802"/>
                  </a:cubicBezTo>
                  <a:cubicBezTo>
                    <a:pt x="2600" y="1899"/>
                    <a:pt x="2551" y="1972"/>
                    <a:pt x="2503" y="2045"/>
                  </a:cubicBezTo>
                  <a:cubicBezTo>
                    <a:pt x="2357" y="1875"/>
                    <a:pt x="2163" y="1802"/>
                    <a:pt x="1968" y="1802"/>
                  </a:cubicBezTo>
                  <a:cubicBezTo>
                    <a:pt x="1798" y="1826"/>
                    <a:pt x="1798" y="1899"/>
                    <a:pt x="1798" y="1947"/>
                  </a:cubicBezTo>
                  <a:cubicBezTo>
                    <a:pt x="1822" y="2069"/>
                    <a:pt x="2041" y="2239"/>
                    <a:pt x="2284" y="2239"/>
                  </a:cubicBezTo>
                  <a:cubicBezTo>
                    <a:pt x="2333" y="2239"/>
                    <a:pt x="2405" y="2239"/>
                    <a:pt x="2454" y="2190"/>
                  </a:cubicBezTo>
                  <a:lnTo>
                    <a:pt x="2454" y="2190"/>
                  </a:lnTo>
                  <a:cubicBezTo>
                    <a:pt x="2527" y="2360"/>
                    <a:pt x="2478" y="2555"/>
                    <a:pt x="2333" y="2652"/>
                  </a:cubicBezTo>
                  <a:cubicBezTo>
                    <a:pt x="2114" y="2805"/>
                    <a:pt x="1877" y="2898"/>
                    <a:pt x="1619" y="2898"/>
                  </a:cubicBezTo>
                  <a:cubicBezTo>
                    <a:pt x="1590" y="2898"/>
                    <a:pt x="1561" y="2897"/>
                    <a:pt x="1531" y="2895"/>
                  </a:cubicBezTo>
                  <a:cubicBezTo>
                    <a:pt x="1507" y="2907"/>
                    <a:pt x="1482" y="2913"/>
                    <a:pt x="1455" y="2913"/>
                  </a:cubicBezTo>
                  <a:cubicBezTo>
                    <a:pt x="1428" y="2913"/>
                    <a:pt x="1397" y="2907"/>
                    <a:pt x="1361" y="2895"/>
                  </a:cubicBezTo>
                  <a:cubicBezTo>
                    <a:pt x="1434" y="2846"/>
                    <a:pt x="1507" y="2798"/>
                    <a:pt x="1580" y="2725"/>
                  </a:cubicBezTo>
                  <a:cubicBezTo>
                    <a:pt x="1750" y="2530"/>
                    <a:pt x="1750" y="2385"/>
                    <a:pt x="1725" y="2336"/>
                  </a:cubicBezTo>
                  <a:cubicBezTo>
                    <a:pt x="1677" y="2263"/>
                    <a:pt x="1628" y="2239"/>
                    <a:pt x="1555" y="2239"/>
                  </a:cubicBezTo>
                  <a:cubicBezTo>
                    <a:pt x="1337" y="2263"/>
                    <a:pt x="1142" y="2385"/>
                    <a:pt x="1021" y="2555"/>
                  </a:cubicBezTo>
                  <a:cubicBezTo>
                    <a:pt x="972" y="2628"/>
                    <a:pt x="948" y="2725"/>
                    <a:pt x="972" y="2798"/>
                  </a:cubicBezTo>
                  <a:cubicBezTo>
                    <a:pt x="972" y="2871"/>
                    <a:pt x="1021" y="2895"/>
                    <a:pt x="1069" y="2943"/>
                  </a:cubicBezTo>
                  <a:cubicBezTo>
                    <a:pt x="972" y="2968"/>
                    <a:pt x="875" y="2992"/>
                    <a:pt x="778" y="2992"/>
                  </a:cubicBezTo>
                  <a:cubicBezTo>
                    <a:pt x="608" y="2992"/>
                    <a:pt x="486" y="2943"/>
                    <a:pt x="365" y="2846"/>
                  </a:cubicBezTo>
                  <a:cubicBezTo>
                    <a:pt x="243" y="2700"/>
                    <a:pt x="195" y="2482"/>
                    <a:pt x="219" y="2287"/>
                  </a:cubicBezTo>
                  <a:cubicBezTo>
                    <a:pt x="219" y="2166"/>
                    <a:pt x="219" y="2045"/>
                    <a:pt x="268" y="1923"/>
                  </a:cubicBezTo>
                  <a:cubicBezTo>
                    <a:pt x="316" y="1947"/>
                    <a:pt x="389" y="1972"/>
                    <a:pt x="462" y="1972"/>
                  </a:cubicBezTo>
                  <a:cubicBezTo>
                    <a:pt x="632" y="1972"/>
                    <a:pt x="778" y="1826"/>
                    <a:pt x="826" y="1656"/>
                  </a:cubicBezTo>
                  <a:cubicBezTo>
                    <a:pt x="851" y="1607"/>
                    <a:pt x="851" y="1534"/>
                    <a:pt x="802" y="1462"/>
                  </a:cubicBezTo>
                  <a:cubicBezTo>
                    <a:pt x="778" y="1413"/>
                    <a:pt x="705" y="1389"/>
                    <a:pt x="632" y="1389"/>
                  </a:cubicBezTo>
                  <a:cubicBezTo>
                    <a:pt x="462" y="1413"/>
                    <a:pt x="292" y="1534"/>
                    <a:pt x="243" y="1704"/>
                  </a:cubicBezTo>
                  <a:cubicBezTo>
                    <a:pt x="171" y="1583"/>
                    <a:pt x="146" y="1462"/>
                    <a:pt x="146" y="1316"/>
                  </a:cubicBezTo>
                  <a:cubicBezTo>
                    <a:pt x="146" y="976"/>
                    <a:pt x="365" y="684"/>
                    <a:pt x="681" y="611"/>
                  </a:cubicBezTo>
                  <a:cubicBezTo>
                    <a:pt x="705" y="757"/>
                    <a:pt x="826" y="879"/>
                    <a:pt x="972" y="903"/>
                  </a:cubicBezTo>
                  <a:cubicBezTo>
                    <a:pt x="1021" y="903"/>
                    <a:pt x="1069" y="879"/>
                    <a:pt x="1094" y="854"/>
                  </a:cubicBezTo>
                  <a:cubicBezTo>
                    <a:pt x="1142" y="806"/>
                    <a:pt x="1142" y="757"/>
                    <a:pt x="1142" y="708"/>
                  </a:cubicBezTo>
                  <a:cubicBezTo>
                    <a:pt x="1142" y="538"/>
                    <a:pt x="997" y="466"/>
                    <a:pt x="778" y="466"/>
                  </a:cubicBezTo>
                  <a:cubicBezTo>
                    <a:pt x="778" y="417"/>
                    <a:pt x="802" y="368"/>
                    <a:pt x="826" y="320"/>
                  </a:cubicBezTo>
                  <a:cubicBezTo>
                    <a:pt x="975" y="193"/>
                    <a:pt x="1142" y="121"/>
                    <a:pt x="1327" y="121"/>
                  </a:cubicBezTo>
                  <a:close/>
                  <a:moveTo>
                    <a:pt x="1335" y="0"/>
                  </a:moveTo>
                  <a:cubicBezTo>
                    <a:pt x="1118" y="0"/>
                    <a:pt x="906" y="94"/>
                    <a:pt x="754" y="247"/>
                  </a:cubicBezTo>
                  <a:cubicBezTo>
                    <a:pt x="681" y="320"/>
                    <a:pt x="656" y="393"/>
                    <a:pt x="656" y="490"/>
                  </a:cubicBezTo>
                  <a:cubicBezTo>
                    <a:pt x="268" y="563"/>
                    <a:pt x="1" y="927"/>
                    <a:pt x="25" y="1316"/>
                  </a:cubicBezTo>
                  <a:cubicBezTo>
                    <a:pt x="25" y="1486"/>
                    <a:pt x="73" y="1680"/>
                    <a:pt x="171" y="1826"/>
                  </a:cubicBezTo>
                  <a:cubicBezTo>
                    <a:pt x="122" y="1972"/>
                    <a:pt x="98" y="2142"/>
                    <a:pt x="98" y="2287"/>
                  </a:cubicBezTo>
                  <a:cubicBezTo>
                    <a:pt x="73" y="2530"/>
                    <a:pt x="146" y="2749"/>
                    <a:pt x="292" y="2919"/>
                  </a:cubicBezTo>
                  <a:cubicBezTo>
                    <a:pt x="414" y="3041"/>
                    <a:pt x="584" y="3113"/>
                    <a:pt x="778" y="3113"/>
                  </a:cubicBezTo>
                  <a:cubicBezTo>
                    <a:pt x="948" y="3113"/>
                    <a:pt x="1094" y="3065"/>
                    <a:pt x="1239" y="2992"/>
                  </a:cubicBezTo>
                  <a:cubicBezTo>
                    <a:pt x="1337" y="3016"/>
                    <a:pt x="1434" y="3041"/>
                    <a:pt x="1531" y="3041"/>
                  </a:cubicBezTo>
                  <a:cubicBezTo>
                    <a:pt x="1847" y="3041"/>
                    <a:pt x="2163" y="2943"/>
                    <a:pt x="2405" y="2773"/>
                  </a:cubicBezTo>
                  <a:cubicBezTo>
                    <a:pt x="2600" y="2628"/>
                    <a:pt x="2673" y="2360"/>
                    <a:pt x="2551" y="2166"/>
                  </a:cubicBezTo>
                  <a:cubicBezTo>
                    <a:pt x="2648" y="2069"/>
                    <a:pt x="2697" y="1972"/>
                    <a:pt x="2746" y="1850"/>
                  </a:cubicBezTo>
                  <a:cubicBezTo>
                    <a:pt x="2818" y="1632"/>
                    <a:pt x="2818" y="1389"/>
                    <a:pt x="2721" y="1170"/>
                  </a:cubicBezTo>
                  <a:cubicBezTo>
                    <a:pt x="2624" y="1073"/>
                    <a:pt x="2503" y="1000"/>
                    <a:pt x="2357" y="976"/>
                  </a:cubicBezTo>
                  <a:cubicBezTo>
                    <a:pt x="2357" y="951"/>
                    <a:pt x="2381" y="903"/>
                    <a:pt x="2381" y="854"/>
                  </a:cubicBezTo>
                  <a:cubicBezTo>
                    <a:pt x="2405" y="660"/>
                    <a:pt x="2357" y="441"/>
                    <a:pt x="2211" y="296"/>
                  </a:cubicBezTo>
                  <a:cubicBezTo>
                    <a:pt x="2011" y="118"/>
                    <a:pt x="1750" y="1"/>
                    <a:pt x="1484" y="1"/>
                  </a:cubicBezTo>
                  <a:cubicBezTo>
                    <a:pt x="1459" y="1"/>
                    <a:pt x="1434" y="2"/>
                    <a:pt x="1410" y="4"/>
                  </a:cubicBezTo>
                  <a:cubicBezTo>
                    <a:pt x="1385" y="2"/>
                    <a:pt x="1360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8"/>
            <p:cNvSpPr/>
            <p:nvPr/>
          </p:nvSpPr>
          <p:spPr>
            <a:xfrm>
              <a:off x="6824262" y="479851"/>
              <a:ext cx="34120" cy="35055"/>
            </a:xfrm>
            <a:custGeom>
              <a:rect b="b" l="l" r="r" t="t"/>
              <a:pathLst>
                <a:path extrusionOk="0" h="900" w="876">
                  <a:moveTo>
                    <a:pt x="438" y="0"/>
                  </a:moveTo>
                  <a:cubicBezTo>
                    <a:pt x="195" y="0"/>
                    <a:pt x="1" y="195"/>
                    <a:pt x="1" y="438"/>
                  </a:cubicBezTo>
                  <a:cubicBezTo>
                    <a:pt x="1" y="681"/>
                    <a:pt x="195" y="899"/>
                    <a:pt x="438" y="899"/>
                  </a:cubicBezTo>
                  <a:cubicBezTo>
                    <a:pt x="681" y="899"/>
                    <a:pt x="875" y="681"/>
                    <a:pt x="875" y="438"/>
                  </a:cubicBezTo>
                  <a:cubicBezTo>
                    <a:pt x="875" y="195"/>
                    <a:pt x="681" y="0"/>
                    <a:pt x="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8"/>
            <p:cNvSpPr/>
            <p:nvPr/>
          </p:nvSpPr>
          <p:spPr>
            <a:xfrm>
              <a:off x="6851527" y="561919"/>
              <a:ext cx="46117" cy="34120"/>
            </a:xfrm>
            <a:custGeom>
              <a:rect b="b" l="l" r="r" t="t"/>
              <a:pathLst>
                <a:path extrusionOk="0" h="876" w="1184">
                  <a:moveTo>
                    <a:pt x="974" y="1"/>
                  </a:moveTo>
                  <a:cubicBezTo>
                    <a:pt x="745" y="1"/>
                    <a:pt x="267" y="55"/>
                    <a:pt x="103" y="493"/>
                  </a:cubicBezTo>
                  <a:cubicBezTo>
                    <a:pt x="1" y="738"/>
                    <a:pt x="186" y="875"/>
                    <a:pt x="424" y="875"/>
                  </a:cubicBezTo>
                  <a:cubicBezTo>
                    <a:pt x="753" y="875"/>
                    <a:pt x="1183" y="613"/>
                    <a:pt x="1099" y="7"/>
                  </a:cubicBezTo>
                  <a:cubicBezTo>
                    <a:pt x="1099" y="7"/>
                    <a:pt x="1050" y="1"/>
                    <a:pt x="9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8"/>
            <p:cNvSpPr/>
            <p:nvPr/>
          </p:nvSpPr>
          <p:spPr>
            <a:xfrm>
              <a:off x="6870652" y="559894"/>
              <a:ext cx="25590" cy="24071"/>
            </a:xfrm>
            <a:custGeom>
              <a:rect b="b" l="l" r="r" t="t"/>
              <a:pathLst>
                <a:path extrusionOk="0" h="618" w="657">
                  <a:moveTo>
                    <a:pt x="586" y="0"/>
                  </a:moveTo>
                  <a:cubicBezTo>
                    <a:pt x="569" y="0"/>
                    <a:pt x="552" y="17"/>
                    <a:pt x="535" y="35"/>
                  </a:cubicBezTo>
                  <a:cubicBezTo>
                    <a:pt x="413" y="229"/>
                    <a:pt x="243" y="375"/>
                    <a:pt x="49" y="496"/>
                  </a:cubicBezTo>
                  <a:cubicBezTo>
                    <a:pt x="25" y="520"/>
                    <a:pt x="0" y="545"/>
                    <a:pt x="25" y="569"/>
                  </a:cubicBezTo>
                  <a:cubicBezTo>
                    <a:pt x="25" y="593"/>
                    <a:pt x="49" y="593"/>
                    <a:pt x="73" y="618"/>
                  </a:cubicBezTo>
                  <a:cubicBezTo>
                    <a:pt x="73" y="593"/>
                    <a:pt x="97" y="593"/>
                    <a:pt x="97" y="593"/>
                  </a:cubicBezTo>
                  <a:cubicBezTo>
                    <a:pt x="316" y="472"/>
                    <a:pt x="510" y="278"/>
                    <a:pt x="656" y="83"/>
                  </a:cubicBezTo>
                  <a:cubicBezTo>
                    <a:pt x="656" y="35"/>
                    <a:pt x="656" y="10"/>
                    <a:pt x="608" y="10"/>
                  </a:cubicBezTo>
                  <a:cubicBezTo>
                    <a:pt x="600" y="3"/>
                    <a:pt x="593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8"/>
            <p:cNvSpPr/>
            <p:nvPr/>
          </p:nvSpPr>
          <p:spPr>
            <a:xfrm>
              <a:off x="6924325" y="613021"/>
              <a:ext cx="46117" cy="34393"/>
            </a:xfrm>
            <a:custGeom>
              <a:rect b="b" l="l" r="r" t="t"/>
              <a:pathLst>
                <a:path extrusionOk="0" h="883" w="1184">
                  <a:moveTo>
                    <a:pt x="979" y="1"/>
                  </a:moveTo>
                  <a:cubicBezTo>
                    <a:pt x="755" y="1"/>
                    <a:pt x="286" y="55"/>
                    <a:pt x="104" y="493"/>
                  </a:cubicBezTo>
                  <a:cubicBezTo>
                    <a:pt x="1" y="740"/>
                    <a:pt x="191" y="883"/>
                    <a:pt x="434" y="883"/>
                  </a:cubicBezTo>
                  <a:cubicBezTo>
                    <a:pt x="761" y="883"/>
                    <a:pt x="1184" y="621"/>
                    <a:pt x="1100" y="7"/>
                  </a:cubicBezTo>
                  <a:cubicBezTo>
                    <a:pt x="1100" y="7"/>
                    <a:pt x="1053" y="1"/>
                    <a:pt x="9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8"/>
            <p:cNvSpPr/>
            <p:nvPr/>
          </p:nvSpPr>
          <p:spPr>
            <a:xfrm>
              <a:off x="6943488" y="610996"/>
              <a:ext cx="25590" cy="24071"/>
            </a:xfrm>
            <a:custGeom>
              <a:rect b="b" l="l" r="r" t="t"/>
              <a:pathLst>
                <a:path extrusionOk="0" h="618" w="657">
                  <a:moveTo>
                    <a:pt x="596" y="0"/>
                  </a:moveTo>
                  <a:cubicBezTo>
                    <a:pt x="572" y="0"/>
                    <a:pt x="559" y="17"/>
                    <a:pt x="559" y="34"/>
                  </a:cubicBezTo>
                  <a:cubicBezTo>
                    <a:pt x="414" y="229"/>
                    <a:pt x="244" y="399"/>
                    <a:pt x="49" y="520"/>
                  </a:cubicBezTo>
                  <a:cubicBezTo>
                    <a:pt x="25" y="520"/>
                    <a:pt x="1" y="569"/>
                    <a:pt x="25" y="593"/>
                  </a:cubicBezTo>
                  <a:cubicBezTo>
                    <a:pt x="49" y="593"/>
                    <a:pt x="49" y="617"/>
                    <a:pt x="74" y="617"/>
                  </a:cubicBezTo>
                  <a:lnTo>
                    <a:pt x="98" y="617"/>
                  </a:lnTo>
                  <a:cubicBezTo>
                    <a:pt x="317" y="472"/>
                    <a:pt x="511" y="302"/>
                    <a:pt x="657" y="83"/>
                  </a:cubicBezTo>
                  <a:cubicBezTo>
                    <a:pt x="657" y="59"/>
                    <a:pt x="657" y="34"/>
                    <a:pt x="632" y="10"/>
                  </a:cubicBezTo>
                  <a:cubicBezTo>
                    <a:pt x="618" y="3"/>
                    <a:pt x="606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8"/>
            <p:cNvSpPr/>
            <p:nvPr/>
          </p:nvSpPr>
          <p:spPr>
            <a:xfrm>
              <a:off x="6898073" y="510778"/>
              <a:ext cx="46740" cy="38171"/>
            </a:xfrm>
            <a:custGeom>
              <a:rect b="b" l="l" r="r" t="t"/>
              <a:pathLst>
                <a:path extrusionOk="0" h="980" w="1200">
                  <a:moveTo>
                    <a:pt x="630" y="1"/>
                  </a:moveTo>
                  <a:cubicBezTo>
                    <a:pt x="560" y="1"/>
                    <a:pt x="487" y="25"/>
                    <a:pt x="414" y="81"/>
                  </a:cubicBezTo>
                  <a:cubicBezTo>
                    <a:pt x="1" y="372"/>
                    <a:pt x="900" y="980"/>
                    <a:pt x="900" y="980"/>
                  </a:cubicBezTo>
                  <a:cubicBezTo>
                    <a:pt x="1200" y="540"/>
                    <a:pt x="956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8"/>
            <p:cNvSpPr/>
            <p:nvPr/>
          </p:nvSpPr>
          <p:spPr>
            <a:xfrm>
              <a:off x="6922689" y="524878"/>
              <a:ext cx="13282" cy="26914"/>
            </a:xfrm>
            <a:custGeom>
              <a:rect b="b" l="l" r="r" t="t"/>
              <a:pathLst>
                <a:path extrusionOk="0" h="691" w="341">
                  <a:moveTo>
                    <a:pt x="75" y="0"/>
                  </a:moveTo>
                  <a:cubicBezTo>
                    <a:pt x="65" y="0"/>
                    <a:pt x="56" y="3"/>
                    <a:pt x="49" y="10"/>
                  </a:cubicBezTo>
                  <a:cubicBezTo>
                    <a:pt x="25" y="10"/>
                    <a:pt x="0" y="59"/>
                    <a:pt x="25" y="83"/>
                  </a:cubicBezTo>
                  <a:cubicBezTo>
                    <a:pt x="122" y="253"/>
                    <a:pt x="195" y="423"/>
                    <a:pt x="219" y="618"/>
                  </a:cubicBezTo>
                  <a:cubicBezTo>
                    <a:pt x="219" y="642"/>
                    <a:pt x="243" y="666"/>
                    <a:pt x="268" y="691"/>
                  </a:cubicBezTo>
                  <a:cubicBezTo>
                    <a:pt x="316" y="691"/>
                    <a:pt x="340" y="666"/>
                    <a:pt x="340" y="642"/>
                  </a:cubicBezTo>
                  <a:cubicBezTo>
                    <a:pt x="316" y="423"/>
                    <a:pt x="243" y="205"/>
                    <a:pt x="122" y="35"/>
                  </a:cubicBezTo>
                  <a:cubicBezTo>
                    <a:pt x="122" y="18"/>
                    <a:pt x="98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6942865" y="561218"/>
              <a:ext cx="41365" cy="39768"/>
            </a:xfrm>
            <a:custGeom>
              <a:rect b="b" l="l" r="r" t="t"/>
              <a:pathLst>
                <a:path extrusionOk="0" h="1021" w="1062">
                  <a:moveTo>
                    <a:pt x="509" y="0"/>
                  </a:moveTo>
                  <a:cubicBezTo>
                    <a:pt x="0" y="0"/>
                    <a:pt x="333" y="1021"/>
                    <a:pt x="333" y="1021"/>
                  </a:cubicBezTo>
                  <a:cubicBezTo>
                    <a:pt x="940" y="827"/>
                    <a:pt x="1061" y="25"/>
                    <a:pt x="527" y="1"/>
                  </a:cubicBezTo>
                  <a:cubicBezTo>
                    <a:pt x="521" y="0"/>
                    <a:pt x="515" y="0"/>
                    <a:pt x="5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6952953" y="576370"/>
              <a:ext cx="12347" cy="26525"/>
            </a:xfrm>
            <a:custGeom>
              <a:rect b="b" l="l" r="r" t="t"/>
              <a:pathLst>
                <a:path extrusionOk="0" h="681" w="317">
                  <a:moveTo>
                    <a:pt x="268" y="0"/>
                  </a:moveTo>
                  <a:cubicBezTo>
                    <a:pt x="244" y="0"/>
                    <a:pt x="195" y="25"/>
                    <a:pt x="195" y="49"/>
                  </a:cubicBezTo>
                  <a:cubicBezTo>
                    <a:pt x="171" y="243"/>
                    <a:pt x="122" y="413"/>
                    <a:pt x="25" y="583"/>
                  </a:cubicBezTo>
                  <a:cubicBezTo>
                    <a:pt x="1" y="608"/>
                    <a:pt x="1" y="656"/>
                    <a:pt x="25" y="680"/>
                  </a:cubicBezTo>
                  <a:lnTo>
                    <a:pt x="98" y="680"/>
                  </a:lnTo>
                  <a:cubicBezTo>
                    <a:pt x="195" y="486"/>
                    <a:pt x="268" y="292"/>
                    <a:pt x="316" y="73"/>
                  </a:cubicBezTo>
                  <a:cubicBezTo>
                    <a:pt x="316" y="49"/>
                    <a:pt x="292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" name="Google Shape;767;p18"/>
          <p:cNvGrpSpPr/>
          <p:nvPr/>
        </p:nvGrpSpPr>
        <p:grpSpPr>
          <a:xfrm rot="8099880">
            <a:off x="15664" y="52764"/>
            <a:ext cx="656126" cy="578423"/>
            <a:chOff x="4508023" y="3764622"/>
            <a:chExt cx="161487" cy="142362"/>
          </a:xfrm>
        </p:grpSpPr>
        <p:sp>
          <p:nvSpPr>
            <p:cNvPr id="768" name="Google Shape;768;p18"/>
            <p:cNvSpPr/>
            <p:nvPr/>
          </p:nvSpPr>
          <p:spPr>
            <a:xfrm>
              <a:off x="4558151" y="3764622"/>
              <a:ext cx="65163" cy="54335"/>
            </a:xfrm>
            <a:custGeom>
              <a:rect b="b" l="l" r="r" t="t"/>
              <a:pathLst>
                <a:path extrusionOk="0" h="1395" w="1673">
                  <a:moveTo>
                    <a:pt x="947" y="1"/>
                  </a:moveTo>
                  <a:cubicBezTo>
                    <a:pt x="917" y="1"/>
                    <a:pt x="885" y="4"/>
                    <a:pt x="851" y="10"/>
                  </a:cubicBezTo>
                  <a:cubicBezTo>
                    <a:pt x="1" y="156"/>
                    <a:pt x="1118" y="1225"/>
                    <a:pt x="1118" y="1225"/>
                  </a:cubicBezTo>
                  <a:cubicBezTo>
                    <a:pt x="1208" y="1344"/>
                    <a:pt x="1284" y="1394"/>
                    <a:pt x="1346" y="1394"/>
                  </a:cubicBezTo>
                  <a:cubicBezTo>
                    <a:pt x="1672" y="1394"/>
                    <a:pt x="1599" y="1"/>
                    <a:pt x="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4607735" y="3824527"/>
              <a:ext cx="61775" cy="35678"/>
            </a:xfrm>
            <a:custGeom>
              <a:rect b="b" l="l" r="r" t="t"/>
              <a:pathLst>
                <a:path extrusionOk="0" h="916" w="1586">
                  <a:moveTo>
                    <a:pt x="851" y="0"/>
                  </a:moveTo>
                  <a:cubicBezTo>
                    <a:pt x="473" y="0"/>
                    <a:pt x="137" y="537"/>
                    <a:pt x="137" y="537"/>
                  </a:cubicBezTo>
                  <a:cubicBezTo>
                    <a:pt x="0" y="811"/>
                    <a:pt x="113" y="915"/>
                    <a:pt x="310" y="915"/>
                  </a:cubicBezTo>
                  <a:cubicBezTo>
                    <a:pt x="744" y="915"/>
                    <a:pt x="1585" y="409"/>
                    <a:pt x="1084" y="75"/>
                  </a:cubicBezTo>
                  <a:cubicBezTo>
                    <a:pt x="1006" y="22"/>
                    <a:pt x="928" y="0"/>
                    <a:pt x="8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4552971" y="3869787"/>
              <a:ext cx="66682" cy="28044"/>
            </a:xfrm>
            <a:custGeom>
              <a:rect b="b" l="l" r="r" t="t"/>
              <a:pathLst>
                <a:path extrusionOk="0" h="720" w="1712">
                  <a:moveTo>
                    <a:pt x="1042" y="0"/>
                  </a:moveTo>
                  <a:cubicBezTo>
                    <a:pt x="818" y="0"/>
                    <a:pt x="620" y="55"/>
                    <a:pt x="620" y="55"/>
                  </a:cubicBezTo>
                  <a:cubicBezTo>
                    <a:pt x="0" y="300"/>
                    <a:pt x="770" y="719"/>
                    <a:pt x="1278" y="719"/>
                  </a:cubicBezTo>
                  <a:cubicBezTo>
                    <a:pt x="1526" y="719"/>
                    <a:pt x="1712" y="618"/>
                    <a:pt x="1640" y="347"/>
                  </a:cubicBezTo>
                  <a:cubicBezTo>
                    <a:pt x="1564" y="67"/>
                    <a:pt x="1287" y="0"/>
                    <a:pt x="10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4549660" y="3798275"/>
              <a:ext cx="44364" cy="50479"/>
            </a:xfrm>
            <a:custGeom>
              <a:rect b="b" l="l" r="r" t="t"/>
              <a:pathLst>
                <a:path extrusionOk="0" h="1296" w="1139">
                  <a:moveTo>
                    <a:pt x="675" y="0"/>
                  </a:moveTo>
                  <a:cubicBezTo>
                    <a:pt x="627" y="0"/>
                    <a:pt x="572" y="14"/>
                    <a:pt x="510" y="45"/>
                  </a:cubicBezTo>
                  <a:cubicBezTo>
                    <a:pt x="0" y="288"/>
                    <a:pt x="438" y="1114"/>
                    <a:pt x="438" y="1114"/>
                  </a:cubicBezTo>
                  <a:cubicBezTo>
                    <a:pt x="517" y="1242"/>
                    <a:pt x="592" y="1295"/>
                    <a:pt x="659" y="1295"/>
                  </a:cubicBezTo>
                  <a:cubicBezTo>
                    <a:pt x="992" y="1295"/>
                    <a:pt x="1139" y="0"/>
                    <a:pt x="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4526018" y="3790290"/>
              <a:ext cx="91805" cy="116694"/>
            </a:xfrm>
            <a:custGeom>
              <a:rect b="b" l="l" r="r" t="t"/>
              <a:pathLst>
                <a:path extrusionOk="0" h="2996" w="2357">
                  <a:moveTo>
                    <a:pt x="1917" y="1"/>
                  </a:moveTo>
                  <a:cubicBezTo>
                    <a:pt x="1880" y="1"/>
                    <a:pt x="1855" y="40"/>
                    <a:pt x="1895" y="80"/>
                  </a:cubicBezTo>
                  <a:cubicBezTo>
                    <a:pt x="2162" y="299"/>
                    <a:pt x="2283" y="663"/>
                    <a:pt x="2186" y="1027"/>
                  </a:cubicBezTo>
                  <a:cubicBezTo>
                    <a:pt x="2113" y="1416"/>
                    <a:pt x="1773" y="1708"/>
                    <a:pt x="1360" y="1732"/>
                  </a:cubicBezTo>
                  <a:cubicBezTo>
                    <a:pt x="704" y="1780"/>
                    <a:pt x="146" y="2266"/>
                    <a:pt x="0" y="2946"/>
                  </a:cubicBezTo>
                  <a:cubicBezTo>
                    <a:pt x="0" y="2971"/>
                    <a:pt x="24" y="2995"/>
                    <a:pt x="49" y="2995"/>
                  </a:cubicBezTo>
                  <a:cubicBezTo>
                    <a:pt x="49" y="2995"/>
                    <a:pt x="73" y="2971"/>
                    <a:pt x="73" y="2946"/>
                  </a:cubicBezTo>
                  <a:cubicBezTo>
                    <a:pt x="219" y="2339"/>
                    <a:pt x="729" y="1878"/>
                    <a:pt x="1360" y="1805"/>
                  </a:cubicBezTo>
                  <a:cubicBezTo>
                    <a:pt x="1822" y="1780"/>
                    <a:pt x="2186" y="1465"/>
                    <a:pt x="2283" y="1027"/>
                  </a:cubicBezTo>
                  <a:cubicBezTo>
                    <a:pt x="2356" y="663"/>
                    <a:pt x="2235" y="250"/>
                    <a:pt x="1943" y="7"/>
                  </a:cubicBezTo>
                  <a:cubicBezTo>
                    <a:pt x="1934" y="3"/>
                    <a:pt x="1926" y="1"/>
                    <a:pt x="1917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4596946" y="3843534"/>
              <a:ext cx="44520" cy="12698"/>
            </a:xfrm>
            <a:custGeom>
              <a:rect b="b" l="l" r="r" t="t"/>
              <a:pathLst>
                <a:path extrusionOk="0" h="326" w="1143">
                  <a:moveTo>
                    <a:pt x="1070" y="0"/>
                  </a:moveTo>
                  <a:cubicBezTo>
                    <a:pt x="903" y="93"/>
                    <a:pt x="522" y="243"/>
                    <a:pt x="265" y="243"/>
                  </a:cubicBezTo>
                  <a:cubicBezTo>
                    <a:pt x="187" y="243"/>
                    <a:pt x="119" y="229"/>
                    <a:pt x="74" y="195"/>
                  </a:cubicBezTo>
                  <a:cubicBezTo>
                    <a:pt x="74" y="183"/>
                    <a:pt x="68" y="177"/>
                    <a:pt x="59" y="177"/>
                  </a:cubicBezTo>
                  <a:cubicBezTo>
                    <a:pt x="50" y="177"/>
                    <a:pt x="37" y="183"/>
                    <a:pt x="25" y="195"/>
                  </a:cubicBezTo>
                  <a:cubicBezTo>
                    <a:pt x="1" y="195"/>
                    <a:pt x="1" y="243"/>
                    <a:pt x="25" y="243"/>
                  </a:cubicBezTo>
                  <a:cubicBezTo>
                    <a:pt x="80" y="298"/>
                    <a:pt x="135" y="325"/>
                    <a:pt x="199" y="325"/>
                  </a:cubicBezTo>
                  <a:cubicBezTo>
                    <a:pt x="221" y="325"/>
                    <a:pt x="244" y="322"/>
                    <a:pt x="268" y="316"/>
                  </a:cubicBezTo>
                  <a:cubicBezTo>
                    <a:pt x="560" y="292"/>
                    <a:pt x="851" y="219"/>
                    <a:pt x="1094" y="98"/>
                  </a:cubicBezTo>
                  <a:cubicBezTo>
                    <a:pt x="1118" y="73"/>
                    <a:pt x="1143" y="49"/>
                    <a:pt x="1118" y="25"/>
                  </a:cubicBezTo>
                  <a:cubicBezTo>
                    <a:pt x="1118" y="0"/>
                    <a:pt x="1094" y="0"/>
                    <a:pt x="1070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4569525" y="3818529"/>
              <a:ext cx="11373" cy="42066"/>
            </a:xfrm>
            <a:custGeom>
              <a:rect b="b" l="l" r="r" t="t"/>
              <a:pathLst>
                <a:path extrusionOk="0" h="1080" w="292">
                  <a:moveTo>
                    <a:pt x="223" y="1"/>
                  </a:moveTo>
                  <a:cubicBezTo>
                    <a:pt x="207" y="1"/>
                    <a:pt x="195" y="18"/>
                    <a:pt x="195" y="35"/>
                  </a:cubicBezTo>
                  <a:cubicBezTo>
                    <a:pt x="171" y="132"/>
                    <a:pt x="0" y="910"/>
                    <a:pt x="219" y="1080"/>
                  </a:cubicBezTo>
                  <a:lnTo>
                    <a:pt x="292" y="1080"/>
                  </a:lnTo>
                  <a:cubicBezTo>
                    <a:pt x="292" y="1055"/>
                    <a:pt x="292" y="1031"/>
                    <a:pt x="292" y="1007"/>
                  </a:cubicBezTo>
                  <a:cubicBezTo>
                    <a:pt x="146" y="910"/>
                    <a:pt x="195" y="351"/>
                    <a:pt x="292" y="59"/>
                  </a:cubicBezTo>
                  <a:cubicBezTo>
                    <a:pt x="292" y="35"/>
                    <a:pt x="268" y="11"/>
                    <a:pt x="243" y="11"/>
                  </a:cubicBezTo>
                  <a:cubicBezTo>
                    <a:pt x="236" y="4"/>
                    <a:pt x="229" y="1"/>
                    <a:pt x="223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4508023" y="3819074"/>
              <a:ext cx="44364" cy="50479"/>
            </a:xfrm>
            <a:custGeom>
              <a:rect b="b" l="l" r="r" t="t"/>
              <a:pathLst>
                <a:path extrusionOk="0" h="1296" w="1139">
                  <a:moveTo>
                    <a:pt x="657" y="0"/>
                  </a:moveTo>
                  <a:cubicBezTo>
                    <a:pt x="607" y="0"/>
                    <a:pt x="550" y="15"/>
                    <a:pt x="486" y="45"/>
                  </a:cubicBezTo>
                  <a:cubicBezTo>
                    <a:pt x="0" y="288"/>
                    <a:pt x="438" y="1114"/>
                    <a:pt x="438" y="1114"/>
                  </a:cubicBezTo>
                  <a:cubicBezTo>
                    <a:pt x="521" y="1242"/>
                    <a:pt x="598" y="1296"/>
                    <a:pt x="667" y="1296"/>
                  </a:cubicBezTo>
                  <a:cubicBezTo>
                    <a:pt x="1008" y="1296"/>
                    <a:pt x="1139" y="0"/>
                    <a:pt x="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4527887" y="3839756"/>
              <a:ext cx="11412" cy="42611"/>
            </a:xfrm>
            <a:custGeom>
              <a:rect b="b" l="l" r="r" t="t"/>
              <a:pathLst>
                <a:path extrusionOk="0" h="1094" w="293">
                  <a:moveTo>
                    <a:pt x="244" y="0"/>
                  </a:moveTo>
                  <a:cubicBezTo>
                    <a:pt x="219" y="0"/>
                    <a:pt x="195" y="0"/>
                    <a:pt x="195" y="25"/>
                  </a:cubicBezTo>
                  <a:cubicBezTo>
                    <a:pt x="171" y="122"/>
                    <a:pt x="1" y="899"/>
                    <a:pt x="219" y="1093"/>
                  </a:cubicBezTo>
                  <a:lnTo>
                    <a:pt x="244" y="1093"/>
                  </a:lnTo>
                  <a:cubicBezTo>
                    <a:pt x="268" y="1093"/>
                    <a:pt x="268" y="1093"/>
                    <a:pt x="292" y="1069"/>
                  </a:cubicBezTo>
                  <a:cubicBezTo>
                    <a:pt x="292" y="1045"/>
                    <a:pt x="292" y="1021"/>
                    <a:pt x="292" y="1021"/>
                  </a:cubicBezTo>
                  <a:cubicBezTo>
                    <a:pt x="146" y="899"/>
                    <a:pt x="219" y="365"/>
                    <a:pt x="292" y="49"/>
                  </a:cubicBezTo>
                  <a:cubicBezTo>
                    <a:pt x="292" y="25"/>
                    <a:pt x="268" y="0"/>
                    <a:pt x="244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4558151" y="3864334"/>
              <a:ext cx="37898" cy="22747"/>
            </a:xfrm>
            <a:custGeom>
              <a:rect b="b" l="l" r="r" t="t"/>
              <a:pathLst>
                <a:path extrusionOk="0" h="584" w="973">
                  <a:moveTo>
                    <a:pt x="25" y="1"/>
                  </a:moveTo>
                  <a:cubicBezTo>
                    <a:pt x="1" y="25"/>
                    <a:pt x="1" y="49"/>
                    <a:pt x="1" y="74"/>
                  </a:cubicBezTo>
                  <a:cubicBezTo>
                    <a:pt x="195" y="390"/>
                    <a:pt x="535" y="584"/>
                    <a:pt x="924" y="584"/>
                  </a:cubicBezTo>
                  <a:cubicBezTo>
                    <a:pt x="948" y="584"/>
                    <a:pt x="973" y="584"/>
                    <a:pt x="973" y="560"/>
                  </a:cubicBezTo>
                  <a:cubicBezTo>
                    <a:pt x="973" y="511"/>
                    <a:pt x="948" y="511"/>
                    <a:pt x="924" y="511"/>
                  </a:cubicBezTo>
                  <a:cubicBezTo>
                    <a:pt x="584" y="487"/>
                    <a:pt x="268" y="317"/>
                    <a:pt x="74" y="25"/>
                  </a:cubicBezTo>
                  <a:cubicBezTo>
                    <a:pt x="74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" name="Google Shape;778;p18"/>
          <p:cNvGrpSpPr/>
          <p:nvPr/>
        </p:nvGrpSpPr>
        <p:grpSpPr>
          <a:xfrm>
            <a:off x="7113152" y="-180577"/>
            <a:ext cx="2121888" cy="1414590"/>
            <a:chOff x="6655952" y="-180577"/>
            <a:chExt cx="2121888" cy="1414590"/>
          </a:xfrm>
        </p:grpSpPr>
        <p:grpSp>
          <p:nvGrpSpPr>
            <p:cNvPr id="779" name="Google Shape;779;p18"/>
            <p:cNvGrpSpPr/>
            <p:nvPr/>
          </p:nvGrpSpPr>
          <p:grpSpPr>
            <a:xfrm rot="1685293">
              <a:off x="8051699" y="334351"/>
              <a:ext cx="652925" cy="474307"/>
              <a:chOff x="5211663" y="1358969"/>
              <a:chExt cx="483893" cy="351481"/>
            </a:xfrm>
          </p:grpSpPr>
          <p:sp>
            <p:nvSpPr>
              <p:cNvPr id="780" name="Google Shape;780;p18"/>
              <p:cNvSpPr/>
              <p:nvPr/>
            </p:nvSpPr>
            <p:spPr>
              <a:xfrm>
                <a:off x="5519159" y="1395927"/>
                <a:ext cx="71050" cy="66812"/>
              </a:xfrm>
              <a:custGeom>
                <a:rect b="b" l="l" r="r" t="t"/>
                <a:pathLst>
                  <a:path extrusionOk="0" h="978" w="1040">
                    <a:moveTo>
                      <a:pt x="914" y="1"/>
                    </a:moveTo>
                    <a:cubicBezTo>
                      <a:pt x="801" y="1"/>
                      <a:pt x="571" y="36"/>
                      <a:pt x="67" y="176"/>
                    </a:cubicBezTo>
                    <a:cubicBezTo>
                      <a:pt x="0" y="198"/>
                      <a:pt x="16" y="324"/>
                      <a:pt x="95" y="324"/>
                    </a:cubicBezTo>
                    <a:cubicBezTo>
                      <a:pt x="102" y="324"/>
                      <a:pt x="109" y="323"/>
                      <a:pt x="116" y="322"/>
                    </a:cubicBezTo>
                    <a:cubicBezTo>
                      <a:pt x="359" y="249"/>
                      <a:pt x="626" y="200"/>
                      <a:pt x="869" y="152"/>
                    </a:cubicBezTo>
                    <a:lnTo>
                      <a:pt x="869" y="152"/>
                    </a:lnTo>
                    <a:cubicBezTo>
                      <a:pt x="796" y="322"/>
                      <a:pt x="626" y="662"/>
                      <a:pt x="505" y="880"/>
                    </a:cubicBezTo>
                    <a:cubicBezTo>
                      <a:pt x="480" y="905"/>
                      <a:pt x="480" y="953"/>
                      <a:pt x="529" y="977"/>
                    </a:cubicBezTo>
                    <a:lnTo>
                      <a:pt x="553" y="977"/>
                    </a:lnTo>
                    <a:cubicBezTo>
                      <a:pt x="577" y="977"/>
                      <a:pt x="602" y="977"/>
                      <a:pt x="602" y="953"/>
                    </a:cubicBezTo>
                    <a:cubicBezTo>
                      <a:pt x="650" y="880"/>
                      <a:pt x="990" y="249"/>
                      <a:pt x="1039" y="127"/>
                    </a:cubicBezTo>
                    <a:cubicBezTo>
                      <a:pt x="1039" y="103"/>
                      <a:pt x="1039" y="79"/>
                      <a:pt x="1039" y="30"/>
                    </a:cubicBezTo>
                    <a:cubicBezTo>
                      <a:pt x="1018" y="20"/>
                      <a:pt x="998" y="1"/>
                      <a:pt x="914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18"/>
              <p:cNvSpPr/>
              <p:nvPr/>
            </p:nvSpPr>
            <p:spPr>
              <a:xfrm>
                <a:off x="5211663" y="1358969"/>
                <a:ext cx="483893" cy="351481"/>
              </a:xfrm>
              <a:custGeom>
                <a:rect b="b" l="l" r="r" t="t"/>
                <a:pathLst>
                  <a:path extrusionOk="0" h="5145" w="7083">
                    <a:moveTo>
                      <a:pt x="3768" y="0"/>
                    </a:moveTo>
                    <a:cubicBezTo>
                      <a:pt x="3734" y="0"/>
                      <a:pt x="3701" y="4"/>
                      <a:pt x="3670" y="12"/>
                    </a:cubicBezTo>
                    <a:cubicBezTo>
                      <a:pt x="3014" y="207"/>
                      <a:pt x="3232" y="1713"/>
                      <a:pt x="3232" y="1713"/>
                    </a:cubicBezTo>
                    <a:cubicBezTo>
                      <a:pt x="3232" y="1713"/>
                      <a:pt x="1357" y="535"/>
                      <a:pt x="891" y="535"/>
                    </a:cubicBezTo>
                    <a:cubicBezTo>
                      <a:pt x="865" y="535"/>
                      <a:pt x="844" y="539"/>
                      <a:pt x="827" y="547"/>
                    </a:cubicBezTo>
                    <a:cubicBezTo>
                      <a:pt x="366" y="814"/>
                      <a:pt x="1483" y="1664"/>
                      <a:pt x="1483" y="1664"/>
                    </a:cubicBezTo>
                    <a:cubicBezTo>
                      <a:pt x="1483" y="1664"/>
                      <a:pt x="832" y="1473"/>
                      <a:pt x="445" y="1473"/>
                    </a:cubicBezTo>
                    <a:cubicBezTo>
                      <a:pt x="263" y="1473"/>
                      <a:pt x="140" y="1516"/>
                      <a:pt x="171" y="1640"/>
                    </a:cubicBezTo>
                    <a:cubicBezTo>
                      <a:pt x="269" y="2029"/>
                      <a:pt x="1022" y="2490"/>
                      <a:pt x="1022" y="2490"/>
                    </a:cubicBezTo>
                    <a:cubicBezTo>
                      <a:pt x="730" y="2490"/>
                      <a:pt x="439" y="2539"/>
                      <a:pt x="147" y="2587"/>
                    </a:cubicBezTo>
                    <a:cubicBezTo>
                      <a:pt x="1" y="2650"/>
                      <a:pt x="594" y="3616"/>
                      <a:pt x="1664" y="3616"/>
                    </a:cubicBezTo>
                    <a:cubicBezTo>
                      <a:pt x="1835" y="3616"/>
                      <a:pt x="2018" y="3592"/>
                      <a:pt x="2212" y="3535"/>
                    </a:cubicBezTo>
                    <a:lnTo>
                      <a:pt x="2212" y="3535"/>
                    </a:lnTo>
                    <a:lnTo>
                      <a:pt x="1095" y="4506"/>
                    </a:lnTo>
                    <a:cubicBezTo>
                      <a:pt x="1095" y="4506"/>
                      <a:pt x="2102" y="5144"/>
                      <a:pt x="3258" y="5144"/>
                    </a:cubicBezTo>
                    <a:cubicBezTo>
                      <a:pt x="3697" y="5144"/>
                      <a:pt x="4158" y="5052"/>
                      <a:pt x="4593" y="4798"/>
                    </a:cubicBezTo>
                    <a:cubicBezTo>
                      <a:pt x="7083" y="3365"/>
                      <a:pt x="4779" y="0"/>
                      <a:pt x="37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18"/>
              <p:cNvSpPr/>
              <p:nvPr/>
            </p:nvSpPr>
            <p:spPr>
              <a:xfrm>
                <a:off x="5467307" y="1398045"/>
                <a:ext cx="48164" cy="44746"/>
              </a:xfrm>
              <a:custGeom>
                <a:rect b="b" l="l" r="r" t="t"/>
                <a:pathLst>
                  <a:path extrusionOk="0" h="655" w="705">
                    <a:moveTo>
                      <a:pt x="443" y="1"/>
                    </a:moveTo>
                    <a:cubicBezTo>
                      <a:pt x="395" y="1"/>
                      <a:pt x="349" y="49"/>
                      <a:pt x="365" y="96"/>
                    </a:cubicBezTo>
                    <a:cubicBezTo>
                      <a:pt x="413" y="218"/>
                      <a:pt x="462" y="363"/>
                      <a:pt x="486" y="485"/>
                    </a:cubicBezTo>
                    <a:cubicBezTo>
                      <a:pt x="365" y="388"/>
                      <a:pt x="243" y="291"/>
                      <a:pt x="122" y="169"/>
                    </a:cubicBezTo>
                    <a:cubicBezTo>
                      <a:pt x="110" y="157"/>
                      <a:pt x="92" y="151"/>
                      <a:pt x="73" y="151"/>
                    </a:cubicBezTo>
                    <a:cubicBezTo>
                      <a:pt x="55" y="151"/>
                      <a:pt x="37" y="157"/>
                      <a:pt x="25" y="169"/>
                    </a:cubicBezTo>
                    <a:cubicBezTo>
                      <a:pt x="0" y="218"/>
                      <a:pt x="0" y="266"/>
                      <a:pt x="25" y="291"/>
                    </a:cubicBezTo>
                    <a:cubicBezTo>
                      <a:pt x="340" y="606"/>
                      <a:pt x="462" y="655"/>
                      <a:pt x="535" y="655"/>
                    </a:cubicBezTo>
                    <a:lnTo>
                      <a:pt x="559" y="655"/>
                    </a:lnTo>
                    <a:cubicBezTo>
                      <a:pt x="608" y="631"/>
                      <a:pt x="705" y="582"/>
                      <a:pt x="511" y="48"/>
                    </a:cubicBezTo>
                    <a:cubicBezTo>
                      <a:pt x="494" y="14"/>
                      <a:pt x="468" y="1"/>
                      <a:pt x="443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18"/>
              <p:cNvSpPr/>
              <p:nvPr/>
            </p:nvSpPr>
            <p:spPr>
              <a:xfrm>
                <a:off x="5309630" y="1479885"/>
                <a:ext cx="102954" cy="109167"/>
              </a:xfrm>
              <a:custGeom>
                <a:rect b="b" l="l" r="r" t="t"/>
                <a:pathLst>
                  <a:path extrusionOk="0" h="1598" w="1507">
                    <a:moveTo>
                      <a:pt x="479" y="1"/>
                    </a:moveTo>
                    <a:cubicBezTo>
                      <a:pt x="444" y="1"/>
                      <a:pt x="427" y="9"/>
                      <a:pt x="414" y="16"/>
                    </a:cubicBezTo>
                    <a:cubicBezTo>
                      <a:pt x="389" y="40"/>
                      <a:pt x="389" y="64"/>
                      <a:pt x="389" y="113"/>
                    </a:cubicBezTo>
                    <a:cubicBezTo>
                      <a:pt x="389" y="210"/>
                      <a:pt x="535" y="380"/>
                      <a:pt x="657" y="477"/>
                    </a:cubicBezTo>
                    <a:cubicBezTo>
                      <a:pt x="1" y="526"/>
                      <a:pt x="1" y="599"/>
                      <a:pt x="1" y="672"/>
                    </a:cubicBezTo>
                    <a:cubicBezTo>
                      <a:pt x="1" y="744"/>
                      <a:pt x="74" y="793"/>
                      <a:pt x="98" y="817"/>
                    </a:cubicBezTo>
                    <a:cubicBezTo>
                      <a:pt x="219" y="890"/>
                      <a:pt x="316" y="963"/>
                      <a:pt x="438" y="1012"/>
                    </a:cubicBezTo>
                    <a:cubicBezTo>
                      <a:pt x="316" y="1036"/>
                      <a:pt x="195" y="1085"/>
                      <a:pt x="98" y="1157"/>
                    </a:cubicBezTo>
                    <a:cubicBezTo>
                      <a:pt x="49" y="1182"/>
                      <a:pt x="49" y="1255"/>
                      <a:pt x="74" y="1303"/>
                    </a:cubicBezTo>
                    <a:cubicBezTo>
                      <a:pt x="185" y="1481"/>
                      <a:pt x="397" y="1598"/>
                      <a:pt x="619" y="1598"/>
                    </a:cubicBezTo>
                    <a:cubicBezTo>
                      <a:pt x="639" y="1598"/>
                      <a:pt x="660" y="1597"/>
                      <a:pt x="681" y="1595"/>
                    </a:cubicBezTo>
                    <a:cubicBezTo>
                      <a:pt x="778" y="1595"/>
                      <a:pt x="875" y="1570"/>
                      <a:pt x="948" y="1546"/>
                    </a:cubicBezTo>
                    <a:cubicBezTo>
                      <a:pt x="997" y="1546"/>
                      <a:pt x="1021" y="1498"/>
                      <a:pt x="997" y="1473"/>
                    </a:cubicBezTo>
                    <a:cubicBezTo>
                      <a:pt x="997" y="1438"/>
                      <a:pt x="971" y="1415"/>
                      <a:pt x="938" y="1415"/>
                    </a:cubicBezTo>
                    <a:cubicBezTo>
                      <a:pt x="925" y="1415"/>
                      <a:pt x="912" y="1418"/>
                      <a:pt x="899" y="1425"/>
                    </a:cubicBezTo>
                    <a:cubicBezTo>
                      <a:pt x="829" y="1446"/>
                      <a:pt x="756" y="1457"/>
                      <a:pt x="683" y="1457"/>
                    </a:cubicBezTo>
                    <a:cubicBezTo>
                      <a:pt x="507" y="1457"/>
                      <a:pt x="333" y="1392"/>
                      <a:pt x="195" y="1255"/>
                    </a:cubicBezTo>
                    <a:cubicBezTo>
                      <a:pt x="365" y="1157"/>
                      <a:pt x="535" y="1109"/>
                      <a:pt x="705" y="1085"/>
                    </a:cubicBezTo>
                    <a:lnTo>
                      <a:pt x="729" y="1085"/>
                    </a:lnTo>
                    <a:cubicBezTo>
                      <a:pt x="754" y="1060"/>
                      <a:pt x="778" y="1036"/>
                      <a:pt x="778" y="1012"/>
                    </a:cubicBezTo>
                    <a:cubicBezTo>
                      <a:pt x="778" y="987"/>
                      <a:pt x="754" y="963"/>
                      <a:pt x="729" y="939"/>
                    </a:cubicBezTo>
                    <a:lnTo>
                      <a:pt x="705" y="939"/>
                    </a:lnTo>
                    <a:cubicBezTo>
                      <a:pt x="511" y="890"/>
                      <a:pt x="341" y="793"/>
                      <a:pt x="171" y="696"/>
                    </a:cubicBezTo>
                    <a:cubicBezTo>
                      <a:pt x="389" y="647"/>
                      <a:pt x="608" y="623"/>
                      <a:pt x="827" y="623"/>
                    </a:cubicBezTo>
                    <a:cubicBezTo>
                      <a:pt x="851" y="623"/>
                      <a:pt x="875" y="599"/>
                      <a:pt x="899" y="574"/>
                    </a:cubicBezTo>
                    <a:cubicBezTo>
                      <a:pt x="899" y="550"/>
                      <a:pt x="899" y="526"/>
                      <a:pt x="875" y="502"/>
                    </a:cubicBezTo>
                    <a:cubicBezTo>
                      <a:pt x="754" y="404"/>
                      <a:pt x="657" y="283"/>
                      <a:pt x="559" y="161"/>
                    </a:cubicBezTo>
                    <a:lnTo>
                      <a:pt x="559" y="161"/>
                    </a:lnTo>
                    <a:cubicBezTo>
                      <a:pt x="851" y="259"/>
                      <a:pt x="1118" y="380"/>
                      <a:pt x="1385" y="526"/>
                    </a:cubicBezTo>
                    <a:cubicBezTo>
                      <a:pt x="1434" y="526"/>
                      <a:pt x="1482" y="526"/>
                      <a:pt x="1482" y="477"/>
                    </a:cubicBezTo>
                    <a:cubicBezTo>
                      <a:pt x="1507" y="429"/>
                      <a:pt x="1482" y="404"/>
                      <a:pt x="1458" y="380"/>
                    </a:cubicBezTo>
                    <a:cubicBezTo>
                      <a:pt x="803" y="61"/>
                      <a:pt x="574" y="1"/>
                      <a:pt x="479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18"/>
              <p:cNvSpPr/>
              <p:nvPr/>
            </p:nvSpPr>
            <p:spPr>
              <a:xfrm>
                <a:off x="5442439" y="1508440"/>
                <a:ext cx="151050" cy="201598"/>
              </a:xfrm>
              <a:custGeom>
                <a:rect b="b" l="l" r="r" t="t"/>
                <a:pathLst>
                  <a:path extrusionOk="0" h="2951" w="2211">
                    <a:moveTo>
                      <a:pt x="2131" y="1"/>
                    </a:moveTo>
                    <a:cubicBezTo>
                      <a:pt x="2118" y="1"/>
                      <a:pt x="2103" y="4"/>
                      <a:pt x="2089" y="11"/>
                    </a:cubicBezTo>
                    <a:cubicBezTo>
                      <a:pt x="2089" y="11"/>
                      <a:pt x="0" y="982"/>
                      <a:pt x="49" y="2877"/>
                    </a:cubicBezTo>
                    <a:cubicBezTo>
                      <a:pt x="49" y="2901"/>
                      <a:pt x="73" y="2950"/>
                      <a:pt x="121" y="2950"/>
                    </a:cubicBezTo>
                    <a:cubicBezTo>
                      <a:pt x="170" y="2950"/>
                      <a:pt x="194" y="2901"/>
                      <a:pt x="194" y="2877"/>
                    </a:cubicBezTo>
                    <a:cubicBezTo>
                      <a:pt x="170" y="1080"/>
                      <a:pt x="2138" y="132"/>
                      <a:pt x="2162" y="132"/>
                    </a:cubicBezTo>
                    <a:cubicBezTo>
                      <a:pt x="2186" y="108"/>
                      <a:pt x="2211" y="84"/>
                      <a:pt x="2186" y="35"/>
                    </a:cubicBezTo>
                    <a:cubicBezTo>
                      <a:pt x="2186" y="18"/>
                      <a:pt x="2162" y="1"/>
                      <a:pt x="2131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5" name="Google Shape;785;p18"/>
            <p:cNvSpPr/>
            <p:nvPr/>
          </p:nvSpPr>
          <p:spPr>
            <a:xfrm rot="-2700000">
              <a:off x="7005059" y="-115361"/>
              <a:ext cx="716375" cy="1284157"/>
            </a:xfrm>
            <a:custGeom>
              <a:rect b="b" l="l" r="r" t="t"/>
              <a:pathLst>
                <a:path extrusionOk="0" h="11977" w="6681">
                  <a:moveTo>
                    <a:pt x="4276" y="0"/>
                  </a:moveTo>
                  <a:cubicBezTo>
                    <a:pt x="4276" y="0"/>
                    <a:pt x="4082" y="49"/>
                    <a:pt x="3839" y="146"/>
                  </a:cubicBezTo>
                  <a:lnTo>
                    <a:pt x="3887" y="267"/>
                  </a:lnTo>
                  <a:lnTo>
                    <a:pt x="3863" y="292"/>
                  </a:lnTo>
                  <a:cubicBezTo>
                    <a:pt x="4009" y="243"/>
                    <a:pt x="4155" y="195"/>
                    <a:pt x="4300" y="146"/>
                  </a:cubicBezTo>
                  <a:lnTo>
                    <a:pt x="4276" y="0"/>
                  </a:lnTo>
                  <a:close/>
                  <a:moveTo>
                    <a:pt x="3426" y="316"/>
                  </a:moveTo>
                  <a:cubicBezTo>
                    <a:pt x="3280" y="365"/>
                    <a:pt x="3134" y="437"/>
                    <a:pt x="3013" y="510"/>
                  </a:cubicBezTo>
                  <a:lnTo>
                    <a:pt x="3080" y="645"/>
                  </a:lnTo>
                  <a:lnTo>
                    <a:pt x="3080" y="645"/>
                  </a:lnTo>
                  <a:cubicBezTo>
                    <a:pt x="3198" y="578"/>
                    <a:pt x="3336" y="530"/>
                    <a:pt x="3474" y="437"/>
                  </a:cubicBezTo>
                  <a:lnTo>
                    <a:pt x="3426" y="316"/>
                  </a:lnTo>
                  <a:close/>
                  <a:moveTo>
                    <a:pt x="3080" y="645"/>
                  </a:moveTo>
                  <a:cubicBezTo>
                    <a:pt x="3074" y="649"/>
                    <a:pt x="3068" y="652"/>
                    <a:pt x="3061" y="656"/>
                  </a:cubicBezTo>
                  <a:lnTo>
                    <a:pt x="3086" y="656"/>
                  </a:lnTo>
                  <a:lnTo>
                    <a:pt x="3080" y="645"/>
                  </a:lnTo>
                  <a:close/>
                  <a:moveTo>
                    <a:pt x="2624" y="753"/>
                  </a:moveTo>
                  <a:cubicBezTo>
                    <a:pt x="2503" y="850"/>
                    <a:pt x="2406" y="948"/>
                    <a:pt x="2284" y="1069"/>
                  </a:cubicBezTo>
                  <a:lnTo>
                    <a:pt x="2403" y="1164"/>
                  </a:lnTo>
                  <a:lnTo>
                    <a:pt x="2403" y="1164"/>
                  </a:lnTo>
                  <a:cubicBezTo>
                    <a:pt x="2496" y="1055"/>
                    <a:pt x="2609" y="965"/>
                    <a:pt x="2721" y="875"/>
                  </a:cubicBezTo>
                  <a:lnTo>
                    <a:pt x="2624" y="753"/>
                  </a:lnTo>
                  <a:close/>
                  <a:moveTo>
                    <a:pt x="2403" y="1164"/>
                  </a:moveTo>
                  <a:cubicBezTo>
                    <a:pt x="2396" y="1173"/>
                    <a:pt x="2388" y="1182"/>
                    <a:pt x="2381" y="1191"/>
                  </a:cubicBezTo>
                  <a:lnTo>
                    <a:pt x="2406" y="1166"/>
                  </a:lnTo>
                  <a:lnTo>
                    <a:pt x="2403" y="1164"/>
                  </a:lnTo>
                  <a:close/>
                  <a:moveTo>
                    <a:pt x="1993" y="1409"/>
                  </a:moveTo>
                  <a:cubicBezTo>
                    <a:pt x="1895" y="1531"/>
                    <a:pt x="1823" y="1676"/>
                    <a:pt x="1774" y="1822"/>
                  </a:cubicBezTo>
                  <a:lnTo>
                    <a:pt x="1895" y="1871"/>
                  </a:lnTo>
                  <a:lnTo>
                    <a:pt x="1895" y="1895"/>
                  </a:lnTo>
                  <a:cubicBezTo>
                    <a:pt x="1944" y="1749"/>
                    <a:pt x="2017" y="1628"/>
                    <a:pt x="2114" y="1506"/>
                  </a:cubicBezTo>
                  <a:lnTo>
                    <a:pt x="1993" y="1409"/>
                  </a:lnTo>
                  <a:close/>
                  <a:moveTo>
                    <a:pt x="1628" y="2259"/>
                  </a:moveTo>
                  <a:cubicBezTo>
                    <a:pt x="1604" y="2405"/>
                    <a:pt x="1580" y="2551"/>
                    <a:pt x="1580" y="2697"/>
                  </a:cubicBezTo>
                  <a:lnTo>
                    <a:pt x="1701" y="2697"/>
                  </a:lnTo>
                  <a:cubicBezTo>
                    <a:pt x="1704" y="2559"/>
                    <a:pt x="1728" y="2421"/>
                    <a:pt x="1774" y="2284"/>
                  </a:cubicBezTo>
                  <a:lnTo>
                    <a:pt x="1628" y="2259"/>
                  </a:lnTo>
                  <a:close/>
                  <a:moveTo>
                    <a:pt x="1701" y="2697"/>
                  </a:moveTo>
                  <a:cubicBezTo>
                    <a:pt x="1701" y="2705"/>
                    <a:pt x="1701" y="2713"/>
                    <a:pt x="1701" y="2721"/>
                  </a:cubicBezTo>
                  <a:lnTo>
                    <a:pt x="1725" y="2697"/>
                  </a:lnTo>
                  <a:close/>
                  <a:moveTo>
                    <a:pt x="1774" y="3158"/>
                  </a:moveTo>
                  <a:lnTo>
                    <a:pt x="1628" y="3183"/>
                  </a:lnTo>
                  <a:cubicBezTo>
                    <a:pt x="1628" y="3304"/>
                    <a:pt x="1677" y="3401"/>
                    <a:pt x="1701" y="3523"/>
                  </a:cubicBezTo>
                  <a:lnTo>
                    <a:pt x="1725" y="3620"/>
                  </a:lnTo>
                  <a:lnTo>
                    <a:pt x="1871" y="3571"/>
                  </a:lnTo>
                  <a:lnTo>
                    <a:pt x="1847" y="3474"/>
                  </a:lnTo>
                  <a:cubicBezTo>
                    <a:pt x="1798" y="3377"/>
                    <a:pt x="1774" y="3255"/>
                    <a:pt x="1774" y="3158"/>
                  </a:cubicBezTo>
                  <a:close/>
                  <a:moveTo>
                    <a:pt x="3329" y="3863"/>
                  </a:moveTo>
                  <a:cubicBezTo>
                    <a:pt x="3232" y="3887"/>
                    <a:pt x="3061" y="3887"/>
                    <a:pt x="2867" y="3887"/>
                  </a:cubicBezTo>
                  <a:lnTo>
                    <a:pt x="2867" y="4054"/>
                  </a:lnTo>
                  <a:lnTo>
                    <a:pt x="2867" y="4054"/>
                  </a:lnTo>
                  <a:cubicBezTo>
                    <a:pt x="3049" y="4033"/>
                    <a:pt x="3189" y="4032"/>
                    <a:pt x="3329" y="4008"/>
                  </a:cubicBezTo>
                  <a:lnTo>
                    <a:pt x="3329" y="3863"/>
                  </a:lnTo>
                  <a:close/>
                  <a:moveTo>
                    <a:pt x="2867" y="4054"/>
                  </a:moveTo>
                  <a:cubicBezTo>
                    <a:pt x="2859" y="4055"/>
                    <a:pt x="2851" y="4056"/>
                    <a:pt x="2843" y="4057"/>
                  </a:cubicBezTo>
                  <a:lnTo>
                    <a:pt x="2867" y="4057"/>
                  </a:lnTo>
                  <a:lnTo>
                    <a:pt x="2867" y="4054"/>
                  </a:lnTo>
                  <a:close/>
                  <a:moveTo>
                    <a:pt x="2406" y="3960"/>
                  </a:moveTo>
                  <a:cubicBezTo>
                    <a:pt x="2284" y="3984"/>
                    <a:pt x="2163" y="4008"/>
                    <a:pt x="2041" y="4033"/>
                  </a:cubicBezTo>
                  <a:lnTo>
                    <a:pt x="2017" y="3984"/>
                  </a:lnTo>
                  <a:lnTo>
                    <a:pt x="1871" y="4033"/>
                  </a:lnTo>
                  <a:cubicBezTo>
                    <a:pt x="1944" y="4178"/>
                    <a:pt x="2017" y="4324"/>
                    <a:pt x="2090" y="4446"/>
                  </a:cubicBezTo>
                  <a:lnTo>
                    <a:pt x="2211" y="4373"/>
                  </a:lnTo>
                  <a:cubicBezTo>
                    <a:pt x="2163" y="4300"/>
                    <a:pt x="2138" y="4227"/>
                    <a:pt x="2090" y="4178"/>
                  </a:cubicBezTo>
                  <a:cubicBezTo>
                    <a:pt x="2211" y="4130"/>
                    <a:pt x="2333" y="4130"/>
                    <a:pt x="2430" y="4106"/>
                  </a:cubicBezTo>
                  <a:lnTo>
                    <a:pt x="2406" y="3960"/>
                  </a:lnTo>
                  <a:close/>
                  <a:moveTo>
                    <a:pt x="1531" y="4178"/>
                  </a:moveTo>
                  <a:cubicBezTo>
                    <a:pt x="1385" y="4227"/>
                    <a:pt x="1240" y="4300"/>
                    <a:pt x="1118" y="4349"/>
                  </a:cubicBezTo>
                  <a:lnTo>
                    <a:pt x="1185" y="4483"/>
                  </a:lnTo>
                  <a:lnTo>
                    <a:pt x="1185" y="4483"/>
                  </a:lnTo>
                  <a:cubicBezTo>
                    <a:pt x="1303" y="4416"/>
                    <a:pt x="1441" y="4370"/>
                    <a:pt x="1580" y="4324"/>
                  </a:cubicBezTo>
                  <a:lnTo>
                    <a:pt x="1531" y="4178"/>
                  </a:lnTo>
                  <a:close/>
                  <a:moveTo>
                    <a:pt x="1185" y="4483"/>
                  </a:moveTo>
                  <a:lnTo>
                    <a:pt x="1185" y="4483"/>
                  </a:lnTo>
                  <a:cubicBezTo>
                    <a:pt x="1179" y="4487"/>
                    <a:pt x="1173" y="4491"/>
                    <a:pt x="1167" y="4494"/>
                  </a:cubicBezTo>
                  <a:lnTo>
                    <a:pt x="1191" y="4494"/>
                  </a:lnTo>
                  <a:lnTo>
                    <a:pt x="1185" y="4483"/>
                  </a:lnTo>
                  <a:close/>
                  <a:moveTo>
                    <a:pt x="3426" y="4203"/>
                  </a:moveTo>
                  <a:cubicBezTo>
                    <a:pt x="3377" y="4324"/>
                    <a:pt x="3304" y="4446"/>
                    <a:pt x="3207" y="4519"/>
                  </a:cubicBezTo>
                  <a:lnTo>
                    <a:pt x="3304" y="4640"/>
                  </a:lnTo>
                  <a:cubicBezTo>
                    <a:pt x="3426" y="4543"/>
                    <a:pt x="3499" y="4397"/>
                    <a:pt x="3572" y="4251"/>
                  </a:cubicBezTo>
                  <a:lnTo>
                    <a:pt x="3426" y="4203"/>
                  </a:lnTo>
                  <a:close/>
                  <a:moveTo>
                    <a:pt x="2478" y="4664"/>
                  </a:moveTo>
                  <a:lnTo>
                    <a:pt x="2406" y="4786"/>
                  </a:lnTo>
                  <a:cubicBezTo>
                    <a:pt x="2503" y="4859"/>
                    <a:pt x="2624" y="4883"/>
                    <a:pt x="2746" y="4883"/>
                  </a:cubicBezTo>
                  <a:lnTo>
                    <a:pt x="2891" y="4883"/>
                  </a:lnTo>
                  <a:lnTo>
                    <a:pt x="2867" y="4737"/>
                  </a:lnTo>
                  <a:cubicBezTo>
                    <a:pt x="2831" y="4743"/>
                    <a:pt x="2796" y="4746"/>
                    <a:pt x="2762" y="4746"/>
                  </a:cubicBezTo>
                  <a:cubicBezTo>
                    <a:pt x="2661" y="4746"/>
                    <a:pt x="2570" y="4719"/>
                    <a:pt x="2478" y="4664"/>
                  </a:cubicBezTo>
                  <a:close/>
                  <a:moveTo>
                    <a:pt x="705" y="4616"/>
                  </a:moveTo>
                  <a:cubicBezTo>
                    <a:pt x="584" y="4713"/>
                    <a:pt x="486" y="4810"/>
                    <a:pt x="389" y="4932"/>
                  </a:cubicBezTo>
                  <a:lnTo>
                    <a:pt x="486" y="5004"/>
                  </a:lnTo>
                  <a:lnTo>
                    <a:pt x="486" y="5029"/>
                  </a:lnTo>
                  <a:cubicBezTo>
                    <a:pt x="584" y="4907"/>
                    <a:pt x="681" y="4810"/>
                    <a:pt x="802" y="4737"/>
                  </a:cubicBezTo>
                  <a:lnTo>
                    <a:pt x="705" y="4616"/>
                  </a:lnTo>
                  <a:close/>
                  <a:moveTo>
                    <a:pt x="146" y="5320"/>
                  </a:moveTo>
                  <a:cubicBezTo>
                    <a:pt x="74" y="5466"/>
                    <a:pt x="49" y="5612"/>
                    <a:pt x="25" y="5757"/>
                  </a:cubicBezTo>
                  <a:lnTo>
                    <a:pt x="171" y="5782"/>
                  </a:lnTo>
                  <a:cubicBezTo>
                    <a:pt x="171" y="5636"/>
                    <a:pt x="219" y="5515"/>
                    <a:pt x="268" y="5369"/>
                  </a:cubicBezTo>
                  <a:lnTo>
                    <a:pt x="146" y="5320"/>
                  </a:lnTo>
                  <a:close/>
                  <a:moveTo>
                    <a:pt x="1" y="6219"/>
                  </a:moveTo>
                  <a:cubicBezTo>
                    <a:pt x="25" y="6389"/>
                    <a:pt x="49" y="6535"/>
                    <a:pt x="98" y="6681"/>
                  </a:cubicBezTo>
                  <a:lnTo>
                    <a:pt x="219" y="6656"/>
                  </a:lnTo>
                  <a:cubicBezTo>
                    <a:pt x="195" y="6511"/>
                    <a:pt x="171" y="6365"/>
                    <a:pt x="171" y="6219"/>
                  </a:cubicBezTo>
                  <a:close/>
                  <a:moveTo>
                    <a:pt x="341" y="7045"/>
                  </a:moveTo>
                  <a:lnTo>
                    <a:pt x="219" y="7118"/>
                  </a:lnTo>
                  <a:cubicBezTo>
                    <a:pt x="268" y="7239"/>
                    <a:pt x="316" y="7385"/>
                    <a:pt x="389" y="7531"/>
                  </a:cubicBezTo>
                  <a:lnTo>
                    <a:pt x="535" y="7458"/>
                  </a:lnTo>
                  <a:cubicBezTo>
                    <a:pt x="462" y="7312"/>
                    <a:pt x="414" y="7191"/>
                    <a:pt x="341" y="7045"/>
                  </a:cubicBezTo>
                  <a:close/>
                  <a:moveTo>
                    <a:pt x="729" y="7871"/>
                  </a:moveTo>
                  <a:lnTo>
                    <a:pt x="608" y="7944"/>
                  </a:lnTo>
                  <a:lnTo>
                    <a:pt x="632" y="7992"/>
                  </a:lnTo>
                  <a:cubicBezTo>
                    <a:pt x="705" y="8114"/>
                    <a:pt x="778" y="8211"/>
                    <a:pt x="827" y="8308"/>
                  </a:cubicBezTo>
                  <a:lnTo>
                    <a:pt x="948" y="8235"/>
                  </a:lnTo>
                  <a:cubicBezTo>
                    <a:pt x="899" y="8138"/>
                    <a:pt x="827" y="8041"/>
                    <a:pt x="778" y="7920"/>
                  </a:cubicBezTo>
                  <a:lnTo>
                    <a:pt x="729" y="7871"/>
                  </a:lnTo>
                  <a:close/>
                  <a:moveTo>
                    <a:pt x="1191" y="8600"/>
                  </a:moveTo>
                  <a:lnTo>
                    <a:pt x="1069" y="8673"/>
                  </a:lnTo>
                  <a:cubicBezTo>
                    <a:pt x="1191" y="8794"/>
                    <a:pt x="1288" y="8915"/>
                    <a:pt x="1385" y="9037"/>
                  </a:cubicBezTo>
                  <a:lnTo>
                    <a:pt x="1482" y="8915"/>
                  </a:lnTo>
                  <a:cubicBezTo>
                    <a:pt x="1385" y="8818"/>
                    <a:pt x="1288" y="8697"/>
                    <a:pt x="1191" y="8600"/>
                  </a:cubicBezTo>
                  <a:close/>
                  <a:moveTo>
                    <a:pt x="1798" y="9231"/>
                  </a:moveTo>
                  <a:lnTo>
                    <a:pt x="1701" y="9353"/>
                  </a:lnTo>
                  <a:cubicBezTo>
                    <a:pt x="1823" y="9450"/>
                    <a:pt x="1944" y="9547"/>
                    <a:pt x="2065" y="9644"/>
                  </a:cubicBezTo>
                  <a:lnTo>
                    <a:pt x="2138" y="9523"/>
                  </a:lnTo>
                  <a:cubicBezTo>
                    <a:pt x="2017" y="9426"/>
                    <a:pt x="1920" y="9328"/>
                    <a:pt x="1798" y="9231"/>
                  </a:cubicBezTo>
                  <a:close/>
                  <a:moveTo>
                    <a:pt x="5029" y="9328"/>
                  </a:moveTo>
                  <a:cubicBezTo>
                    <a:pt x="4981" y="9328"/>
                    <a:pt x="4932" y="9328"/>
                    <a:pt x="4908" y="9353"/>
                  </a:cubicBezTo>
                  <a:lnTo>
                    <a:pt x="4932" y="9499"/>
                  </a:lnTo>
                  <a:lnTo>
                    <a:pt x="5053" y="9499"/>
                  </a:lnTo>
                  <a:cubicBezTo>
                    <a:pt x="5029" y="9523"/>
                    <a:pt x="5005" y="9547"/>
                    <a:pt x="4981" y="9571"/>
                  </a:cubicBezTo>
                  <a:lnTo>
                    <a:pt x="5078" y="9693"/>
                  </a:lnTo>
                  <a:cubicBezTo>
                    <a:pt x="5151" y="9644"/>
                    <a:pt x="5199" y="9571"/>
                    <a:pt x="5223" y="9474"/>
                  </a:cubicBezTo>
                  <a:cubicBezTo>
                    <a:pt x="5223" y="9450"/>
                    <a:pt x="5199" y="9328"/>
                    <a:pt x="5029" y="9328"/>
                  </a:cubicBezTo>
                  <a:close/>
                  <a:moveTo>
                    <a:pt x="2527" y="9717"/>
                  </a:moveTo>
                  <a:lnTo>
                    <a:pt x="2478" y="9863"/>
                  </a:lnTo>
                  <a:cubicBezTo>
                    <a:pt x="2600" y="9936"/>
                    <a:pt x="2746" y="9984"/>
                    <a:pt x="2891" y="10033"/>
                  </a:cubicBezTo>
                  <a:lnTo>
                    <a:pt x="2940" y="9887"/>
                  </a:lnTo>
                  <a:cubicBezTo>
                    <a:pt x="2794" y="9839"/>
                    <a:pt x="2673" y="9790"/>
                    <a:pt x="2527" y="9717"/>
                  </a:cubicBezTo>
                  <a:close/>
                  <a:moveTo>
                    <a:pt x="4470" y="9596"/>
                  </a:moveTo>
                  <a:cubicBezTo>
                    <a:pt x="4373" y="9693"/>
                    <a:pt x="4300" y="9814"/>
                    <a:pt x="4276" y="9936"/>
                  </a:cubicBezTo>
                  <a:lnTo>
                    <a:pt x="4203" y="9936"/>
                  </a:lnTo>
                  <a:lnTo>
                    <a:pt x="4252" y="10082"/>
                  </a:lnTo>
                  <a:lnTo>
                    <a:pt x="4373" y="10057"/>
                  </a:lnTo>
                  <a:cubicBezTo>
                    <a:pt x="4495" y="10033"/>
                    <a:pt x="4592" y="9984"/>
                    <a:pt x="4689" y="9960"/>
                  </a:cubicBezTo>
                  <a:lnTo>
                    <a:pt x="4616" y="9814"/>
                  </a:lnTo>
                  <a:lnTo>
                    <a:pt x="4446" y="9887"/>
                  </a:lnTo>
                  <a:cubicBezTo>
                    <a:pt x="4495" y="9814"/>
                    <a:pt x="4519" y="9766"/>
                    <a:pt x="4568" y="9717"/>
                  </a:cubicBezTo>
                  <a:lnTo>
                    <a:pt x="4470" y="9596"/>
                  </a:lnTo>
                  <a:close/>
                  <a:moveTo>
                    <a:pt x="3353" y="9984"/>
                  </a:moveTo>
                  <a:lnTo>
                    <a:pt x="3329" y="10130"/>
                  </a:lnTo>
                  <a:cubicBezTo>
                    <a:pt x="3450" y="10130"/>
                    <a:pt x="3547" y="10154"/>
                    <a:pt x="3669" y="10154"/>
                  </a:cubicBezTo>
                  <a:lnTo>
                    <a:pt x="3790" y="10154"/>
                  </a:lnTo>
                  <a:lnTo>
                    <a:pt x="3790" y="9984"/>
                  </a:lnTo>
                  <a:cubicBezTo>
                    <a:pt x="3742" y="9992"/>
                    <a:pt x="3693" y="9995"/>
                    <a:pt x="3644" y="9995"/>
                  </a:cubicBezTo>
                  <a:cubicBezTo>
                    <a:pt x="3547" y="9995"/>
                    <a:pt x="3450" y="9984"/>
                    <a:pt x="3353" y="9984"/>
                  </a:cubicBezTo>
                  <a:close/>
                  <a:moveTo>
                    <a:pt x="4203" y="10494"/>
                  </a:moveTo>
                  <a:cubicBezTo>
                    <a:pt x="4227" y="10640"/>
                    <a:pt x="4252" y="10810"/>
                    <a:pt x="4325" y="10956"/>
                  </a:cubicBezTo>
                  <a:lnTo>
                    <a:pt x="4446" y="10907"/>
                  </a:lnTo>
                  <a:cubicBezTo>
                    <a:pt x="4398" y="10786"/>
                    <a:pt x="4373" y="10640"/>
                    <a:pt x="4349" y="10494"/>
                  </a:cubicBezTo>
                  <a:close/>
                  <a:moveTo>
                    <a:pt x="4665" y="11248"/>
                  </a:moveTo>
                  <a:lnTo>
                    <a:pt x="4543" y="11345"/>
                  </a:lnTo>
                  <a:cubicBezTo>
                    <a:pt x="4640" y="11466"/>
                    <a:pt x="4762" y="11563"/>
                    <a:pt x="4883" y="11661"/>
                  </a:cubicBezTo>
                  <a:lnTo>
                    <a:pt x="4981" y="11563"/>
                  </a:lnTo>
                  <a:cubicBezTo>
                    <a:pt x="4859" y="11466"/>
                    <a:pt x="4762" y="11369"/>
                    <a:pt x="4665" y="11248"/>
                  </a:cubicBezTo>
                  <a:close/>
                  <a:moveTo>
                    <a:pt x="5345" y="11733"/>
                  </a:moveTo>
                  <a:lnTo>
                    <a:pt x="5296" y="11855"/>
                  </a:lnTo>
                  <a:cubicBezTo>
                    <a:pt x="5442" y="11928"/>
                    <a:pt x="5588" y="11952"/>
                    <a:pt x="5758" y="11976"/>
                  </a:cubicBezTo>
                  <a:lnTo>
                    <a:pt x="5758" y="11831"/>
                  </a:lnTo>
                  <a:cubicBezTo>
                    <a:pt x="5636" y="11806"/>
                    <a:pt x="5491" y="11782"/>
                    <a:pt x="5345" y="11733"/>
                  </a:cubicBezTo>
                  <a:close/>
                  <a:moveTo>
                    <a:pt x="6632" y="11758"/>
                  </a:moveTo>
                  <a:cubicBezTo>
                    <a:pt x="6487" y="11782"/>
                    <a:pt x="6365" y="11806"/>
                    <a:pt x="6219" y="11831"/>
                  </a:cubicBezTo>
                  <a:lnTo>
                    <a:pt x="6219" y="11976"/>
                  </a:lnTo>
                  <a:cubicBezTo>
                    <a:pt x="6365" y="11952"/>
                    <a:pt x="6511" y="11928"/>
                    <a:pt x="6681" y="11879"/>
                  </a:cubicBezTo>
                  <a:lnTo>
                    <a:pt x="6632" y="11758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" name="Google Shape;786;p18"/>
          <p:cNvGrpSpPr/>
          <p:nvPr/>
        </p:nvGrpSpPr>
        <p:grpSpPr>
          <a:xfrm>
            <a:off x="8463951" y="3094293"/>
            <a:ext cx="1277992" cy="1010253"/>
            <a:chOff x="855987" y="2204128"/>
            <a:chExt cx="1217483" cy="962421"/>
          </a:xfrm>
        </p:grpSpPr>
        <p:grpSp>
          <p:nvGrpSpPr>
            <p:cNvPr id="787" name="Google Shape;787;p18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788" name="Google Shape;788;p18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18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18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18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18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18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94" name="Google Shape;794;p18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" name="Google Shape;795;p18"/>
          <p:cNvGrpSpPr/>
          <p:nvPr/>
        </p:nvGrpSpPr>
        <p:grpSpPr>
          <a:xfrm rot="10800000">
            <a:off x="3577128" y="-256770"/>
            <a:ext cx="1590405" cy="693261"/>
            <a:chOff x="3965010" y="571479"/>
            <a:chExt cx="1651683" cy="719972"/>
          </a:xfrm>
        </p:grpSpPr>
        <p:grpSp>
          <p:nvGrpSpPr>
            <p:cNvPr id="796" name="Google Shape;796;p18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797" name="Google Shape;797;p18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798" name="Google Shape;798;p18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" name="Google Shape;799;p18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" name="Google Shape;800;p18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" name="Google Shape;801;p18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02" name="Google Shape;802;p18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3" name="Google Shape;803;p18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 2">
  <p:cSld name="TITLE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9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06" name="Google Shape;806;p19"/>
          <p:cNvGrpSpPr/>
          <p:nvPr/>
        </p:nvGrpSpPr>
        <p:grpSpPr>
          <a:xfrm>
            <a:off x="8460808" y="926675"/>
            <a:ext cx="1025973" cy="811032"/>
            <a:chOff x="855987" y="2204128"/>
            <a:chExt cx="1217483" cy="962421"/>
          </a:xfrm>
        </p:grpSpPr>
        <p:grpSp>
          <p:nvGrpSpPr>
            <p:cNvPr id="807" name="Google Shape;807;p19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808" name="Google Shape;808;p19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19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19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19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19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19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4" name="Google Shape;814;p19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" name="Google Shape;815;p19"/>
          <p:cNvGrpSpPr/>
          <p:nvPr/>
        </p:nvGrpSpPr>
        <p:grpSpPr>
          <a:xfrm rot="3617422">
            <a:off x="59341" y="4604956"/>
            <a:ext cx="639248" cy="382014"/>
            <a:chOff x="1202177" y="4613417"/>
            <a:chExt cx="528376" cy="315757"/>
          </a:xfrm>
        </p:grpSpPr>
        <p:sp>
          <p:nvSpPr>
            <p:cNvPr id="816" name="Google Shape;816;p19"/>
            <p:cNvSpPr/>
            <p:nvPr/>
          </p:nvSpPr>
          <p:spPr>
            <a:xfrm>
              <a:off x="1564214" y="4671691"/>
              <a:ext cx="166339" cy="48340"/>
            </a:xfrm>
            <a:custGeom>
              <a:rect b="b" l="l" r="r" t="t"/>
              <a:pathLst>
                <a:path extrusionOk="0" h="438" w="1507">
                  <a:moveTo>
                    <a:pt x="1409" y="1"/>
                  </a:moveTo>
                  <a:lnTo>
                    <a:pt x="73" y="316"/>
                  </a:lnTo>
                  <a:cubicBezTo>
                    <a:pt x="25" y="316"/>
                    <a:pt x="0" y="341"/>
                    <a:pt x="25" y="389"/>
                  </a:cubicBezTo>
                  <a:cubicBezTo>
                    <a:pt x="25" y="414"/>
                    <a:pt x="49" y="438"/>
                    <a:pt x="73" y="438"/>
                  </a:cubicBezTo>
                  <a:lnTo>
                    <a:pt x="98" y="438"/>
                  </a:lnTo>
                  <a:lnTo>
                    <a:pt x="1434" y="122"/>
                  </a:lnTo>
                  <a:cubicBezTo>
                    <a:pt x="1506" y="122"/>
                    <a:pt x="1482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9"/>
            <p:cNvSpPr/>
            <p:nvPr/>
          </p:nvSpPr>
          <p:spPr>
            <a:xfrm>
              <a:off x="1602846" y="4613417"/>
              <a:ext cx="60708" cy="176363"/>
            </a:xfrm>
            <a:custGeom>
              <a:rect b="b" l="l" r="r" t="t"/>
              <a:pathLst>
                <a:path extrusionOk="0" h="1598" w="550">
                  <a:moveTo>
                    <a:pt x="77" y="0"/>
                  </a:moveTo>
                  <a:cubicBezTo>
                    <a:pt x="39" y="0"/>
                    <a:pt x="0" y="32"/>
                    <a:pt x="15" y="91"/>
                  </a:cubicBezTo>
                  <a:lnTo>
                    <a:pt x="403" y="1573"/>
                  </a:lnTo>
                  <a:cubicBezTo>
                    <a:pt x="428" y="1597"/>
                    <a:pt x="452" y="1597"/>
                    <a:pt x="476" y="1597"/>
                  </a:cubicBezTo>
                  <a:lnTo>
                    <a:pt x="501" y="1597"/>
                  </a:lnTo>
                  <a:cubicBezTo>
                    <a:pt x="525" y="1597"/>
                    <a:pt x="549" y="1549"/>
                    <a:pt x="525" y="1525"/>
                  </a:cubicBezTo>
                  <a:lnTo>
                    <a:pt x="136" y="43"/>
                  </a:lnTo>
                  <a:cubicBezTo>
                    <a:pt x="127" y="14"/>
                    <a:pt x="102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9"/>
            <p:cNvSpPr/>
            <p:nvPr/>
          </p:nvSpPr>
          <p:spPr>
            <a:xfrm>
              <a:off x="1582978" y="4629421"/>
              <a:ext cx="104638" cy="138950"/>
            </a:xfrm>
            <a:custGeom>
              <a:rect b="b" l="l" r="r" t="t"/>
              <a:pathLst>
                <a:path extrusionOk="0" h="1259" w="948">
                  <a:moveTo>
                    <a:pt x="875" y="1"/>
                  </a:moveTo>
                  <a:cubicBezTo>
                    <a:pt x="857" y="1"/>
                    <a:pt x="838" y="7"/>
                    <a:pt x="826" y="19"/>
                  </a:cubicBezTo>
                  <a:lnTo>
                    <a:pt x="25" y="1161"/>
                  </a:lnTo>
                  <a:cubicBezTo>
                    <a:pt x="0" y="1185"/>
                    <a:pt x="0" y="1234"/>
                    <a:pt x="49" y="1258"/>
                  </a:cubicBezTo>
                  <a:lnTo>
                    <a:pt x="122" y="1258"/>
                  </a:lnTo>
                  <a:lnTo>
                    <a:pt x="924" y="92"/>
                  </a:lnTo>
                  <a:cubicBezTo>
                    <a:pt x="948" y="68"/>
                    <a:pt x="948" y="19"/>
                    <a:pt x="924" y="19"/>
                  </a:cubicBezTo>
                  <a:cubicBezTo>
                    <a:pt x="911" y="7"/>
                    <a:pt x="893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9"/>
            <p:cNvSpPr/>
            <p:nvPr/>
          </p:nvSpPr>
          <p:spPr>
            <a:xfrm>
              <a:off x="1548982" y="4644430"/>
              <a:ext cx="160158" cy="102419"/>
            </a:xfrm>
            <a:custGeom>
              <a:rect b="b" l="l" r="r" t="t"/>
              <a:pathLst>
                <a:path extrusionOk="0" h="928" w="1451">
                  <a:moveTo>
                    <a:pt x="115" y="1"/>
                  </a:moveTo>
                  <a:cubicBezTo>
                    <a:pt x="51" y="1"/>
                    <a:pt x="0" y="83"/>
                    <a:pt x="65" y="126"/>
                  </a:cubicBezTo>
                  <a:lnTo>
                    <a:pt x="1329" y="928"/>
                  </a:lnTo>
                  <a:lnTo>
                    <a:pt x="1377" y="928"/>
                  </a:lnTo>
                  <a:cubicBezTo>
                    <a:pt x="1426" y="928"/>
                    <a:pt x="1450" y="831"/>
                    <a:pt x="1402" y="806"/>
                  </a:cubicBezTo>
                  <a:lnTo>
                    <a:pt x="138" y="5"/>
                  </a:lnTo>
                  <a:cubicBezTo>
                    <a:pt x="130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9"/>
            <p:cNvSpPr/>
            <p:nvPr/>
          </p:nvSpPr>
          <p:spPr>
            <a:xfrm>
              <a:off x="1202177" y="4673346"/>
              <a:ext cx="177156" cy="151310"/>
            </a:xfrm>
            <a:custGeom>
              <a:rect b="b" l="l" r="r" t="t"/>
              <a:pathLst>
                <a:path extrusionOk="0" h="1371" w="1605">
                  <a:moveTo>
                    <a:pt x="924" y="131"/>
                  </a:moveTo>
                  <a:cubicBezTo>
                    <a:pt x="1216" y="131"/>
                    <a:pt x="1458" y="374"/>
                    <a:pt x="1483" y="690"/>
                  </a:cubicBezTo>
                  <a:cubicBezTo>
                    <a:pt x="1483" y="1019"/>
                    <a:pt x="1204" y="1248"/>
                    <a:pt x="911" y="1248"/>
                  </a:cubicBezTo>
                  <a:cubicBezTo>
                    <a:pt x="771" y="1248"/>
                    <a:pt x="629" y="1196"/>
                    <a:pt x="511" y="1079"/>
                  </a:cubicBezTo>
                  <a:cubicBezTo>
                    <a:pt x="171" y="739"/>
                    <a:pt x="414" y="131"/>
                    <a:pt x="924" y="131"/>
                  </a:cubicBezTo>
                  <a:close/>
                  <a:moveTo>
                    <a:pt x="907" y="1"/>
                  </a:moveTo>
                  <a:cubicBezTo>
                    <a:pt x="740" y="1"/>
                    <a:pt x="571" y="63"/>
                    <a:pt x="438" y="204"/>
                  </a:cubicBezTo>
                  <a:cubicBezTo>
                    <a:pt x="1" y="641"/>
                    <a:pt x="317" y="1370"/>
                    <a:pt x="924" y="1370"/>
                  </a:cubicBezTo>
                  <a:cubicBezTo>
                    <a:pt x="1288" y="1370"/>
                    <a:pt x="1604" y="1079"/>
                    <a:pt x="1604" y="690"/>
                  </a:cubicBezTo>
                  <a:cubicBezTo>
                    <a:pt x="1604" y="278"/>
                    <a:pt x="1258" y="1"/>
                    <a:pt x="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9"/>
            <p:cNvSpPr/>
            <p:nvPr/>
          </p:nvSpPr>
          <p:spPr>
            <a:xfrm>
              <a:off x="1389928" y="4832385"/>
              <a:ext cx="115344" cy="96790"/>
            </a:xfrm>
            <a:custGeom>
              <a:rect b="b" l="l" r="r" t="t"/>
              <a:pathLst>
                <a:path extrusionOk="0" h="877" w="1045">
                  <a:moveTo>
                    <a:pt x="583" y="124"/>
                  </a:moveTo>
                  <a:cubicBezTo>
                    <a:pt x="753" y="124"/>
                    <a:pt x="899" y="269"/>
                    <a:pt x="899" y="439"/>
                  </a:cubicBezTo>
                  <a:cubicBezTo>
                    <a:pt x="899" y="622"/>
                    <a:pt x="741" y="747"/>
                    <a:pt x="587" y="747"/>
                  </a:cubicBezTo>
                  <a:cubicBezTo>
                    <a:pt x="515" y="747"/>
                    <a:pt x="443" y="720"/>
                    <a:pt x="389" y="658"/>
                  </a:cubicBezTo>
                  <a:cubicBezTo>
                    <a:pt x="195" y="464"/>
                    <a:pt x="316" y="124"/>
                    <a:pt x="583" y="124"/>
                  </a:cubicBezTo>
                  <a:close/>
                  <a:moveTo>
                    <a:pt x="584" y="0"/>
                  </a:moveTo>
                  <a:cubicBezTo>
                    <a:pt x="473" y="0"/>
                    <a:pt x="361" y="38"/>
                    <a:pt x="268" y="124"/>
                  </a:cubicBezTo>
                  <a:cubicBezTo>
                    <a:pt x="0" y="415"/>
                    <a:pt x="195" y="877"/>
                    <a:pt x="583" y="877"/>
                  </a:cubicBezTo>
                  <a:cubicBezTo>
                    <a:pt x="826" y="877"/>
                    <a:pt x="1021" y="682"/>
                    <a:pt x="1045" y="439"/>
                  </a:cubicBezTo>
                  <a:cubicBezTo>
                    <a:pt x="1045" y="175"/>
                    <a:pt x="820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" name="Google Shape;822;p19"/>
          <p:cNvGrpSpPr/>
          <p:nvPr/>
        </p:nvGrpSpPr>
        <p:grpSpPr>
          <a:xfrm>
            <a:off x="8460810" y="4194779"/>
            <a:ext cx="666115" cy="973447"/>
            <a:chOff x="-1047799" y="3300294"/>
            <a:chExt cx="439014" cy="641607"/>
          </a:xfrm>
        </p:grpSpPr>
        <p:sp>
          <p:nvSpPr>
            <p:cNvPr id="823" name="Google Shape;823;p19"/>
            <p:cNvSpPr/>
            <p:nvPr/>
          </p:nvSpPr>
          <p:spPr>
            <a:xfrm>
              <a:off x="-994003" y="3750695"/>
              <a:ext cx="138774" cy="63785"/>
            </a:xfrm>
            <a:custGeom>
              <a:rect b="b" l="l" r="r" t="t"/>
              <a:pathLst>
                <a:path extrusionOk="0" h="849" w="1847">
                  <a:moveTo>
                    <a:pt x="728" y="0"/>
                  </a:moveTo>
                  <a:cubicBezTo>
                    <a:pt x="502" y="0"/>
                    <a:pt x="254" y="68"/>
                    <a:pt x="1" y="252"/>
                  </a:cubicBezTo>
                  <a:cubicBezTo>
                    <a:pt x="1" y="252"/>
                    <a:pt x="350" y="848"/>
                    <a:pt x="1002" y="848"/>
                  </a:cubicBezTo>
                  <a:cubicBezTo>
                    <a:pt x="1243" y="848"/>
                    <a:pt x="1526" y="767"/>
                    <a:pt x="1847" y="544"/>
                  </a:cubicBezTo>
                  <a:cubicBezTo>
                    <a:pt x="1847" y="544"/>
                    <a:pt x="1369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9"/>
            <p:cNvSpPr/>
            <p:nvPr/>
          </p:nvSpPr>
          <p:spPr>
            <a:xfrm>
              <a:off x="-950199" y="3777592"/>
              <a:ext cx="98652" cy="17656"/>
            </a:xfrm>
            <a:custGeom>
              <a:rect b="b" l="l" r="r" t="t"/>
              <a:pathLst>
                <a:path extrusionOk="0" h="235" w="1313">
                  <a:moveTo>
                    <a:pt x="500" y="0"/>
                  </a:moveTo>
                  <a:cubicBezTo>
                    <a:pt x="349" y="0"/>
                    <a:pt x="197" y="14"/>
                    <a:pt x="49" y="40"/>
                  </a:cubicBezTo>
                  <a:cubicBezTo>
                    <a:pt x="25" y="40"/>
                    <a:pt x="1" y="64"/>
                    <a:pt x="25" y="89"/>
                  </a:cubicBezTo>
                  <a:cubicBezTo>
                    <a:pt x="25" y="113"/>
                    <a:pt x="49" y="113"/>
                    <a:pt x="73" y="113"/>
                  </a:cubicBezTo>
                  <a:cubicBezTo>
                    <a:pt x="191" y="98"/>
                    <a:pt x="311" y="90"/>
                    <a:pt x="431" y="90"/>
                  </a:cubicBezTo>
                  <a:cubicBezTo>
                    <a:pt x="708" y="90"/>
                    <a:pt x="985" y="133"/>
                    <a:pt x="1239" y="234"/>
                  </a:cubicBezTo>
                  <a:lnTo>
                    <a:pt x="1264" y="234"/>
                  </a:lnTo>
                  <a:cubicBezTo>
                    <a:pt x="1288" y="234"/>
                    <a:pt x="1288" y="210"/>
                    <a:pt x="1312" y="210"/>
                  </a:cubicBezTo>
                  <a:cubicBezTo>
                    <a:pt x="1312" y="186"/>
                    <a:pt x="1312" y="162"/>
                    <a:pt x="1288" y="137"/>
                  </a:cubicBezTo>
                  <a:cubicBezTo>
                    <a:pt x="1039" y="44"/>
                    <a:pt x="770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9"/>
            <p:cNvSpPr/>
            <p:nvPr/>
          </p:nvSpPr>
          <p:spPr>
            <a:xfrm>
              <a:off x="-949448" y="3639053"/>
              <a:ext cx="114280" cy="249281"/>
            </a:xfrm>
            <a:custGeom>
              <a:rect b="b" l="l" r="r" t="t"/>
              <a:pathLst>
                <a:path extrusionOk="0" h="3318" w="1521">
                  <a:moveTo>
                    <a:pt x="69" y="0"/>
                  </a:moveTo>
                  <a:cubicBezTo>
                    <a:pt x="40" y="0"/>
                    <a:pt x="0" y="67"/>
                    <a:pt x="39" y="86"/>
                  </a:cubicBezTo>
                  <a:cubicBezTo>
                    <a:pt x="63" y="86"/>
                    <a:pt x="1327" y="961"/>
                    <a:pt x="1424" y="3269"/>
                  </a:cubicBezTo>
                  <a:cubicBezTo>
                    <a:pt x="1424" y="3293"/>
                    <a:pt x="1448" y="3317"/>
                    <a:pt x="1472" y="3317"/>
                  </a:cubicBezTo>
                  <a:cubicBezTo>
                    <a:pt x="1497" y="3293"/>
                    <a:pt x="1521" y="3293"/>
                    <a:pt x="1521" y="3269"/>
                  </a:cubicBezTo>
                  <a:cubicBezTo>
                    <a:pt x="1424" y="912"/>
                    <a:pt x="88" y="14"/>
                    <a:pt x="88" y="14"/>
                  </a:cubicBezTo>
                  <a:cubicBezTo>
                    <a:pt x="83" y="4"/>
                    <a:pt x="76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9"/>
            <p:cNvSpPr/>
            <p:nvPr/>
          </p:nvSpPr>
          <p:spPr>
            <a:xfrm>
              <a:off x="-1047799" y="3504796"/>
              <a:ext cx="229087" cy="179936"/>
            </a:xfrm>
            <a:custGeom>
              <a:rect b="b" l="l" r="r" t="t"/>
              <a:pathLst>
                <a:path extrusionOk="0" h="2395" w="3049">
                  <a:moveTo>
                    <a:pt x="2055" y="1"/>
                  </a:moveTo>
                  <a:cubicBezTo>
                    <a:pt x="1883" y="1"/>
                    <a:pt x="1883" y="562"/>
                    <a:pt x="1883" y="562"/>
                  </a:cubicBezTo>
                  <a:cubicBezTo>
                    <a:pt x="1761" y="416"/>
                    <a:pt x="1615" y="294"/>
                    <a:pt x="1445" y="197"/>
                  </a:cubicBezTo>
                  <a:cubicBezTo>
                    <a:pt x="1434" y="193"/>
                    <a:pt x="1423" y="192"/>
                    <a:pt x="1413" y="192"/>
                  </a:cubicBezTo>
                  <a:cubicBezTo>
                    <a:pt x="1234" y="192"/>
                    <a:pt x="1300" y="780"/>
                    <a:pt x="1300" y="780"/>
                  </a:cubicBezTo>
                  <a:cubicBezTo>
                    <a:pt x="1154" y="635"/>
                    <a:pt x="984" y="537"/>
                    <a:pt x="814" y="416"/>
                  </a:cubicBezTo>
                  <a:cubicBezTo>
                    <a:pt x="785" y="400"/>
                    <a:pt x="760" y="393"/>
                    <a:pt x="740" y="393"/>
                  </a:cubicBezTo>
                  <a:cubicBezTo>
                    <a:pt x="532" y="393"/>
                    <a:pt x="692" y="1096"/>
                    <a:pt x="692" y="1096"/>
                  </a:cubicBezTo>
                  <a:cubicBezTo>
                    <a:pt x="692" y="1096"/>
                    <a:pt x="357" y="857"/>
                    <a:pt x="178" y="857"/>
                  </a:cubicBezTo>
                  <a:cubicBezTo>
                    <a:pt x="136" y="857"/>
                    <a:pt x="103" y="870"/>
                    <a:pt x="85" y="902"/>
                  </a:cubicBezTo>
                  <a:cubicBezTo>
                    <a:pt x="1" y="1049"/>
                    <a:pt x="662" y="2395"/>
                    <a:pt x="1533" y="2395"/>
                  </a:cubicBezTo>
                  <a:cubicBezTo>
                    <a:pt x="1669" y="2395"/>
                    <a:pt x="1811" y="2362"/>
                    <a:pt x="1955" y="2286"/>
                  </a:cubicBezTo>
                  <a:cubicBezTo>
                    <a:pt x="3049" y="1728"/>
                    <a:pt x="2684" y="926"/>
                    <a:pt x="2684" y="926"/>
                  </a:cubicBezTo>
                  <a:cubicBezTo>
                    <a:pt x="2684" y="926"/>
                    <a:pt x="2368" y="197"/>
                    <a:pt x="2125" y="27"/>
                  </a:cubicBezTo>
                  <a:cubicBezTo>
                    <a:pt x="2099" y="9"/>
                    <a:pt x="2076" y="1"/>
                    <a:pt x="20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9"/>
            <p:cNvSpPr/>
            <p:nvPr/>
          </p:nvSpPr>
          <p:spPr>
            <a:xfrm>
              <a:off x="-1006775" y="3550625"/>
              <a:ext cx="157032" cy="111418"/>
            </a:xfrm>
            <a:custGeom>
              <a:rect b="b" l="l" r="r" t="t"/>
              <a:pathLst>
                <a:path extrusionOk="0" h="1483" w="2090">
                  <a:moveTo>
                    <a:pt x="1652" y="292"/>
                  </a:moveTo>
                  <a:cubicBezTo>
                    <a:pt x="1677" y="292"/>
                    <a:pt x="1701" y="316"/>
                    <a:pt x="1725" y="340"/>
                  </a:cubicBezTo>
                  <a:cubicBezTo>
                    <a:pt x="1749" y="365"/>
                    <a:pt x="1749" y="389"/>
                    <a:pt x="1774" y="413"/>
                  </a:cubicBezTo>
                  <a:lnTo>
                    <a:pt x="1725" y="389"/>
                  </a:lnTo>
                  <a:cubicBezTo>
                    <a:pt x="1701" y="365"/>
                    <a:pt x="1677" y="316"/>
                    <a:pt x="1652" y="292"/>
                  </a:cubicBezTo>
                  <a:close/>
                  <a:moveTo>
                    <a:pt x="802" y="656"/>
                  </a:moveTo>
                  <a:lnTo>
                    <a:pt x="802" y="656"/>
                  </a:lnTo>
                  <a:cubicBezTo>
                    <a:pt x="826" y="680"/>
                    <a:pt x="851" y="729"/>
                    <a:pt x="875" y="778"/>
                  </a:cubicBezTo>
                  <a:cubicBezTo>
                    <a:pt x="851" y="729"/>
                    <a:pt x="826" y="705"/>
                    <a:pt x="802" y="656"/>
                  </a:cubicBezTo>
                  <a:close/>
                  <a:moveTo>
                    <a:pt x="535" y="923"/>
                  </a:moveTo>
                  <a:lnTo>
                    <a:pt x="535" y="923"/>
                  </a:lnTo>
                  <a:cubicBezTo>
                    <a:pt x="583" y="948"/>
                    <a:pt x="608" y="996"/>
                    <a:pt x="608" y="1045"/>
                  </a:cubicBezTo>
                  <a:cubicBezTo>
                    <a:pt x="583" y="996"/>
                    <a:pt x="559" y="972"/>
                    <a:pt x="535" y="923"/>
                  </a:cubicBezTo>
                  <a:close/>
                  <a:moveTo>
                    <a:pt x="1944" y="0"/>
                  </a:moveTo>
                  <a:cubicBezTo>
                    <a:pt x="1920" y="25"/>
                    <a:pt x="1920" y="49"/>
                    <a:pt x="1920" y="73"/>
                  </a:cubicBezTo>
                  <a:cubicBezTo>
                    <a:pt x="1944" y="146"/>
                    <a:pt x="2017" y="292"/>
                    <a:pt x="1968" y="365"/>
                  </a:cubicBezTo>
                  <a:cubicBezTo>
                    <a:pt x="1968" y="389"/>
                    <a:pt x="1944" y="413"/>
                    <a:pt x="1920" y="413"/>
                  </a:cubicBezTo>
                  <a:lnTo>
                    <a:pt x="1847" y="413"/>
                  </a:lnTo>
                  <a:cubicBezTo>
                    <a:pt x="1847" y="365"/>
                    <a:pt x="1822" y="316"/>
                    <a:pt x="1798" y="267"/>
                  </a:cubicBezTo>
                  <a:cubicBezTo>
                    <a:pt x="1774" y="195"/>
                    <a:pt x="1701" y="170"/>
                    <a:pt x="1628" y="146"/>
                  </a:cubicBezTo>
                  <a:cubicBezTo>
                    <a:pt x="1604" y="146"/>
                    <a:pt x="1579" y="170"/>
                    <a:pt x="1555" y="195"/>
                  </a:cubicBezTo>
                  <a:cubicBezTo>
                    <a:pt x="1531" y="243"/>
                    <a:pt x="1555" y="316"/>
                    <a:pt x="1604" y="365"/>
                  </a:cubicBezTo>
                  <a:cubicBezTo>
                    <a:pt x="1652" y="413"/>
                    <a:pt x="1701" y="462"/>
                    <a:pt x="1749" y="486"/>
                  </a:cubicBezTo>
                  <a:lnTo>
                    <a:pt x="1749" y="510"/>
                  </a:lnTo>
                  <a:cubicBezTo>
                    <a:pt x="1749" y="559"/>
                    <a:pt x="1701" y="559"/>
                    <a:pt x="1628" y="559"/>
                  </a:cubicBezTo>
                  <a:cubicBezTo>
                    <a:pt x="1555" y="559"/>
                    <a:pt x="1482" y="535"/>
                    <a:pt x="1409" y="510"/>
                  </a:cubicBezTo>
                  <a:cubicBezTo>
                    <a:pt x="1385" y="437"/>
                    <a:pt x="1337" y="389"/>
                    <a:pt x="1288" y="365"/>
                  </a:cubicBezTo>
                  <a:cubicBezTo>
                    <a:pt x="1256" y="365"/>
                    <a:pt x="1234" y="354"/>
                    <a:pt x="1209" y="354"/>
                  </a:cubicBezTo>
                  <a:cubicBezTo>
                    <a:pt x="1196" y="354"/>
                    <a:pt x="1183" y="357"/>
                    <a:pt x="1166" y="365"/>
                  </a:cubicBezTo>
                  <a:cubicBezTo>
                    <a:pt x="1166" y="389"/>
                    <a:pt x="1142" y="413"/>
                    <a:pt x="1166" y="437"/>
                  </a:cubicBezTo>
                  <a:cubicBezTo>
                    <a:pt x="1215" y="486"/>
                    <a:pt x="1264" y="559"/>
                    <a:pt x="1337" y="583"/>
                  </a:cubicBezTo>
                  <a:cubicBezTo>
                    <a:pt x="1385" y="656"/>
                    <a:pt x="1385" y="753"/>
                    <a:pt x="1361" y="850"/>
                  </a:cubicBezTo>
                  <a:cubicBezTo>
                    <a:pt x="1343" y="905"/>
                    <a:pt x="1311" y="932"/>
                    <a:pt x="1255" y="932"/>
                  </a:cubicBezTo>
                  <a:cubicBezTo>
                    <a:pt x="1236" y="932"/>
                    <a:pt x="1215" y="929"/>
                    <a:pt x="1191" y="923"/>
                  </a:cubicBezTo>
                  <a:cubicBezTo>
                    <a:pt x="1142" y="923"/>
                    <a:pt x="1069" y="899"/>
                    <a:pt x="1021" y="850"/>
                  </a:cubicBezTo>
                  <a:cubicBezTo>
                    <a:pt x="996" y="729"/>
                    <a:pt x="924" y="608"/>
                    <a:pt x="826" y="535"/>
                  </a:cubicBezTo>
                  <a:lnTo>
                    <a:pt x="729" y="535"/>
                  </a:lnTo>
                  <a:cubicBezTo>
                    <a:pt x="705" y="559"/>
                    <a:pt x="705" y="583"/>
                    <a:pt x="705" y="632"/>
                  </a:cubicBezTo>
                  <a:cubicBezTo>
                    <a:pt x="754" y="753"/>
                    <a:pt x="826" y="850"/>
                    <a:pt x="924" y="923"/>
                  </a:cubicBezTo>
                  <a:cubicBezTo>
                    <a:pt x="948" y="972"/>
                    <a:pt x="948" y="1021"/>
                    <a:pt x="924" y="1093"/>
                  </a:cubicBezTo>
                  <a:cubicBezTo>
                    <a:pt x="924" y="1129"/>
                    <a:pt x="898" y="1151"/>
                    <a:pt x="874" y="1151"/>
                  </a:cubicBezTo>
                  <a:cubicBezTo>
                    <a:pt x="865" y="1151"/>
                    <a:pt x="857" y="1148"/>
                    <a:pt x="851" y="1142"/>
                  </a:cubicBezTo>
                  <a:cubicBezTo>
                    <a:pt x="802" y="1142"/>
                    <a:pt x="754" y="1118"/>
                    <a:pt x="729" y="1093"/>
                  </a:cubicBezTo>
                  <a:cubicBezTo>
                    <a:pt x="729" y="972"/>
                    <a:pt x="656" y="875"/>
                    <a:pt x="559" y="826"/>
                  </a:cubicBezTo>
                  <a:cubicBezTo>
                    <a:pt x="547" y="814"/>
                    <a:pt x="529" y="808"/>
                    <a:pt x="508" y="808"/>
                  </a:cubicBezTo>
                  <a:cubicBezTo>
                    <a:pt x="486" y="808"/>
                    <a:pt x="462" y="814"/>
                    <a:pt x="438" y="826"/>
                  </a:cubicBezTo>
                  <a:cubicBezTo>
                    <a:pt x="438" y="826"/>
                    <a:pt x="413" y="875"/>
                    <a:pt x="438" y="899"/>
                  </a:cubicBezTo>
                  <a:cubicBezTo>
                    <a:pt x="462" y="996"/>
                    <a:pt x="535" y="1093"/>
                    <a:pt x="632" y="1166"/>
                  </a:cubicBezTo>
                  <a:cubicBezTo>
                    <a:pt x="608" y="1239"/>
                    <a:pt x="559" y="1312"/>
                    <a:pt x="486" y="1336"/>
                  </a:cubicBezTo>
                  <a:cubicBezTo>
                    <a:pt x="455" y="1356"/>
                    <a:pt x="424" y="1364"/>
                    <a:pt x="393" y="1364"/>
                  </a:cubicBezTo>
                  <a:cubicBezTo>
                    <a:pt x="234" y="1364"/>
                    <a:pt x="98" y="1142"/>
                    <a:pt x="98" y="1142"/>
                  </a:cubicBezTo>
                  <a:cubicBezTo>
                    <a:pt x="85" y="1130"/>
                    <a:pt x="73" y="1124"/>
                    <a:pt x="64" y="1124"/>
                  </a:cubicBezTo>
                  <a:cubicBezTo>
                    <a:pt x="55" y="1124"/>
                    <a:pt x="49" y="1130"/>
                    <a:pt x="49" y="1142"/>
                  </a:cubicBezTo>
                  <a:cubicBezTo>
                    <a:pt x="25" y="1166"/>
                    <a:pt x="0" y="1191"/>
                    <a:pt x="25" y="1215"/>
                  </a:cubicBezTo>
                  <a:cubicBezTo>
                    <a:pt x="25" y="1215"/>
                    <a:pt x="195" y="1482"/>
                    <a:pt x="389" y="1482"/>
                  </a:cubicBezTo>
                  <a:cubicBezTo>
                    <a:pt x="438" y="1458"/>
                    <a:pt x="486" y="1433"/>
                    <a:pt x="535" y="1385"/>
                  </a:cubicBezTo>
                  <a:cubicBezTo>
                    <a:pt x="608" y="1336"/>
                    <a:pt x="681" y="1263"/>
                    <a:pt x="705" y="1166"/>
                  </a:cubicBezTo>
                  <a:cubicBezTo>
                    <a:pt x="754" y="1191"/>
                    <a:pt x="778" y="1191"/>
                    <a:pt x="826" y="1215"/>
                  </a:cubicBezTo>
                  <a:cubicBezTo>
                    <a:pt x="839" y="1219"/>
                    <a:pt x="852" y="1221"/>
                    <a:pt x="866" y="1221"/>
                  </a:cubicBezTo>
                  <a:cubicBezTo>
                    <a:pt x="930" y="1221"/>
                    <a:pt x="1001" y="1174"/>
                    <a:pt x="1021" y="1093"/>
                  </a:cubicBezTo>
                  <a:cubicBezTo>
                    <a:pt x="1021" y="1045"/>
                    <a:pt x="1021" y="996"/>
                    <a:pt x="1021" y="948"/>
                  </a:cubicBezTo>
                  <a:cubicBezTo>
                    <a:pt x="1069" y="972"/>
                    <a:pt x="1118" y="996"/>
                    <a:pt x="1166" y="996"/>
                  </a:cubicBezTo>
                  <a:cubicBezTo>
                    <a:pt x="1192" y="1007"/>
                    <a:pt x="1218" y="1011"/>
                    <a:pt x="1243" y="1011"/>
                  </a:cubicBezTo>
                  <a:cubicBezTo>
                    <a:pt x="1335" y="1011"/>
                    <a:pt x="1415" y="946"/>
                    <a:pt x="1434" y="850"/>
                  </a:cubicBezTo>
                  <a:cubicBezTo>
                    <a:pt x="1458" y="778"/>
                    <a:pt x="1458" y="680"/>
                    <a:pt x="1434" y="608"/>
                  </a:cubicBezTo>
                  <a:cubicBezTo>
                    <a:pt x="1507" y="608"/>
                    <a:pt x="1555" y="632"/>
                    <a:pt x="1628" y="632"/>
                  </a:cubicBezTo>
                  <a:cubicBezTo>
                    <a:pt x="1701" y="632"/>
                    <a:pt x="1798" y="608"/>
                    <a:pt x="1822" y="535"/>
                  </a:cubicBezTo>
                  <a:cubicBezTo>
                    <a:pt x="1847" y="510"/>
                    <a:pt x="1847" y="510"/>
                    <a:pt x="1847" y="486"/>
                  </a:cubicBezTo>
                  <a:cubicBezTo>
                    <a:pt x="1859" y="498"/>
                    <a:pt x="1877" y="504"/>
                    <a:pt x="1895" y="504"/>
                  </a:cubicBezTo>
                  <a:cubicBezTo>
                    <a:pt x="1913" y="504"/>
                    <a:pt x="1932" y="498"/>
                    <a:pt x="1944" y="486"/>
                  </a:cubicBezTo>
                  <a:cubicBezTo>
                    <a:pt x="1992" y="486"/>
                    <a:pt x="2041" y="462"/>
                    <a:pt x="2065" y="413"/>
                  </a:cubicBezTo>
                  <a:cubicBezTo>
                    <a:pt x="2090" y="267"/>
                    <a:pt x="2065" y="146"/>
                    <a:pt x="2017" y="25"/>
                  </a:cubicBezTo>
                  <a:cubicBezTo>
                    <a:pt x="1992" y="0"/>
                    <a:pt x="1968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9"/>
            <p:cNvSpPr/>
            <p:nvPr/>
          </p:nvSpPr>
          <p:spPr>
            <a:xfrm>
              <a:off x="-868753" y="3630488"/>
              <a:ext cx="108420" cy="91959"/>
            </a:xfrm>
            <a:custGeom>
              <a:rect b="b" l="l" r="r" t="t"/>
              <a:pathLst>
                <a:path extrusionOk="0" h="1224" w="1443">
                  <a:moveTo>
                    <a:pt x="158" y="1"/>
                  </a:moveTo>
                  <a:cubicBezTo>
                    <a:pt x="118" y="1"/>
                    <a:pt x="76" y="3"/>
                    <a:pt x="34" y="6"/>
                  </a:cubicBezTo>
                  <a:cubicBezTo>
                    <a:pt x="34" y="6"/>
                    <a:pt x="34" y="6"/>
                    <a:pt x="34" y="6"/>
                  </a:cubicBezTo>
                  <a:lnTo>
                    <a:pt x="34" y="6"/>
                  </a:lnTo>
                  <a:cubicBezTo>
                    <a:pt x="33" y="6"/>
                    <a:pt x="1" y="1224"/>
                    <a:pt x="1328" y="1224"/>
                  </a:cubicBezTo>
                  <a:cubicBezTo>
                    <a:pt x="1365" y="1224"/>
                    <a:pt x="1404" y="1223"/>
                    <a:pt x="1443" y="1221"/>
                  </a:cubicBezTo>
                  <a:cubicBezTo>
                    <a:pt x="1443" y="1221"/>
                    <a:pt x="1240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9"/>
            <p:cNvSpPr/>
            <p:nvPr/>
          </p:nvSpPr>
          <p:spPr>
            <a:xfrm>
              <a:off x="-837046" y="3663019"/>
              <a:ext cx="80394" cy="62884"/>
            </a:xfrm>
            <a:custGeom>
              <a:rect b="b" l="l" r="r" t="t"/>
              <a:pathLst>
                <a:path extrusionOk="0" h="837" w="1070">
                  <a:moveTo>
                    <a:pt x="53" y="0"/>
                  </a:moveTo>
                  <a:cubicBezTo>
                    <a:pt x="37" y="0"/>
                    <a:pt x="25" y="17"/>
                    <a:pt x="25" y="35"/>
                  </a:cubicBezTo>
                  <a:cubicBezTo>
                    <a:pt x="1" y="59"/>
                    <a:pt x="25" y="83"/>
                    <a:pt x="49" y="83"/>
                  </a:cubicBezTo>
                  <a:cubicBezTo>
                    <a:pt x="414" y="253"/>
                    <a:pt x="729" y="496"/>
                    <a:pt x="997" y="812"/>
                  </a:cubicBezTo>
                  <a:cubicBezTo>
                    <a:pt x="997" y="812"/>
                    <a:pt x="1021" y="836"/>
                    <a:pt x="1021" y="836"/>
                  </a:cubicBezTo>
                  <a:lnTo>
                    <a:pt x="1045" y="812"/>
                  </a:lnTo>
                  <a:cubicBezTo>
                    <a:pt x="1069" y="812"/>
                    <a:pt x="1069" y="788"/>
                    <a:pt x="1069" y="763"/>
                  </a:cubicBezTo>
                  <a:cubicBezTo>
                    <a:pt x="802" y="423"/>
                    <a:pt x="462" y="156"/>
                    <a:pt x="74" y="10"/>
                  </a:cubicBezTo>
                  <a:cubicBezTo>
                    <a:pt x="66" y="3"/>
                    <a:pt x="59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9"/>
            <p:cNvSpPr/>
            <p:nvPr/>
          </p:nvSpPr>
          <p:spPr>
            <a:xfrm>
              <a:off x="-764015" y="3539732"/>
              <a:ext cx="129683" cy="73101"/>
            </a:xfrm>
            <a:custGeom>
              <a:rect b="b" l="l" r="r" t="t"/>
              <a:pathLst>
                <a:path extrusionOk="0" h="973" w="1726">
                  <a:moveTo>
                    <a:pt x="1242" y="0"/>
                  </a:moveTo>
                  <a:cubicBezTo>
                    <a:pt x="434" y="0"/>
                    <a:pt x="0" y="850"/>
                    <a:pt x="0" y="850"/>
                  </a:cubicBezTo>
                  <a:cubicBezTo>
                    <a:pt x="232" y="937"/>
                    <a:pt x="435" y="973"/>
                    <a:pt x="612" y="973"/>
                  </a:cubicBezTo>
                  <a:cubicBezTo>
                    <a:pt x="1474" y="973"/>
                    <a:pt x="1725" y="117"/>
                    <a:pt x="1725" y="97"/>
                  </a:cubicBezTo>
                  <a:cubicBezTo>
                    <a:pt x="1552" y="29"/>
                    <a:pt x="1391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9"/>
            <p:cNvSpPr/>
            <p:nvPr/>
          </p:nvSpPr>
          <p:spPr>
            <a:xfrm>
              <a:off x="-769500" y="3568882"/>
              <a:ext cx="94971" cy="38391"/>
            </a:xfrm>
            <a:custGeom>
              <a:rect b="b" l="l" r="r" t="t"/>
              <a:pathLst>
                <a:path extrusionOk="0" h="511" w="1264">
                  <a:moveTo>
                    <a:pt x="1191" y="0"/>
                  </a:moveTo>
                  <a:cubicBezTo>
                    <a:pt x="778" y="49"/>
                    <a:pt x="389" y="194"/>
                    <a:pt x="25" y="413"/>
                  </a:cubicBezTo>
                  <a:cubicBezTo>
                    <a:pt x="0" y="462"/>
                    <a:pt x="25" y="510"/>
                    <a:pt x="73" y="510"/>
                  </a:cubicBezTo>
                  <a:cubicBezTo>
                    <a:pt x="73" y="510"/>
                    <a:pt x="98" y="510"/>
                    <a:pt x="98" y="486"/>
                  </a:cubicBezTo>
                  <a:cubicBezTo>
                    <a:pt x="438" y="267"/>
                    <a:pt x="802" y="146"/>
                    <a:pt x="1215" y="97"/>
                  </a:cubicBezTo>
                  <a:cubicBezTo>
                    <a:pt x="1239" y="97"/>
                    <a:pt x="1264" y="73"/>
                    <a:pt x="1264" y="49"/>
                  </a:cubicBezTo>
                  <a:cubicBezTo>
                    <a:pt x="1239" y="24"/>
                    <a:pt x="1215" y="0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9"/>
            <p:cNvSpPr/>
            <p:nvPr/>
          </p:nvSpPr>
          <p:spPr>
            <a:xfrm>
              <a:off x="-800981" y="3409081"/>
              <a:ext cx="60784" cy="462801"/>
            </a:xfrm>
            <a:custGeom>
              <a:rect b="b" l="l" r="r" t="t"/>
              <a:pathLst>
                <a:path extrusionOk="0" h="6160" w="809">
                  <a:moveTo>
                    <a:pt x="69" y="1"/>
                  </a:moveTo>
                  <a:cubicBezTo>
                    <a:pt x="37" y="1"/>
                    <a:pt x="0" y="32"/>
                    <a:pt x="31" y="62"/>
                  </a:cubicBezTo>
                  <a:cubicBezTo>
                    <a:pt x="711" y="1860"/>
                    <a:pt x="541" y="6063"/>
                    <a:pt x="541" y="6111"/>
                  </a:cubicBezTo>
                  <a:cubicBezTo>
                    <a:pt x="541" y="6135"/>
                    <a:pt x="565" y="6135"/>
                    <a:pt x="589" y="6160"/>
                  </a:cubicBezTo>
                  <a:cubicBezTo>
                    <a:pt x="614" y="6135"/>
                    <a:pt x="638" y="6135"/>
                    <a:pt x="638" y="6111"/>
                  </a:cubicBezTo>
                  <a:cubicBezTo>
                    <a:pt x="638" y="6063"/>
                    <a:pt x="808" y="1836"/>
                    <a:pt x="104" y="38"/>
                  </a:cubicBezTo>
                  <a:cubicBezTo>
                    <a:pt x="104" y="11"/>
                    <a:pt x="87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9"/>
            <p:cNvSpPr/>
            <p:nvPr/>
          </p:nvSpPr>
          <p:spPr>
            <a:xfrm>
              <a:off x="-905869" y="3300294"/>
              <a:ext cx="198507" cy="165361"/>
            </a:xfrm>
            <a:custGeom>
              <a:rect b="b" l="l" r="r" t="t"/>
              <a:pathLst>
                <a:path extrusionOk="0" h="2201" w="2642">
                  <a:moveTo>
                    <a:pt x="898" y="1"/>
                  </a:moveTo>
                  <a:cubicBezTo>
                    <a:pt x="722" y="1"/>
                    <a:pt x="649" y="636"/>
                    <a:pt x="649" y="636"/>
                  </a:cubicBezTo>
                  <a:cubicBezTo>
                    <a:pt x="649" y="636"/>
                    <a:pt x="381" y="252"/>
                    <a:pt x="219" y="252"/>
                  </a:cubicBezTo>
                  <a:cubicBezTo>
                    <a:pt x="198" y="252"/>
                    <a:pt x="180" y="258"/>
                    <a:pt x="164" y="271"/>
                  </a:cubicBezTo>
                  <a:cubicBezTo>
                    <a:pt x="0" y="365"/>
                    <a:pt x="217" y="2201"/>
                    <a:pt x="1307" y="2201"/>
                  </a:cubicBezTo>
                  <a:cubicBezTo>
                    <a:pt x="1353" y="2201"/>
                    <a:pt x="1401" y="2197"/>
                    <a:pt x="1451" y="2190"/>
                  </a:cubicBezTo>
                  <a:cubicBezTo>
                    <a:pt x="2641" y="2045"/>
                    <a:pt x="2569" y="1170"/>
                    <a:pt x="2569" y="1170"/>
                  </a:cubicBezTo>
                  <a:cubicBezTo>
                    <a:pt x="2569" y="1170"/>
                    <a:pt x="2544" y="369"/>
                    <a:pt x="2374" y="126"/>
                  </a:cubicBezTo>
                  <a:cubicBezTo>
                    <a:pt x="2348" y="89"/>
                    <a:pt x="2321" y="73"/>
                    <a:pt x="2293" y="73"/>
                  </a:cubicBezTo>
                  <a:cubicBezTo>
                    <a:pt x="2136" y="73"/>
                    <a:pt x="1961" y="563"/>
                    <a:pt x="1961" y="563"/>
                  </a:cubicBezTo>
                  <a:cubicBezTo>
                    <a:pt x="1888" y="369"/>
                    <a:pt x="1791" y="199"/>
                    <a:pt x="1670" y="53"/>
                  </a:cubicBezTo>
                  <a:cubicBezTo>
                    <a:pt x="1650" y="38"/>
                    <a:pt x="1631" y="32"/>
                    <a:pt x="1612" y="32"/>
                  </a:cubicBezTo>
                  <a:cubicBezTo>
                    <a:pt x="1443" y="32"/>
                    <a:pt x="1305" y="563"/>
                    <a:pt x="1305" y="563"/>
                  </a:cubicBezTo>
                  <a:cubicBezTo>
                    <a:pt x="1232" y="369"/>
                    <a:pt x="1111" y="199"/>
                    <a:pt x="990" y="53"/>
                  </a:cubicBezTo>
                  <a:cubicBezTo>
                    <a:pt x="957" y="16"/>
                    <a:pt x="926" y="1"/>
                    <a:pt x="8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9"/>
            <p:cNvSpPr/>
            <p:nvPr/>
          </p:nvSpPr>
          <p:spPr>
            <a:xfrm>
              <a:off x="-884456" y="3364454"/>
              <a:ext cx="171608" cy="62133"/>
            </a:xfrm>
            <a:custGeom>
              <a:rect b="b" l="l" r="r" t="t"/>
              <a:pathLst>
                <a:path extrusionOk="0" h="827" w="2284">
                  <a:moveTo>
                    <a:pt x="1846" y="122"/>
                  </a:moveTo>
                  <a:lnTo>
                    <a:pt x="1846" y="122"/>
                  </a:lnTo>
                  <a:cubicBezTo>
                    <a:pt x="1871" y="146"/>
                    <a:pt x="1895" y="146"/>
                    <a:pt x="1919" y="195"/>
                  </a:cubicBezTo>
                  <a:cubicBezTo>
                    <a:pt x="1919" y="219"/>
                    <a:pt x="1919" y="243"/>
                    <a:pt x="1919" y="268"/>
                  </a:cubicBezTo>
                  <a:cubicBezTo>
                    <a:pt x="1895" y="268"/>
                    <a:pt x="1895" y="243"/>
                    <a:pt x="1895" y="243"/>
                  </a:cubicBezTo>
                  <a:cubicBezTo>
                    <a:pt x="1871" y="195"/>
                    <a:pt x="1846" y="146"/>
                    <a:pt x="1846" y="122"/>
                  </a:cubicBezTo>
                  <a:close/>
                  <a:moveTo>
                    <a:pt x="923" y="170"/>
                  </a:moveTo>
                  <a:lnTo>
                    <a:pt x="923" y="170"/>
                  </a:lnTo>
                  <a:cubicBezTo>
                    <a:pt x="947" y="219"/>
                    <a:pt x="947" y="268"/>
                    <a:pt x="972" y="292"/>
                  </a:cubicBezTo>
                  <a:cubicBezTo>
                    <a:pt x="947" y="268"/>
                    <a:pt x="923" y="219"/>
                    <a:pt x="923" y="170"/>
                  </a:cubicBezTo>
                  <a:close/>
                  <a:moveTo>
                    <a:pt x="583" y="341"/>
                  </a:moveTo>
                  <a:lnTo>
                    <a:pt x="583" y="341"/>
                  </a:lnTo>
                  <a:cubicBezTo>
                    <a:pt x="607" y="365"/>
                    <a:pt x="632" y="413"/>
                    <a:pt x="632" y="486"/>
                  </a:cubicBezTo>
                  <a:cubicBezTo>
                    <a:pt x="607" y="438"/>
                    <a:pt x="583" y="389"/>
                    <a:pt x="583" y="341"/>
                  </a:cubicBezTo>
                  <a:close/>
                  <a:moveTo>
                    <a:pt x="2211" y="0"/>
                  </a:moveTo>
                  <a:cubicBezTo>
                    <a:pt x="2186" y="0"/>
                    <a:pt x="2162" y="25"/>
                    <a:pt x="2186" y="49"/>
                  </a:cubicBezTo>
                  <a:cubicBezTo>
                    <a:pt x="2186" y="122"/>
                    <a:pt x="2186" y="292"/>
                    <a:pt x="2138" y="341"/>
                  </a:cubicBezTo>
                  <a:cubicBezTo>
                    <a:pt x="2113" y="365"/>
                    <a:pt x="2089" y="365"/>
                    <a:pt x="2065" y="365"/>
                  </a:cubicBezTo>
                  <a:cubicBezTo>
                    <a:pt x="2041" y="365"/>
                    <a:pt x="2016" y="365"/>
                    <a:pt x="1992" y="341"/>
                  </a:cubicBezTo>
                  <a:cubicBezTo>
                    <a:pt x="2016" y="292"/>
                    <a:pt x="2016" y="243"/>
                    <a:pt x="1992" y="195"/>
                  </a:cubicBezTo>
                  <a:cubicBezTo>
                    <a:pt x="1992" y="122"/>
                    <a:pt x="1943" y="49"/>
                    <a:pt x="1895" y="25"/>
                  </a:cubicBezTo>
                  <a:cubicBezTo>
                    <a:pt x="1846" y="25"/>
                    <a:pt x="1822" y="25"/>
                    <a:pt x="1798" y="49"/>
                  </a:cubicBezTo>
                  <a:cubicBezTo>
                    <a:pt x="1749" y="98"/>
                    <a:pt x="1749" y="170"/>
                    <a:pt x="1798" y="219"/>
                  </a:cubicBezTo>
                  <a:cubicBezTo>
                    <a:pt x="1822" y="292"/>
                    <a:pt x="1846" y="341"/>
                    <a:pt x="1895" y="365"/>
                  </a:cubicBezTo>
                  <a:lnTo>
                    <a:pt x="1871" y="389"/>
                  </a:lnTo>
                  <a:cubicBezTo>
                    <a:pt x="1858" y="401"/>
                    <a:pt x="1834" y="407"/>
                    <a:pt x="1810" y="407"/>
                  </a:cubicBezTo>
                  <a:cubicBezTo>
                    <a:pt x="1786" y="407"/>
                    <a:pt x="1761" y="401"/>
                    <a:pt x="1749" y="389"/>
                  </a:cubicBezTo>
                  <a:cubicBezTo>
                    <a:pt x="1676" y="365"/>
                    <a:pt x="1603" y="316"/>
                    <a:pt x="1555" y="268"/>
                  </a:cubicBezTo>
                  <a:cubicBezTo>
                    <a:pt x="1555" y="195"/>
                    <a:pt x="1530" y="146"/>
                    <a:pt x="1482" y="98"/>
                  </a:cubicBezTo>
                  <a:cubicBezTo>
                    <a:pt x="1458" y="49"/>
                    <a:pt x="1409" y="49"/>
                    <a:pt x="1385" y="49"/>
                  </a:cubicBezTo>
                  <a:cubicBezTo>
                    <a:pt x="1360" y="73"/>
                    <a:pt x="1336" y="98"/>
                    <a:pt x="1336" y="122"/>
                  </a:cubicBezTo>
                  <a:cubicBezTo>
                    <a:pt x="1360" y="195"/>
                    <a:pt x="1409" y="268"/>
                    <a:pt x="1458" y="316"/>
                  </a:cubicBezTo>
                  <a:cubicBezTo>
                    <a:pt x="1458" y="413"/>
                    <a:pt x="1433" y="511"/>
                    <a:pt x="1385" y="583"/>
                  </a:cubicBezTo>
                  <a:cubicBezTo>
                    <a:pt x="1360" y="608"/>
                    <a:pt x="1336" y="620"/>
                    <a:pt x="1309" y="620"/>
                  </a:cubicBezTo>
                  <a:cubicBezTo>
                    <a:pt x="1281" y="620"/>
                    <a:pt x="1251" y="608"/>
                    <a:pt x="1215" y="583"/>
                  </a:cubicBezTo>
                  <a:cubicBezTo>
                    <a:pt x="1142" y="559"/>
                    <a:pt x="1093" y="511"/>
                    <a:pt x="1069" y="462"/>
                  </a:cubicBezTo>
                  <a:cubicBezTo>
                    <a:pt x="1093" y="341"/>
                    <a:pt x="1069" y="195"/>
                    <a:pt x="996" y="98"/>
                  </a:cubicBezTo>
                  <a:cubicBezTo>
                    <a:pt x="979" y="80"/>
                    <a:pt x="950" y="63"/>
                    <a:pt x="925" y="63"/>
                  </a:cubicBezTo>
                  <a:cubicBezTo>
                    <a:pt x="915" y="63"/>
                    <a:pt x="906" y="66"/>
                    <a:pt x="899" y="73"/>
                  </a:cubicBezTo>
                  <a:cubicBezTo>
                    <a:pt x="850" y="73"/>
                    <a:pt x="850" y="98"/>
                    <a:pt x="850" y="146"/>
                  </a:cubicBezTo>
                  <a:cubicBezTo>
                    <a:pt x="850" y="243"/>
                    <a:pt x="875" y="365"/>
                    <a:pt x="947" y="462"/>
                  </a:cubicBezTo>
                  <a:cubicBezTo>
                    <a:pt x="947" y="535"/>
                    <a:pt x="923" y="583"/>
                    <a:pt x="899" y="632"/>
                  </a:cubicBezTo>
                  <a:cubicBezTo>
                    <a:pt x="885" y="660"/>
                    <a:pt x="862" y="672"/>
                    <a:pt x="836" y="672"/>
                  </a:cubicBezTo>
                  <a:cubicBezTo>
                    <a:pt x="818" y="672"/>
                    <a:pt x="798" y="666"/>
                    <a:pt x="777" y="656"/>
                  </a:cubicBezTo>
                  <a:cubicBezTo>
                    <a:pt x="753" y="632"/>
                    <a:pt x="729" y="608"/>
                    <a:pt x="705" y="559"/>
                  </a:cubicBezTo>
                  <a:cubicBezTo>
                    <a:pt x="729" y="462"/>
                    <a:pt x="729" y="341"/>
                    <a:pt x="632" y="243"/>
                  </a:cubicBezTo>
                  <a:cubicBezTo>
                    <a:pt x="607" y="219"/>
                    <a:pt x="559" y="219"/>
                    <a:pt x="534" y="219"/>
                  </a:cubicBezTo>
                  <a:cubicBezTo>
                    <a:pt x="510" y="219"/>
                    <a:pt x="486" y="243"/>
                    <a:pt x="486" y="292"/>
                  </a:cubicBezTo>
                  <a:cubicBezTo>
                    <a:pt x="486" y="389"/>
                    <a:pt x="510" y="486"/>
                    <a:pt x="583" y="583"/>
                  </a:cubicBezTo>
                  <a:cubicBezTo>
                    <a:pt x="534" y="656"/>
                    <a:pt x="462" y="705"/>
                    <a:pt x="389" y="705"/>
                  </a:cubicBezTo>
                  <a:cubicBezTo>
                    <a:pt x="374" y="708"/>
                    <a:pt x="360" y="710"/>
                    <a:pt x="347" y="710"/>
                  </a:cubicBezTo>
                  <a:cubicBezTo>
                    <a:pt x="161" y="710"/>
                    <a:pt x="97" y="413"/>
                    <a:pt x="97" y="413"/>
                  </a:cubicBezTo>
                  <a:cubicBezTo>
                    <a:pt x="97" y="389"/>
                    <a:pt x="73" y="365"/>
                    <a:pt x="49" y="365"/>
                  </a:cubicBezTo>
                  <a:cubicBezTo>
                    <a:pt x="24" y="389"/>
                    <a:pt x="0" y="413"/>
                    <a:pt x="0" y="438"/>
                  </a:cubicBezTo>
                  <a:cubicBezTo>
                    <a:pt x="0" y="438"/>
                    <a:pt x="97" y="826"/>
                    <a:pt x="364" y="826"/>
                  </a:cubicBezTo>
                  <a:lnTo>
                    <a:pt x="413" y="802"/>
                  </a:lnTo>
                  <a:cubicBezTo>
                    <a:pt x="510" y="802"/>
                    <a:pt x="583" y="753"/>
                    <a:pt x="656" y="656"/>
                  </a:cubicBezTo>
                  <a:cubicBezTo>
                    <a:pt x="680" y="681"/>
                    <a:pt x="705" y="729"/>
                    <a:pt x="753" y="729"/>
                  </a:cubicBezTo>
                  <a:cubicBezTo>
                    <a:pt x="784" y="760"/>
                    <a:pt x="818" y="773"/>
                    <a:pt x="852" y="773"/>
                  </a:cubicBezTo>
                  <a:cubicBezTo>
                    <a:pt x="899" y="773"/>
                    <a:pt x="943" y="747"/>
                    <a:pt x="972" y="705"/>
                  </a:cubicBezTo>
                  <a:cubicBezTo>
                    <a:pt x="996" y="656"/>
                    <a:pt x="1020" y="608"/>
                    <a:pt x="1045" y="559"/>
                  </a:cubicBezTo>
                  <a:cubicBezTo>
                    <a:pt x="1069" y="608"/>
                    <a:pt x="1117" y="632"/>
                    <a:pt x="1166" y="656"/>
                  </a:cubicBezTo>
                  <a:cubicBezTo>
                    <a:pt x="1198" y="699"/>
                    <a:pt x="1244" y="718"/>
                    <a:pt x="1292" y="718"/>
                  </a:cubicBezTo>
                  <a:cubicBezTo>
                    <a:pt x="1353" y="718"/>
                    <a:pt x="1417" y="687"/>
                    <a:pt x="1458" y="632"/>
                  </a:cubicBezTo>
                  <a:cubicBezTo>
                    <a:pt x="1506" y="559"/>
                    <a:pt x="1530" y="462"/>
                    <a:pt x="1555" y="389"/>
                  </a:cubicBezTo>
                  <a:cubicBezTo>
                    <a:pt x="1603" y="413"/>
                    <a:pt x="1652" y="438"/>
                    <a:pt x="1700" y="462"/>
                  </a:cubicBezTo>
                  <a:cubicBezTo>
                    <a:pt x="1737" y="486"/>
                    <a:pt x="1779" y="498"/>
                    <a:pt x="1822" y="498"/>
                  </a:cubicBezTo>
                  <a:cubicBezTo>
                    <a:pt x="1864" y="498"/>
                    <a:pt x="1907" y="486"/>
                    <a:pt x="1943" y="462"/>
                  </a:cubicBezTo>
                  <a:lnTo>
                    <a:pt x="1968" y="413"/>
                  </a:lnTo>
                  <a:cubicBezTo>
                    <a:pt x="1992" y="438"/>
                    <a:pt x="2016" y="438"/>
                    <a:pt x="2065" y="462"/>
                  </a:cubicBezTo>
                  <a:cubicBezTo>
                    <a:pt x="2113" y="462"/>
                    <a:pt x="2162" y="438"/>
                    <a:pt x="2211" y="413"/>
                  </a:cubicBezTo>
                  <a:cubicBezTo>
                    <a:pt x="2259" y="292"/>
                    <a:pt x="2284" y="170"/>
                    <a:pt x="2284" y="25"/>
                  </a:cubicBezTo>
                  <a:cubicBezTo>
                    <a:pt x="2259" y="0"/>
                    <a:pt x="2235" y="0"/>
                    <a:pt x="2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9"/>
            <p:cNvSpPr/>
            <p:nvPr/>
          </p:nvSpPr>
          <p:spPr>
            <a:xfrm>
              <a:off x="-945691" y="3813429"/>
              <a:ext cx="336905" cy="128472"/>
            </a:xfrm>
            <a:custGeom>
              <a:rect b="b" l="l" r="r" t="t"/>
              <a:pathLst>
                <a:path extrusionOk="0" h="1710" w="4484">
                  <a:moveTo>
                    <a:pt x="3927" y="0"/>
                  </a:moveTo>
                  <a:cubicBezTo>
                    <a:pt x="3752" y="0"/>
                    <a:pt x="3511" y="705"/>
                    <a:pt x="3511" y="705"/>
                  </a:cubicBezTo>
                  <a:cubicBezTo>
                    <a:pt x="3341" y="510"/>
                    <a:pt x="3147" y="316"/>
                    <a:pt x="2928" y="146"/>
                  </a:cubicBezTo>
                  <a:cubicBezTo>
                    <a:pt x="2885" y="106"/>
                    <a:pt x="2847" y="89"/>
                    <a:pt x="2812" y="89"/>
                  </a:cubicBezTo>
                  <a:cubicBezTo>
                    <a:pt x="2594" y="89"/>
                    <a:pt x="2540" y="778"/>
                    <a:pt x="2540" y="778"/>
                  </a:cubicBezTo>
                  <a:cubicBezTo>
                    <a:pt x="2540" y="778"/>
                    <a:pt x="2103" y="268"/>
                    <a:pt x="1957" y="49"/>
                  </a:cubicBezTo>
                  <a:cubicBezTo>
                    <a:pt x="1944" y="34"/>
                    <a:pt x="1928" y="27"/>
                    <a:pt x="1910" y="27"/>
                  </a:cubicBezTo>
                  <a:cubicBezTo>
                    <a:pt x="1697" y="27"/>
                    <a:pt x="1179" y="1021"/>
                    <a:pt x="1179" y="1021"/>
                  </a:cubicBezTo>
                  <a:cubicBezTo>
                    <a:pt x="1082" y="729"/>
                    <a:pt x="912" y="438"/>
                    <a:pt x="669" y="219"/>
                  </a:cubicBezTo>
                  <a:cubicBezTo>
                    <a:pt x="649" y="206"/>
                    <a:pt x="628" y="200"/>
                    <a:pt x="607" y="200"/>
                  </a:cubicBezTo>
                  <a:cubicBezTo>
                    <a:pt x="308" y="200"/>
                    <a:pt x="0" y="1424"/>
                    <a:pt x="159" y="1628"/>
                  </a:cubicBezTo>
                  <a:cubicBezTo>
                    <a:pt x="206" y="1688"/>
                    <a:pt x="548" y="1709"/>
                    <a:pt x="1022" y="1709"/>
                  </a:cubicBezTo>
                  <a:cubicBezTo>
                    <a:pt x="2286" y="1709"/>
                    <a:pt x="4483" y="1555"/>
                    <a:pt x="4483" y="1555"/>
                  </a:cubicBezTo>
                  <a:cubicBezTo>
                    <a:pt x="4362" y="1045"/>
                    <a:pt x="4192" y="535"/>
                    <a:pt x="3997" y="49"/>
                  </a:cubicBezTo>
                  <a:cubicBezTo>
                    <a:pt x="3976" y="15"/>
                    <a:pt x="3952" y="0"/>
                    <a:pt x="3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19"/>
          <p:cNvGrpSpPr/>
          <p:nvPr/>
        </p:nvGrpSpPr>
        <p:grpSpPr>
          <a:xfrm rot="10800000">
            <a:off x="-220997" y="-221970"/>
            <a:ext cx="1590405" cy="693261"/>
            <a:chOff x="3965010" y="571479"/>
            <a:chExt cx="1651683" cy="719972"/>
          </a:xfrm>
        </p:grpSpPr>
        <p:grpSp>
          <p:nvGrpSpPr>
            <p:cNvPr id="837" name="Google Shape;837;p19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838" name="Google Shape;838;p19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839" name="Google Shape;839;p19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" name="Google Shape;840;p19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" name="Google Shape;841;p19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" name="Google Shape;842;p19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43" name="Google Shape;843;p19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4" name="Google Shape;844;p19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" name="Google Shape;845;p19"/>
          <p:cNvGrpSpPr/>
          <p:nvPr/>
        </p:nvGrpSpPr>
        <p:grpSpPr>
          <a:xfrm flipH="1" rot="-2839265">
            <a:off x="7818980" y="-170365"/>
            <a:ext cx="799290" cy="1039885"/>
            <a:chOff x="4318023" y="4113296"/>
            <a:chExt cx="716422" cy="932073"/>
          </a:xfrm>
        </p:grpSpPr>
        <p:sp>
          <p:nvSpPr>
            <p:cNvPr id="846" name="Google Shape;846;p19"/>
            <p:cNvSpPr/>
            <p:nvPr/>
          </p:nvSpPr>
          <p:spPr>
            <a:xfrm>
              <a:off x="4842115" y="4245779"/>
              <a:ext cx="192329" cy="205812"/>
            </a:xfrm>
            <a:custGeom>
              <a:rect b="b" l="l" r="r" t="t"/>
              <a:pathLst>
                <a:path extrusionOk="0" h="2366" w="2211">
                  <a:moveTo>
                    <a:pt x="1579" y="179"/>
                  </a:moveTo>
                  <a:cubicBezTo>
                    <a:pt x="1798" y="179"/>
                    <a:pt x="1943" y="252"/>
                    <a:pt x="1992" y="422"/>
                  </a:cubicBezTo>
                  <a:cubicBezTo>
                    <a:pt x="2041" y="519"/>
                    <a:pt x="2016" y="616"/>
                    <a:pt x="1968" y="689"/>
                  </a:cubicBezTo>
                  <a:cubicBezTo>
                    <a:pt x="1798" y="908"/>
                    <a:pt x="1239" y="1005"/>
                    <a:pt x="802" y="1005"/>
                  </a:cubicBezTo>
                  <a:lnTo>
                    <a:pt x="777" y="1005"/>
                  </a:lnTo>
                  <a:cubicBezTo>
                    <a:pt x="705" y="1005"/>
                    <a:pt x="680" y="1054"/>
                    <a:pt x="705" y="1127"/>
                  </a:cubicBezTo>
                  <a:cubicBezTo>
                    <a:pt x="802" y="1321"/>
                    <a:pt x="1045" y="1904"/>
                    <a:pt x="826" y="2171"/>
                  </a:cubicBezTo>
                  <a:cubicBezTo>
                    <a:pt x="802" y="2195"/>
                    <a:pt x="777" y="2195"/>
                    <a:pt x="777" y="2195"/>
                  </a:cubicBezTo>
                  <a:cubicBezTo>
                    <a:pt x="632" y="2195"/>
                    <a:pt x="364" y="1782"/>
                    <a:pt x="170" y="1369"/>
                  </a:cubicBezTo>
                  <a:lnTo>
                    <a:pt x="486" y="495"/>
                  </a:lnTo>
                  <a:cubicBezTo>
                    <a:pt x="826" y="325"/>
                    <a:pt x="1190" y="203"/>
                    <a:pt x="1579" y="179"/>
                  </a:cubicBezTo>
                  <a:close/>
                  <a:moveTo>
                    <a:pt x="1663" y="1"/>
                  </a:moveTo>
                  <a:cubicBezTo>
                    <a:pt x="1635" y="1"/>
                    <a:pt x="1607" y="4"/>
                    <a:pt x="1579" y="9"/>
                  </a:cubicBezTo>
                  <a:cubicBezTo>
                    <a:pt x="1142" y="33"/>
                    <a:pt x="753" y="155"/>
                    <a:pt x="389" y="349"/>
                  </a:cubicBezTo>
                  <a:cubicBezTo>
                    <a:pt x="364" y="374"/>
                    <a:pt x="340" y="374"/>
                    <a:pt x="340" y="398"/>
                  </a:cubicBezTo>
                  <a:lnTo>
                    <a:pt x="0" y="1345"/>
                  </a:lnTo>
                  <a:cubicBezTo>
                    <a:pt x="0" y="1345"/>
                    <a:pt x="0" y="1369"/>
                    <a:pt x="0" y="1394"/>
                  </a:cubicBezTo>
                  <a:cubicBezTo>
                    <a:pt x="73" y="1564"/>
                    <a:pt x="437" y="2365"/>
                    <a:pt x="777" y="2365"/>
                  </a:cubicBezTo>
                  <a:cubicBezTo>
                    <a:pt x="850" y="2365"/>
                    <a:pt x="923" y="2341"/>
                    <a:pt x="972" y="2268"/>
                  </a:cubicBezTo>
                  <a:cubicBezTo>
                    <a:pt x="1215" y="1953"/>
                    <a:pt x="1020" y="1394"/>
                    <a:pt x="899" y="1151"/>
                  </a:cubicBezTo>
                  <a:cubicBezTo>
                    <a:pt x="1215" y="1151"/>
                    <a:pt x="1871" y="1102"/>
                    <a:pt x="2089" y="786"/>
                  </a:cubicBezTo>
                  <a:cubicBezTo>
                    <a:pt x="2186" y="665"/>
                    <a:pt x="2211" y="519"/>
                    <a:pt x="2162" y="374"/>
                  </a:cubicBezTo>
                  <a:cubicBezTo>
                    <a:pt x="2076" y="159"/>
                    <a:pt x="187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9"/>
            <p:cNvSpPr/>
            <p:nvPr/>
          </p:nvSpPr>
          <p:spPr>
            <a:xfrm>
              <a:off x="4730077" y="4175144"/>
              <a:ext cx="156491" cy="223645"/>
            </a:xfrm>
            <a:custGeom>
              <a:rect b="b" l="l" r="r" t="t"/>
              <a:pathLst>
                <a:path extrusionOk="0" h="2571" w="1799">
                  <a:moveTo>
                    <a:pt x="649" y="0"/>
                  </a:moveTo>
                  <a:cubicBezTo>
                    <a:pt x="597" y="0"/>
                    <a:pt x="542" y="6"/>
                    <a:pt x="486" y="19"/>
                  </a:cubicBezTo>
                  <a:cubicBezTo>
                    <a:pt x="365" y="44"/>
                    <a:pt x="244" y="141"/>
                    <a:pt x="195" y="262"/>
                  </a:cubicBezTo>
                  <a:cubicBezTo>
                    <a:pt x="98" y="602"/>
                    <a:pt x="511" y="1113"/>
                    <a:pt x="827" y="1501"/>
                  </a:cubicBezTo>
                  <a:cubicBezTo>
                    <a:pt x="632" y="1574"/>
                    <a:pt x="462" y="1671"/>
                    <a:pt x="292" y="1793"/>
                  </a:cubicBezTo>
                  <a:cubicBezTo>
                    <a:pt x="122" y="1890"/>
                    <a:pt x="1" y="2109"/>
                    <a:pt x="49" y="2327"/>
                  </a:cubicBezTo>
                  <a:cubicBezTo>
                    <a:pt x="49" y="2400"/>
                    <a:pt x="122" y="2497"/>
                    <a:pt x="195" y="2522"/>
                  </a:cubicBezTo>
                  <a:cubicBezTo>
                    <a:pt x="268" y="2546"/>
                    <a:pt x="341" y="2570"/>
                    <a:pt x="414" y="2570"/>
                  </a:cubicBezTo>
                  <a:cubicBezTo>
                    <a:pt x="754" y="2522"/>
                    <a:pt x="1094" y="2424"/>
                    <a:pt x="1410" y="2254"/>
                  </a:cubicBezTo>
                  <a:cubicBezTo>
                    <a:pt x="1458" y="2230"/>
                    <a:pt x="1458" y="2181"/>
                    <a:pt x="1434" y="2133"/>
                  </a:cubicBezTo>
                  <a:cubicBezTo>
                    <a:pt x="1434" y="2116"/>
                    <a:pt x="1397" y="2099"/>
                    <a:pt x="1367" y="2099"/>
                  </a:cubicBezTo>
                  <a:cubicBezTo>
                    <a:pt x="1355" y="2099"/>
                    <a:pt x="1344" y="2101"/>
                    <a:pt x="1337" y="2109"/>
                  </a:cubicBezTo>
                  <a:cubicBezTo>
                    <a:pt x="1075" y="2229"/>
                    <a:pt x="664" y="2400"/>
                    <a:pt x="406" y="2400"/>
                  </a:cubicBezTo>
                  <a:cubicBezTo>
                    <a:pt x="352" y="2400"/>
                    <a:pt x="305" y="2393"/>
                    <a:pt x="268" y="2376"/>
                  </a:cubicBezTo>
                  <a:cubicBezTo>
                    <a:pt x="244" y="2352"/>
                    <a:pt x="219" y="2327"/>
                    <a:pt x="195" y="2279"/>
                  </a:cubicBezTo>
                  <a:cubicBezTo>
                    <a:pt x="195" y="2206"/>
                    <a:pt x="219" y="2109"/>
                    <a:pt x="268" y="2036"/>
                  </a:cubicBezTo>
                  <a:cubicBezTo>
                    <a:pt x="462" y="1841"/>
                    <a:pt x="705" y="1696"/>
                    <a:pt x="972" y="1647"/>
                  </a:cubicBezTo>
                  <a:cubicBezTo>
                    <a:pt x="997" y="1647"/>
                    <a:pt x="1021" y="1623"/>
                    <a:pt x="1045" y="1598"/>
                  </a:cubicBezTo>
                  <a:cubicBezTo>
                    <a:pt x="1094" y="1550"/>
                    <a:pt x="1069" y="1526"/>
                    <a:pt x="997" y="1428"/>
                  </a:cubicBezTo>
                  <a:cubicBezTo>
                    <a:pt x="389" y="724"/>
                    <a:pt x="316" y="432"/>
                    <a:pt x="365" y="311"/>
                  </a:cubicBezTo>
                  <a:cubicBezTo>
                    <a:pt x="365" y="287"/>
                    <a:pt x="389" y="214"/>
                    <a:pt x="511" y="190"/>
                  </a:cubicBezTo>
                  <a:cubicBezTo>
                    <a:pt x="554" y="179"/>
                    <a:pt x="596" y="174"/>
                    <a:pt x="636" y="174"/>
                  </a:cubicBezTo>
                  <a:cubicBezTo>
                    <a:pt x="1244" y="174"/>
                    <a:pt x="1628" y="1283"/>
                    <a:pt x="1628" y="1283"/>
                  </a:cubicBezTo>
                  <a:cubicBezTo>
                    <a:pt x="1652" y="1307"/>
                    <a:pt x="1701" y="1331"/>
                    <a:pt x="1725" y="1331"/>
                  </a:cubicBezTo>
                  <a:cubicBezTo>
                    <a:pt x="1774" y="1307"/>
                    <a:pt x="1798" y="1258"/>
                    <a:pt x="1798" y="1210"/>
                  </a:cubicBezTo>
                  <a:cubicBezTo>
                    <a:pt x="1776" y="1165"/>
                    <a:pt x="1373" y="0"/>
                    <a:pt x="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9"/>
            <p:cNvSpPr/>
            <p:nvPr/>
          </p:nvSpPr>
          <p:spPr>
            <a:xfrm>
              <a:off x="4828807" y="4113296"/>
              <a:ext cx="167625" cy="150227"/>
            </a:xfrm>
            <a:custGeom>
              <a:rect b="b" l="l" r="r" t="t"/>
              <a:pathLst>
                <a:path extrusionOk="0" h="1727" w="1927">
                  <a:moveTo>
                    <a:pt x="119" y="1"/>
                  </a:moveTo>
                  <a:cubicBezTo>
                    <a:pt x="57" y="1"/>
                    <a:pt x="1" y="74"/>
                    <a:pt x="56" y="147"/>
                  </a:cubicBezTo>
                  <a:cubicBezTo>
                    <a:pt x="347" y="463"/>
                    <a:pt x="566" y="828"/>
                    <a:pt x="712" y="1241"/>
                  </a:cubicBezTo>
                  <a:cubicBezTo>
                    <a:pt x="663" y="1386"/>
                    <a:pt x="639" y="1532"/>
                    <a:pt x="663" y="1654"/>
                  </a:cubicBezTo>
                  <a:cubicBezTo>
                    <a:pt x="663" y="1702"/>
                    <a:pt x="712" y="1726"/>
                    <a:pt x="736" y="1726"/>
                  </a:cubicBezTo>
                  <a:cubicBezTo>
                    <a:pt x="785" y="1726"/>
                    <a:pt x="809" y="1702"/>
                    <a:pt x="833" y="1678"/>
                  </a:cubicBezTo>
                  <a:cubicBezTo>
                    <a:pt x="882" y="1532"/>
                    <a:pt x="882" y="1411"/>
                    <a:pt x="858" y="1265"/>
                  </a:cubicBezTo>
                  <a:cubicBezTo>
                    <a:pt x="882" y="1241"/>
                    <a:pt x="906" y="1216"/>
                    <a:pt x="906" y="1192"/>
                  </a:cubicBezTo>
                  <a:cubicBezTo>
                    <a:pt x="1149" y="876"/>
                    <a:pt x="1489" y="706"/>
                    <a:pt x="1854" y="658"/>
                  </a:cubicBezTo>
                  <a:cubicBezTo>
                    <a:pt x="1902" y="633"/>
                    <a:pt x="1926" y="609"/>
                    <a:pt x="1926" y="560"/>
                  </a:cubicBezTo>
                  <a:cubicBezTo>
                    <a:pt x="1902" y="512"/>
                    <a:pt x="1854" y="488"/>
                    <a:pt x="1829" y="488"/>
                  </a:cubicBezTo>
                  <a:cubicBezTo>
                    <a:pt x="1441" y="536"/>
                    <a:pt x="1076" y="730"/>
                    <a:pt x="809" y="1046"/>
                  </a:cubicBezTo>
                  <a:cubicBezTo>
                    <a:pt x="663" y="658"/>
                    <a:pt x="445" y="318"/>
                    <a:pt x="177" y="26"/>
                  </a:cubicBezTo>
                  <a:cubicBezTo>
                    <a:pt x="160" y="8"/>
                    <a:pt x="13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9"/>
            <p:cNvSpPr/>
            <p:nvPr/>
          </p:nvSpPr>
          <p:spPr>
            <a:xfrm>
              <a:off x="4318023" y="4482647"/>
              <a:ext cx="515662" cy="562722"/>
            </a:xfrm>
            <a:custGeom>
              <a:rect b="b" l="l" r="r" t="t"/>
              <a:pathLst>
                <a:path extrusionOk="0" h="6469" w="5928">
                  <a:moveTo>
                    <a:pt x="5857" y="0"/>
                  </a:moveTo>
                  <a:cubicBezTo>
                    <a:pt x="5849" y="0"/>
                    <a:pt x="5840" y="2"/>
                    <a:pt x="5831" y="7"/>
                  </a:cubicBezTo>
                  <a:cubicBezTo>
                    <a:pt x="5782" y="7"/>
                    <a:pt x="5758" y="31"/>
                    <a:pt x="5758" y="80"/>
                  </a:cubicBezTo>
                  <a:cubicBezTo>
                    <a:pt x="5758" y="250"/>
                    <a:pt x="5734" y="396"/>
                    <a:pt x="5734" y="566"/>
                  </a:cubicBezTo>
                  <a:cubicBezTo>
                    <a:pt x="5709" y="590"/>
                    <a:pt x="5734" y="638"/>
                    <a:pt x="5782" y="638"/>
                  </a:cubicBezTo>
                  <a:lnTo>
                    <a:pt x="5782" y="614"/>
                  </a:lnTo>
                  <a:cubicBezTo>
                    <a:pt x="5791" y="619"/>
                    <a:pt x="5801" y="621"/>
                    <a:pt x="5810" y="621"/>
                  </a:cubicBezTo>
                  <a:cubicBezTo>
                    <a:pt x="5848" y="621"/>
                    <a:pt x="5879" y="585"/>
                    <a:pt x="5879" y="566"/>
                  </a:cubicBezTo>
                  <a:cubicBezTo>
                    <a:pt x="5904" y="396"/>
                    <a:pt x="5928" y="225"/>
                    <a:pt x="5928" y="80"/>
                  </a:cubicBezTo>
                  <a:cubicBezTo>
                    <a:pt x="5928" y="40"/>
                    <a:pt x="5896" y="0"/>
                    <a:pt x="5857" y="0"/>
                  </a:cubicBezTo>
                  <a:close/>
                  <a:moveTo>
                    <a:pt x="5682" y="972"/>
                  </a:moveTo>
                  <a:cubicBezTo>
                    <a:pt x="5644" y="972"/>
                    <a:pt x="5612" y="1007"/>
                    <a:pt x="5612" y="1027"/>
                  </a:cubicBezTo>
                  <a:cubicBezTo>
                    <a:pt x="5564" y="1197"/>
                    <a:pt x="5515" y="1343"/>
                    <a:pt x="5442" y="1489"/>
                  </a:cubicBezTo>
                  <a:cubicBezTo>
                    <a:pt x="5418" y="1513"/>
                    <a:pt x="5442" y="1562"/>
                    <a:pt x="5491" y="1586"/>
                  </a:cubicBezTo>
                  <a:lnTo>
                    <a:pt x="5515" y="1586"/>
                  </a:lnTo>
                  <a:lnTo>
                    <a:pt x="5515" y="1562"/>
                  </a:lnTo>
                  <a:cubicBezTo>
                    <a:pt x="5523" y="1570"/>
                    <a:pt x="5531" y="1572"/>
                    <a:pt x="5539" y="1572"/>
                  </a:cubicBezTo>
                  <a:cubicBezTo>
                    <a:pt x="5555" y="1572"/>
                    <a:pt x="5572" y="1562"/>
                    <a:pt x="5588" y="1562"/>
                  </a:cubicBezTo>
                  <a:cubicBezTo>
                    <a:pt x="5661" y="1392"/>
                    <a:pt x="5734" y="1246"/>
                    <a:pt x="5782" y="1076"/>
                  </a:cubicBezTo>
                  <a:cubicBezTo>
                    <a:pt x="5782" y="1027"/>
                    <a:pt x="5758" y="1003"/>
                    <a:pt x="5709" y="979"/>
                  </a:cubicBezTo>
                  <a:cubicBezTo>
                    <a:pt x="5700" y="974"/>
                    <a:pt x="5691" y="972"/>
                    <a:pt x="5682" y="972"/>
                  </a:cubicBezTo>
                  <a:close/>
                  <a:moveTo>
                    <a:pt x="4303" y="1753"/>
                  </a:moveTo>
                  <a:cubicBezTo>
                    <a:pt x="4217" y="1753"/>
                    <a:pt x="4164" y="1879"/>
                    <a:pt x="4276" y="1902"/>
                  </a:cubicBezTo>
                  <a:cubicBezTo>
                    <a:pt x="4398" y="1975"/>
                    <a:pt x="4543" y="2047"/>
                    <a:pt x="4640" y="2169"/>
                  </a:cubicBezTo>
                  <a:cubicBezTo>
                    <a:pt x="4640" y="2193"/>
                    <a:pt x="4665" y="2193"/>
                    <a:pt x="4689" y="2193"/>
                  </a:cubicBezTo>
                  <a:cubicBezTo>
                    <a:pt x="4713" y="2193"/>
                    <a:pt x="4738" y="2193"/>
                    <a:pt x="4762" y="2169"/>
                  </a:cubicBezTo>
                  <a:cubicBezTo>
                    <a:pt x="4786" y="2145"/>
                    <a:pt x="4786" y="2096"/>
                    <a:pt x="4762" y="2072"/>
                  </a:cubicBezTo>
                  <a:cubicBezTo>
                    <a:pt x="4640" y="1926"/>
                    <a:pt x="4495" y="1829"/>
                    <a:pt x="4325" y="1756"/>
                  </a:cubicBezTo>
                  <a:cubicBezTo>
                    <a:pt x="4317" y="1754"/>
                    <a:pt x="4310" y="1753"/>
                    <a:pt x="4303" y="1753"/>
                  </a:cubicBezTo>
                  <a:close/>
                  <a:moveTo>
                    <a:pt x="3790" y="1732"/>
                  </a:moveTo>
                  <a:cubicBezTo>
                    <a:pt x="3596" y="1780"/>
                    <a:pt x="3474" y="1926"/>
                    <a:pt x="3474" y="2120"/>
                  </a:cubicBezTo>
                  <a:cubicBezTo>
                    <a:pt x="3450" y="2145"/>
                    <a:pt x="3450" y="2169"/>
                    <a:pt x="3474" y="2193"/>
                  </a:cubicBezTo>
                  <a:cubicBezTo>
                    <a:pt x="3474" y="2242"/>
                    <a:pt x="3499" y="2266"/>
                    <a:pt x="3547" y="2266"/>
                  </a:cubicBezTo>
                  <a:lnTo>
                    <a:pt x="3572" y="2266"/>
                  </a:lnTo>
                  <a:cubicBezTo>
                    <a:pt x="3620" y="2242"/>
                    <a:pt x="3644" y="2193"/>
                    <a:pt x="3620" y="2169"/>
                  </a:cubicBezTo>
                  <a:lnTo>
                    <a:pt x="3620" y="2120"/>
                  </a:lnTo>
                  <a:cubicBezTo>
                    <a:pt x="3644" y="1999"/>
                    <a:pt x="3717" y="1926"/>
                    <a:pt x="3839" y="1902"/>
                  </a:cubicBezTo>
                  <a:cubicBezTo>
                    <a:pt x="3887" y="1877"/>
                    <a:pt x="3912" y="1829"/>
                    <a:pt x="3887" y="1780"/>
                  </a:cubicBezTo>
                  <a:cubicBezTo>
                    <a:pt x="3887" y="1756"/>
                    <a:pt x="3839" y="1732"/>
                    <a:pt x="3790" y="1732"/>
                  </a:cubicBezTo>
                  <a:close/>
                  <a:moveTo>
                    <a:pt x="5248" y="1835"/>
                  </a:moveTo>
                  <a:cubicBezTo>
                    <a:pt x="5230" y="1835"/>
                    <a:pt x="5211" y="1841"/>
                    <a:pt x="5199" y="1853"/>
                  </a:cubicBezTo>
                  <a:cubicBezTo>
                    <a:pt x="5078" y="1975"/>
                    <a:pt x="4981" y="2072"/>
                    <a:pt x="4835" y="2169"/>
                  </a:cubicBezTo>
                  <a:cubicBezTo>
                    <a:pt x="4786" y="2169"/>
                    <a:pt x="4786" y="2217"/>
                    <a:pt x="4811" y="2266"/>
                  </a:cubicBezTo>
                  <a:cubicBezTo>
                    <a:pt x="4811" y="2290"/>
                    <a:pt x="4859" y="2315"/>
                    <a:pt x="4883" y="2315"/>
                  </a:cubicBezTo>
                  <a:lnTo>
                    <a:pt x="4883" y="2290"/>
                  </a:lnTo>
                  <a:cubicBezTo>
                    <a:pt x="4883" y="2290"/>
                    <a:pt x="4908" y="2290"/>
                    <a:pt x="4908" y="2315"/>
                  </a:cubicBezTo>
                  <a:cubicBezTo>
                    <a:pt x="5053" y="2217"/>
                    <a:pt x="5199" y="2096"/>
                    <a:pt x="5296" y="1975"/>
                  </a:cubicBezTo>
                  <a:cubicBezTo>
                    <a:pt x="5345" y="1926"/>
                    <a:pt x="5345" y="1877"/>
                    <a:pt x="5296" y="1853"/>
                  </a:cubicBezTo>
                  <a:cubicBezTo>
                    <a:pt x="5284" y="1841"/>
                    <a:pt x="5266" y="1835"/>
                    <a:pt x="5248" y="1835"/>
                  </a:cubicBezTo>
                  <a:close/>
                  <a:moveTo>
                    <a:pt x="4416" y="2312"/>
                  </a:moveTo>
                  <a:cubicBezTo>
                    <a:pt x="4410" y="2312"/>
                    <a:pt x="4404" y="2313"/>
                    <a:pt x="4398" y="2315"/>
                  </a:cubicBezTo>
                  <a:cubicBezTo>
                    <a:pt x="4276" y="2339"/>
                    <a:pt x="4179" y="2363"/>
                    <a:pt x="4057" y="2363"/>
                  </a:cubicBezTo>
                  <a:lnTo>
                    <a:pt x="3936" y="2363"/>
                  </a:lnTo>
                  <a:cubicBezTo>
                    <a:pt x="3930" y="2362"/>
                    <a:pt x="3925" y="2361"/>
                    <a:pt x="3920" y="2361"/>
                  </a:cubicBezTo>
                  <a:cubicBezTo>
                    <a:pt x="3836" y="2361"/>
                    <a:pt x="3820" y="2533"/>
                    <a:pt x="3912" y="2533"/>
                  </a:cubicBezTo>
                  <a:lnTo>
                    <a:pt x="4057" y="2533"/>
                  </a:lnTo>
                  <a:lnTo>
                    <a:pt x="4057" y="2509"/>
                  </a:lnTo>
                  <a:cubicBezTo>
                    <a:pt x="4179" y="2509"/>
                    <a:pt x="4300" y="2509"/>
                    <a:pt x="4422" y="2485"/>
                  </a:cubicBezTo>
                  <a:cubicBezTo>
                    <a:pt x="4535" y="2462"/>
                    <a:pt x="4500" y="2312"/>
                    <a:pt x="4416" y="2312"/>
                  </a:cubicBezTo>
                  <a:close/>
                  <a:moveTo>
                    <a:pt x="4946" y="2451"/>
                  </a:moveTo>
                  <a:cubicBezTo>
                    <a:pt x="4934" y="2451"/>
                    <a:pt x="4921" y="2454"/>
                    <a:pt x="4908" y="2460"/>
                  </a:cubicBezTo>
                  <a:cubicBezTo>
                    <a:pt x="4859" y="2485"/>
                    <a:pt x="4859" y="2533"/>
                    <a:pt x="4859" y="2582"/>
                  </a:cubicBezTo>
                  <a:cubicBezTo>
                    <a:pt x="4932" y="2728"/>
                    <a:pt x="4956" y="2873"/>
                    <a:pt x="4981" y="3019"/>
                  </a:cubicBezTo>
                  <a:cubicBezTo>
                    <a:pt x="4981" y="3068"/>
                    <a:pt x="5029" y="3092"/>
                    <a:pt x="5078" y="3092"/>
                  </a:cubicBezTo>
                  <a:cubicBezTo>
                    <a:pt x="5126" y="3092"/>
                    <a:pt x="5151" y="3043"/>
                    <a:pt x="5151" y="3019"/>
                  </a:cubicBezTo>
                  <a:cubicBezTo>
                    <a:pt x="5126" y="2825"/>
                    <a:pt x="5078" y="2679"/>
                    <a:pt x="5029" y="2509"/>
                  </a:cubicBezTo>
                  <a:cubicBezTo>
                    <a:pt x="5011" y="2473"/>
                    <a:pt x="4981" y="2451"/>
                    <a:pt x="4946" y="2451"/>
                  </a:cubicBezTo>
                  <a:close/>
                  <a:moveTo>
                    <a:pt x="5078" y="3432"/>
                  </a:moveTo>
                  <a:cubicBezTo>
                    <a:pt x="5029" y="3432"/>
                    <a:pt x="5005" y="3456"/>
                    <a:pt x="4981" y="3505"/>
                  </a:cubicBezTo>
                  <a:cubicBezTo>
                    <a:pt x="4956" y="3651"/>
                    <a:pt x="4932" y="3821"/>
                    <a:pt x="4883" y="3966"/>
                  </a:cubicBezTo>
                  <a:cubicBezTo>
                    <a:pt x="4859" y="3991"/>
                    <a:pt x="4883" y="4039"/>
                    <a:pt x="4908" y="4064"/>
                  </a:cubicBezTo>
                  <a:lnTo>
                    <a:pt x="4956" y="4064"/>
                  </a:lnTo>
                  <a:cubicBezTo>
                    <a:pt x="4981" y="4064"/>
                    <a:pt x="5005" y="4039"/>
                    <a:pt x="5029" y="4015"/>
                  </a:cubicBezTo>
                  <a:cubicBezTo>
                    <a:pt x="5078" y="3869"/>
                    <a:pt x="5126" y="3699"/>
                    <a:pt x="5151" y="3529"/>
                  </a:cubicBezTo>
                  <a:cubicBezTo>
                    <a:pt x="5151" y="3481"/>
                    <a:pt x="5126" y="3432"/>
                    <a:pt x="5078" y="3432"/>
                  </a:cubicBezTo>
                  <a:close/>
                  <a:moveTo>
                    <a:pt x="4703" y="4339"/>
                  </a:moveTo>
                  <a:cubicBezTo>
                    <a:pt x="4677" y="4339"/>
                    <a:pt x="4655" y="4351"/>
                    <a:pt x="4640" y="4379"/>
                  </a:cubicBezTo>
                  <a:cubicBezTo>
                    <a:pt x="4543" y="4501"/>
                    <a:pt x="4422" y="4622"/>
                    <a:pt x="4325" y="4720"/>
                  </a:cubicBezTo>
                  <a:cubicBezTo>
                    <a:pt x="4276" y="4744"/>
                    <a:pt x="4276" y="4792"/>
                    <a:pt x="4325" y="4841"/>
                  </a:cubicBezTo>
                  <a:cubicBezTo>
                    <a:pt x="4325" y="4841"/>
                    <a:pt x="4349" y="4865"/>
                    <a:pt x="4373" y="4865"/>
                  </a:cubicBezTo>
                  <a:lnTo>
                    <a:pt x="4373" y="4841"/>
                  </a:lnTo>
                  <a:lnTo>
                    <a:pt x="4422" y="4841"/>
                  </a:lnTo>
                  <a:cubicBezTo>
                    <a:pt x="4543" y="4720"/>
                    <a:pt x="4665" y="4598"/>
                    <a:pt x="4762" y="4477"/>
                  </a:cubicBezTo>
                  <a:cubicBezTo>
                    <a:pt x="4786" y="4428"/>
                    <a:pt x="4786" y="4379"/>
                    <a:pt x="4762" y="4355"/>
                  </a:cubicBezTo>
                  <a:cubicBezTo>
                    <a:pt x="4742" y="4345"/>
                    <a:pt x="4722" y="4339"/>
                    <a:pt x="4703" y="4339"/>
                  </a:cubicBezTo>
                  <a:close/>
                  <a:moveTo>
                    <a:pt x="3975" y="4971"/>
                  </a:moveTo>
                  <a:cubicBezTo>
                    <a:pt x="3960" y="4971"/>
                    <a:pt x="3946" y="4977"/>
                    <a:pt x="3936" y="4987"/>
                  </a:cubicBezTo>
                  <a:cubicBezTo>
                    <a:pt x="3790" y="5060"/>
                    <a:pt x="3644" y="5108"/>
                    <a:pt x="3474" y="5133"/>
                  </a:cubicBezTo>
                  <a:cubicBezTo>
                    <a:pt x="3450" y="5157"/>
                    <a:pt x="3402" y="5205"/>
                    <a:pt x="3426" y="5254"/>
                  </a:cubicBezTo>
                  <a:cubicBezTo>
                    <a:pt x="3426" y="5278"/>
                    <a:pt x="3474" y="5303"/>
                    <a:pt x="3499" y="5303"/>
                  </a:cubicBezTo>
                  <a:lnTo>
                    <a:pt x="3523" y="5303"/>
                  </a:lnTo>
                  <a:cubicBezTo>
                    <a:pt x="3693" y="5254"/>
                    <a:pt x="3839" y="5205"/>
                    <a:pt x="4009" y="5133"/>
                  </a:cubicBezTo>
                  <a:cubicBezTo>
                    <a:pt x="4033" y="5108"/>
                    <a:pt x="4057" y="5060"/>
                    <a:pt x="4033" y="5011"/>
                  </a:cubicBezTo>
                  <a:cubicBezTo>
                    <a:pt x="4019" y="4983"/>
                    <a:pt x="3996" y="4971"/>
                    <a:pt x="3975" y="4971"/>
                  </a:cubicBezTo>
                  <a:close/>
                  <a:moveTo>
                    <a:pt x="1531" y="5205"/>
                  </a:moveTo>
                  <a:cubicBezTo>
                    <a:pt x="1434" y="5205"/>
                    <a:pt x="1434" y="5375"/>
                    <a:pt x="1531" y="5375"/>
                  </a:cubicBezTo>
                  <a:lnTo>
                    <a:pt x="2041" y="5375"/>
                  </a:lnTo>
                  <a:cubicBezTo>
                    <a:pt x="2065" y="5375"/>
                    <a:pt x="2114" y="5327"/>
                    <a:pt x="2114" y="5303"/>
                  </a:cubicBezTo>
                  <a:cubicBezTo>
                    <a:pt x="2114" y="5254"/>
                    <a:pt x="2090" y="5205"/>
                    <a:pt x="2041" y="5205"/>
                  </a:cubicBezTo>
                  <a:close/>
                  <a:moveTo>
                    <a:pt x="2527" y="5205"/>
                  </a:moveTo>
                  <a:cubicBezTo>
                    <a:pt x="2478" y="5205"/>
                    <a:pt x="2454" y="5254"/>
                    <a:pt x="2454" y="5278"/>
                  </a:cubicBezTo>
                  <a:cubicBezTo>
                    <a:pt x="2430" y="5327"/>
                    <a:pt x="2478" y="5375"/>
                    <a:pt x="2527" y="5375"/>
                  </a:cubicBezTo>
                  <a:lnTo>
                    <a:pt x="3013" y="5375"/>
                  </a:lnTo>
                  <a:cubicBezTo>
                    <a:pt x="3061" y="5375"/>
                    <a:pt x="3110" y="5327"/>
                    <a:pt x="3110" y="5278"/>
                  </a:cubicBezTo>
                  <a:cubicBezTo>
                    <a:pt x="3086" y="5230"/>
                    <a:pt x="3061" y="5205"/>
                    <a:pt x="3013" y="5205"/>
                  </a:cubicBezTo>
                  <a:close/>
                  <a:moveTo>
                    <a:pt x="1044" y="5270"/>
                  </a:moveTo>
                  <a:cubicBezTo>
                    <a:pt x="1037" y="5270"/>
                    <a:pt x="1029" y="5273"/>
                    <a:pt x="1021" y="5278"/>
                  </a:cubicBezTo>
                  <a:cubicBezTo>
                    <a:pt x="851" y="5327"/>
                    <a:pt x="681" y="5400"/>
                    <a:pt x="559" y="5497"/>
                  </a:cubicBezTo>
                  <a:cubicBezTo>
                    <a:pt x="511" y="5545"/>
                    <a:pt x="511" y="5594"/>
                    <a:pt x="559" y="5618"/>
                  </a:cubicBezTo>
                  <a:cubicBezTo>
                    <a:pt x="559" y="5643"/>
                    <a:pt x="584" y="5643"/>
                    <a:pt x="608" y="5667"/>
                  </a:cubicBezTo>
                  <a:cubicBezTo>
                    <a:pt x="632" y="5643"/>
                    <a:pt x="632" y="5643"/>
                    <a:pt x="657" y="5643"/>
                  </a:cubicBezTo>
                  <a:cubicBezTo>
                    <a:pt x="778" y="5545"/>
                    <a:pt x="899" y="5473"/>
                    <a:pt x="1069" y="5424"/>
                  </a:cubicBezTo>
                  <a:cubicBezTo>
                    <a:pt x="1134" y="5424"/>
                    <a:pt x="1103" y="5270"/>
                    <a:pt x="1044" y="5270"/>
                  </a:cubicBezTo>
                  <a:close/>
                  <a:moveTo>
                    <a:pt x="295" y="5864"/>
                  </a:moveTo>
                  <a:cubicBezTo>
                    <a:pt x="265" y="5864"/>
                    <a:pt x="235" y="5877"/>
                    <a:pt x="219" y="5910"/>
                  </a:cubicBezTo>
                  <a:cubicBezTo>
                    <a:pt x="122" y="6056"/>
                    <a:pt x="74" y="6201"/>
                    <a:pt x="25" y="6371"/>
                  </a:cubicBezTo>
                  <a:cubicBezTo>
                    <a:pt x="1" y="6420"/>
                    <a:pt x="25" y="6469"/>
                    <a:pt x="74" y="6469"/>
                  </a:cubicBezTo>
                  <a:lnTo>
                    <a:pt x="98" y="6469"/>
                  </a:lnTo>
                  <a:cubicBezTo>
                    <a:pt x="122" y="6469"/>
                    <a:pt x="146" y="6444"/>
                    <a:pt x="171" y="6420"/>
                  </a:cubicBezTo>
                  <a:cubicBezTo>
                    <a:pt x="219" y="6274"/>
                    <a:pt x="292" y="6129"/>
                    <a:pt x="365" y="5983"/>
                  </a:cubicBezTo>
                  <a:cubicBezTo>
                    <a:pt x="414" y="5918"/>
                    <a:pt x="354" y="5864"/>
                    <a:pt x="295" y="58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 3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20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52" name="Google Shape;852;p20"/>
          <p:cNvGrpSpPr/>
          <p:nvPr/>
        </p:nvGrpSpPr>
        <p:grpSpPr>
          <a:xfrm>
            <a:off x="-410092" y="165975"/>
            <a:ext cx="1025973" cy="811032"/>
            <a:chOff x="855987" y="2204128"/>
            <a:chExt cx="1217483" cy="962421"/>
          </a:xfrm>
        </p:grpSpPr>
        <p:grpSp>
          <p:nvGrpSpPr>
            <p:cNvPr id="853" name="Google Shape;853;p20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854" name="Google Shape;854;p20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20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20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20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20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20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0" name="Google Shape;860;p20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20"/>
          <p:cNvGrpSpPr/>
          <p:nvPr/>
        </p:nvGrpSpPr>
        <p:grpSpPr>
          <a:xfrm flipH="1">
            <a:off x="7488815" y="243963"/>
            <a:ext cx="1724333" cy="472838"/>
            <a:chOff x="-1050438" y="1326624"/>
            <a:chExt cx="540883" cy="148635"/>
          </a:xfrm>
        </p:grpSpPr>
        <p:sp>
          <p:nvSpPr>
            <p:cNvPr id="862" name="Google Shape;862;p20"/>
            <p:cNvSpPr/>
            <p:nvPr/>
          </p:nvSpPr>
          <p:spPr>
            <a:xfrm>
              <a:off x="-535145" y="1372897"/>
              <a:ext cx="25590" cy="22903"/>
            </a:xfrm>
            <a:custGeom>
              <a:rect b="b" l="l" r="r" t="t"/>
              <a:pathLst>
                <a:path extrusionOk="0" h="588" w="657">
                  <a:moveTo>
                    <a:pt x="76" y="0"/>
                  </a:moveTo>
                  <a:cubicBezTo>
                    <a:pt x="20" y="0"/>
                    <a:pt x="6" y="80"/>
                    <a:pt x="49" y="102"/>
                  </a:cubicBezTo>
                  <a:cubicBezTo>
                    <a:pt x="219" y="174"/>
                    <a:pt x="414" y="247"/>
                    <a:pt x="511" y="296"/>
                  </a:cubicBezTo>
                  <a:lnTo>
                    <a:pt x="1" y="490"/>
                  </a:lnTo>
                  <a:lnTo>
                    <a:pt x="49" y="587"/>
                  </a:lnTo>
                  <a:lnTo>
                    <a:pt x="608" y="344"/>
                  </a:lnTo>
                  <a:cubicBezTo>
                    <a:pt x="632" y="344"/>
                    <a:pt x="657" y="320"/>
                    <a:pt x="657" y="296"/>
                  </a:cubicBezTo>
                  <a:cubicBezTo>
                    <a:pt x="657" y="272"/>
                    <a:pt x="657" y="223"/>
                    <a:pt x="98" y="4"/>
                  </a:cubicBezTo>
                  <a:cubicBezTo>
                    <a:pt x="90" y="2"/>
                    <a:pt x="82" y="0"/>
                    <a:pt x="76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0"/>
            <p:cNvSpPr/>
            <p:nvPr/>
          </p:nvSpPr>
          <p:spPr>
            <a:xfrm>
              <a:off x="-636493" y="1326624"/>
              <a:ext cx="123160" cy="113656"/>
            </a:xfrm>
            <a:custGeom>
              <a:rect b="b" l="l" r="r" t="t"/>
              <a:pathLst>
                <a:path extrusionOk="0" h="2918" w="3162">
                  <a:moveTo>
                    <a:pt x="867" y="1"/>
                  </a:moveTo>
                  <a:cubicBezTo>
                    <a:pt x="678" y="1"/>
                    <a:pt x="1" y="1109"/>
                    <a:pt x="1024" y="1775"/>
                  </a:cubicBezTo>
                  <a:lnTo>
                    <a:pt x="514" y="1873"/>
                  </a:lnTo>
                  <a:cubicBezTo>
                    <a:pt x="514" y="1873"/>
                    <a:pt x="586" y="2917"/>
                    <a:pt x="1582" y="2917"/>
                  </a:cubicBezTo>
                  <a:cubicBezTo>
                    <a:pt x="2554" y="2917"/>
                    <a:pt x="3161" y="1265"/>
                    <a:pt x="2676" y="755"/>
                  </a:cubicBezTo>
                  <a:cubicBezTo>
                    <a:pt x="2577" y="662"/>
                    <a:pt x="2490" y="624"/>
                    <a:pt x="2413" y="624"/>
                  </a:cubicBezTo>
                  <a:cubicBezTo>
                    <a:pt x="2089" y="624"/>
                    <a:pt x="1947" y="1290"/>
                    <a:pt x="1947" y="1290"/>
                  </a:cubicBezTo>
                  <a:cubicBezTo>
                    <a:pt x="1947" y="1290"/>
                    <a:pt x="1048" y="51"/>
                    <a:pt x="878" y="2"/>
                  </a:cubicBezTo>
                  <a:cubicBezTo>
                    <a:pt x="874" y="1"/>
                    <a:pt x="871" y="1"/>
                    <a:pt x="8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0"/>
            <p:cNvSpPr/>
            <p:nvPr/>
          </p:nvSpPr>
          <p:spPr>
            <a:xfrm>
              <a:off x="-605139" y="1345593"/>
              <a:ext cx="35990" cy="47363"/>
            </a:xfrm>
            <a:custGeom>
              <a:rect b="b" l="l" r="r" t="t"/>
              <a:pathLst>
                <a:path extrusionOk="0" h="1216" w="924">
                  <a:moveTo>
                    <a:pt x="146" y="1"/>
                  </a:moveTo>
                  <a:cubicBezTo>
                    <a:pt x="121" y="1"/>
                    <a:pt x="121" y="25"/>
                    <a:pt x="97" y="49"/>
                  </a:cubicBezTo>
                  <a:cubicBezTo>
                    <a:pt x="49" y="122"/>
                    <a:pt x="121" y="268"/>
                    <a:pt x="219" y="438"/>
                  </a:cubicBezTo>
                  <a:cubicBezTo>
                    <a:pt x="194" y="414"/>
                    <a:pt x="146" y="390"/>
                    <a:pt x="97" y="390"/>
                  </a:cubicBezTo>
                  <a:cubicBezTo>
                    <a:pt x="73" y="390"/>
                    <a:pt x="49" y="414"/>
                    <a:pt x="49" y="438"/>
                  </a:cubicBezTo>
                  <a:cubicBezTo>
                    <a:pt x="0" y="584"/>
                    <a:pt x="24" y="730"/>
                    <a:pt x="97" y="851"/>
                  </a:cubicBezTo>
                  <a:cubicBezTo>
                    <a:pt x="219" y="1070"/>
                    <a:pt x="437" y="1215"/>
                    <a:pt x="704" y="1215"/>
                  </a:cubicBezTo>
                  <a:cubicBezTo>
                    <a:pt x="729" y="1215"/>
                    <a:pt x="753" y="1215"/>
                    <a:pt x="753" y="1191"/>
                  </a:cubicBezTo>
                  <a:cubicBezTo>
                    <a:pt x="753" y="1143"/>
                    <a:pt x="753" y="1118"/>
                    <a:pt x="704" y="1118"/>
                  </a:cubicBezTo>
                  <a:cubicBezTo>
                    <a:pt x="510" y="1118"/>
                    <a:pt x="316" y="997"/>
                    <a:pt x="219" y="827"/>
                  </a:cubicBezTo>
                  <a:cubicBezTo>
                    <a:pt x="146" y="730"/>
                    <a:pt x="121" y="632"/>
                    <a:pt x="146" y="511"/>
                  </a:cubicBezTo>
                  <a:lnTo>
                    <a:pt x="146" y="511"/>
                  </a:lnTo>
                  <a:cubicBezTo>
                    <a:pt x="267" y="608"/>
                    <a:pt x="389" y="705"/>
                    <a:pt x="486" y="827"/>
                  </a:cubicBezTo>
                  <a:cubicBezTo>
                    <a:pt x="498" y="839"/>
                    <a:pt x="510" y="845"/>
                    <a:pt x="522" y="845"/>
                  </a:cubicBezTo>
                  <a:cubicBezTo>
                    <a:pt x="534" y="845"/>
                    <a:pt x="547" y="839"/>
                    <a:pt x="559" y="827"/>
                  </a:cubicBezTo>
                  <a:cubicBezTo>
                    <a:pt x="559" y="803"/>
                    <a:pt x="559" y="778"/>
                    <a:pt x="559" y="754"/>
                  </a:cubicBezTo>
                  <a:cubicBezTo>
                    <a:pt x="413" y="560"/>
                    <a:pt x="292" y="365"/>
                    <a:pt x="194" y="122"/>
                  </a:cubicBezTo>
                  <a:lnTo>
                    <a:pt x="194" y="122"/>
                  </a:lnTo>
                  <a:cubicBezTo>
                    <a:pt x="437" y="341"/>
                    <a:pt x="632" y="560"/>
                    <a:pt x="826" y="827"/>
                  </a:cubicBezTo>
                  <a:lnTo>
                    <a:pt x="899" y="827"/>
                  </a:lnTo>
                  <a:cubicBezTo>
                    <a:pt x="923" y="803"/>
                    <a:pt x="923" y="754"/>
                    <a:pt x="899" y="754"/>
                  </a:cubicBezTo>
                  <a:cubicBezTo>
                    <a:pt x="680" y="462"/>
                    <a:pt x="292" y="1"/>
                    <a:pt x="146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0"/>
            <p:cNvSpPr/>
            <p:nvPr/>
          </p:nvSpPr>
          <p:spPr>
            <a:xfrm>
              <a:off x="-551232" y="1364133"/>
              <a:ext cx="16125" cy="15580"/>
            </a:xfrm>
            <a:custGeom>
              <a:rect b="b" l="l" r="r" t="t"/>
              <a:pathLst>
                <a:path extrusionOk="0" h="400" w="414">
                  <a:moveTo>
                    <a:pt x="75" y="1"/>
                  </a:moveTo>
                  <a:cubicBezTo>
                    <a:pt x="66" y="1"/>
                    <a:pt x="56" y="4"/>
                    <a:pt x="49" y="11"/>
                  </a:cubicBezTo>
                  <a:cubicBezTo>
                    <a:pt x="25" y="11"/>
                    <a:pt x="1" y="35"/>
                    <a:pt x="25" y="59"/>
                  </a:cubicBezTo>
                  <a:cubicBezTo>
                    <a:pt x="74" y="302"/>
                    <a:pt x="122" y="399"/>
                    <a:pt x="195" y="399"/>
                  </a:cubicBezTo>
                  <a:cubicBezTo>
                    <a:pt x="316" y="399"/>
                    <a:pt x="389" y="181"/>
                    <a:pt x="414" y="59"/>
                  </a:cubicBezTo>
                  <a:cubicBezTo>
                    <a:pt x="414" y="35"/>
                    <a:pt x="389" y="11"/>
                    <a:pt x="365" y="11"/>
                  </a:cubicBezTo>
                  <a:cubicBezTo>
                    <a:pt x="358" y="4"/>
                    <a:pt x="351" y="1"/>
                    <a:pt x="344" y="1"/>
                  </a:cubicBezTo>
                  <a:cubicBezTo>
                    <a:pt x="329" y="1"/>
                    <a:pt x="316" y="18"/>
                    <a:pt x="316" y="35"/>
                  </a:cubicBezTo>
                  <a:cubicBezTo>
                    <a:pt x="292" y="132"/>
                    <a:pt x="268" y="229"/>
                    <a:pt x="219" y="302"/>
                  </a:cubicBezTo>
                  <a:cubicBezTo>
                    <a:pt x="219" y="302"/>
                    <a:pt x="171" y="278"/>
                    <a:pt x="122" y="35"/>
                  </a:cubicBezTo>
                  <a:cubicBezTo>
                    <a:pt x="122" y="18"/>
                    <a:pt x="98" y="1"/>
                    <a:pt x="75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0"/>
            <p:cNvSpPr/>
            <p:nvPr/>
          </p:nvSpPr>
          <p:spPr>
            <a:xfrm>
              <a:off x="-584339" y="1423532"/>
              <a:ext cx="19475" cy="7284"/>
            </a:xfrm>
            <a:custGeom>
              <a:rect b="b" l="l" r="r" t="t"/>
              <a:pathLst>
                <a:path extrusionOk="0" h="187" w="500">
                  <a:moveTo>
                    <a:pt x="415" y="0"/>
                  </a:moveTo>
                  <a:cubicBezTo>
                    <a:pt x="404" y="0"/>
                    <a:pt x="395" y="5"/>
                    <a:pt x="389" y="16"/>
                  </a:cubicBezTo>
                  <a:cubicBezTo>
                    <a:pt x="316" y="71"/>
                    <a:pt x="243" y="98"/>
                    <a:pt x="160" y="98"/>
                  </a:cubicBezTo>
                  <a:cubicBezTo>
                    <a:pt x="133" y="98"/>
                    <a:pt x="104" y="95"/>
                    <a:pt x="73" y="89"/>
                  </a:cubicBezTo>
                  <a:cubicBezTo>
                    <a:pt x="25" y="89"/>
                    <a:pt x="0" y="186"/>
                    <a:pt x="49" y="186"/>
                  </a:cubicBezTo>
                  <a:lnTo>
                    <a:pt x="146" y="186"/>
                  </a:lnTo>
                  <a:cubicBezTo>
                    <a:pt x="243" y="186"/>
                    <a:pt x="365" y="162"/>
                    <a:pt x="462" y="89"/>
                  </a:cubicBezTo>
                  <a:cubicBezTo>
                    <a:pt x="499" y="52"/>
                    <a:pt x="451" y="0"/>
                    <a:pt x="415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0"/>
            <p:cNvSpPr/>
            <p:nvPr/>
          </p:nvSpPr>
          <p:spPr>
            <a:xfrm>
              <a:off x="-587183" y="1408303"/>
              <a:ext cx="18034" cy="7362"/>
            </a:xfrm>
            <a:custGeom>
              <a:rect b="b" l="l" r="r" t="t"/>
              <a:pathLst>
                <a:path extrusionOk="0" h="189" w="463">
                  <a:moveTo>
                    <a:pt x="401" y="0"/>
                  </a:moveTo>
                  <a:cubicBezTo>
                    <a:pt x="389" y="0"/>
                    <a:pt x="377" y="6"/>
                    <a:pt x="365" y="18"/>
                  </a:cubicBezTo>
                  <a:cubicBezTo>
                    <a:pt x="310" y="73"/>
                    <a:pt x="228" y="100"/>
                    <a:pt x="150" y="100"/>
                  </a:cubicBezTo>
                  <a:cubicBezTo>
                    <a:pt x="124" y="100"/>
                    <a:pt x="98" y="97"/>
                    <a:pt x="73" y="91"/>
                  </a:cubicBezTo>
                  <a:cubicBezTo>
                    <a:pt x="25" y="91"/>
                    <a:pt x="1" y="116"/>
                    <a:pt x="1" y="140"/>
                  </a:cubicBezTo>
                  <a:cubicBezTo>
                    <a:pt x="1" y="164"/>
                    <a:pt x="1" y="189"/>
                    <a:pt x="49" y="189"/>
                  </a:cubicBezTo>
                  <a:lnTo>
                    <a:pt x="122" y="189"/>
                  </a:lnTo>
                  <a:cubicBezTo>
                    <a:pt x="243" y="189"/>
                    <a:pt x="341" y="140"/>
                    <a:pt x="438" y="67"/>
                  </a:cubicBezTo>
                  <a:cubicBezTo>
                    <a:pt x="462" y="67"/>
                    <a:pt x="462" y="18"/>
                    <a:pt x="438" y="18"/>
                  </a:cubicBezTo>
                  <a:cubicBezTo>
                    <a:pt x="426" y="6"/>
                    <a:pt x="414" y="0"/>
                    <a:pt x="401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0"/>
            <p:cNvSpPr/>
            <p:nvPr/>
          </p:nvSpPr>
          <p:spPr>
            <a:xfrm>
              <a:off x="-561631" y="1408303"/>
              <a:ext cx="18034" cy="7362"/>
            </a:xfrm>
            <a:custGeom>
              <a:rect b="b" l="l" r="r" t="t"/>
              <a:pathLst>
                <a:path extrusionOk="0" h="189" w="463">
                  <a:moveTo>
                    <a:pt x="401" y="0"/>
                  </a:moveTo>
                  <a:cubicBezTo>
                    <a:pt x="389" y="0"/>
                    <a:pt x="377" y="6"/>
                    <a:pt x="365" y="18"/>
                  </a:cubicBezTo>
                  <a:cubicBezTo>
                    <a:pt x="292" y="73"/>
                    <a:pt x="219" y="100"/>
                    <a:pt x="136" y="100"/>
                  </a:cubicBezTo>
                  <a:cubicBezTo>
                    <a:pt x="108" y="100"/>
                    <a:pt x="79" y="97"/>
                    <a:pt x="49" y="91"/>
                  </a:cubicBezTo>
                  <a:cubicBezTo>
                    <a:pt x="25" y="91"/>
                    <a:pt x="0" y="116"/>
                    <a:pt x="0" y="140"/>
                  </a:cubicBezTo>
                  <a:cubicBezTo>
                    <a:pt x="0" y="164"/>
                    <a:pt x="0" y="189"/>
                    <a:pt x="25" y="189"/>
                  </a:cubicBezTo>
                  <a:lnTo>
                    <a:pt x="122" y="189"/>
                  </a:lnTo>
                  <a:cubicBezTo>
                    <a:pt x="243" y="189"/>
                    <a:pt x="341" y="140"/>
                    <a:pt x="438" y="67"/>
                  </a:cubicBezTo>
                  <a:cubicBezTo>
                    <a:pt x="462" y="67"/>
                    <a:pt x="462" y="18"/>
                    <a:pt x="438" y="18"/>
                  </a:cubicBezTo>
                  <a:cubicBezTo>
                    <a:pt x="426" y="6"/>
                    <a:pt x="413" y="0"/>
                    <a:pt x="401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0"/>
            <p:cNvSpPr/>
            <p:nvPr/>
          </p:nvSpPr>
          <p:spPr>
            <a:xfrm>
              <a:off x="-1050438" y="1415117"/>
              <a:ext cx="402728" cy="60143"/>
            </a:xfrm>
            <a:custGeom>
              <a:rect b="b" l="l" r="r" t="t"/>
              <a:pathLst>
                <a:path extrusionOk="0" h="1544" w="7798">
                  <a:moveTo>
                    <a:pt x="292" y="111"/>
                  </a:moveTo>
                  <a:cubicBezTo>
                    <a:pt x="194" y="111"/>
                    <a:pt x="122" y="111"/>
                    <a:pt x="49" y="135"/>
                  </a:cubicBezTo>
                  <a:cubicBezTo>
                    <a:pt x="0" y="135"/>
                    <a:pt x="0" y="159"/>
                    <a:pt x="0" y="184"/>
                  </a:cubicBezTo>
                  <a:cubicBezTo>
                    <a:pt x="0" y="208"/>
                    <a:pt x="24" y="232"/>
                    <a:pt x="49" y="232"/>
                  </a:cubicBezTo>
                  <a:lnTo>
                    <a:pt x="73" y="232"/>
                  </a:lnTo>
                  <a:cubicBezTo>
                    <a:pt x="146" y="208"/>
                    <a:pt x="219" y="208"/>
                    <a:pt x="292" y="208"/>
                  </a:cubicBezTo>
                  <a:cubicBezTo>
                    <a:pt x="316" y="208"/>
                    <a:pt x="340" y="184"/>
                    <a:pt x="340" y="159"/>
                  </a:cubicBezTo>
                  <a:cubicBezTo>
                    <a:pt x="340" y="135"/>
                    <a:pt x="316" y="111"/>
                    <a:pt x="292" y="111"/>
                  </a:cubicBezTo>
                  <a:close/>
                  <a:moveTo>
                    <a:pt x="583" y="135"/>
                  </a:moveTo>
                  <a:cubicBezTo>
                    <a:pt x="559" y="135"/>
                    <a:pt x="534" y="135"/>
                    <a:pt x="534" y="184"/>
                  </a:cubicBezTo>
                  <a:cubicBezTo>
                    <a:pt x="534" y="208"/>
                    <a:pt x="534" y="232"/>
                    <a:pt x="583" y="232"/>
                  </a:cubicBezTo>
                  <a:cubicBezTo>
                    <a:pt x="656" y="256"/>
                    <a:pt x="753" y="281"/>
                    <a:pt x="850" y="329"/>
                  </a:cubicBezTo>
                  <a:lnTo>
                    <a:pt x="875" y="329"/>
                  </a:lnTo>
                  <a:cubicBezTo>
                    <a:pt x="923" y="329"/>
                    <a:pt x="947" y="256"/>
                    <a:pt x="899" y="232"/>
                  </a:cubicBezTo>
                  <a:cubicBezTo>
                    <a:pt x="802" y="184"/>
                    <a:pt x="705" y="159"/>
                    <a:pt x="583" y="135"/>
                  </a:cubicBezTo>
                  <a:close/>
                  <a:moveTo>
                    <a:pt x="4926" y="0"/>
                  </a:moveTo>
                  <a:cubicBezTo>
                    <a:pt x="4884" y="0"/>
                    <a:pt x="4848" y="67"/>
                    <a:pt x="4907" y="86"/>
                  </a:cubicBezTo>
                  <a:lnTo>
                    <a:pt x="4931" y="111"/>
                  </a:lnTo>
                  <a:cubicBezTo>
                    <a:pt x="4980" y="159"/>
                    <a:pt x="5004" y="232"/>
                    <a:pt x="5029" y="305"/>
                  </a:cubicBezTo>
                  <a:cubicBezTo>
                    <a:pt x="5029" y="354"/>
                    <a:pt x="5053" y="354"/>
                    <a:pt x="5077" y="354"/>
                  </a:cubicBezTo>
                  <a:cubicBezTo>
                    <a:pt x="5101" y="354"/>
                    <a:pt x="5126" y="329"/>
                    <a:pt x="5126" y="305"/>
                  </a:cubicBezTo>
                  <a:cubicBezTo>
                    <a:pt x="5101" y="208"/>
                    <a:pt x="5053" y="111"/>
                    <a:pt x="5004" y="38"/>
                  </a:cubicBezTo>
                  <a:cubicBezTo>
                    <a:pt x="4980" y="14"/>
                    <a:pt x="4980" y="14"/>
                    <a:pt x="4956" y="14"/>
                  </a:cubicBezTo>
                  <a:cubicBezTo>
                    <a:pt x="4946" y="4"/>
                    <a:pt x="4936" y="0"/>
                    <a:pt x="4926" y="0"/>
                  </a:cubicBezTo>
                  <a:close/>
                  <a:moveTo>
                    <a:pt x="4688" y="62"/>
                  </a:moveTo>
                  <a:cubicBezTo>
                    <a:pt x="4664" y="62"/>
                    <a:pt x="4640" y="62"/>
                    <a:pt x="4640" y="86"/>
                  </a:cubicBezTo>
                  <a:cubicBezTo>
                    <a:pt x="4591" y="159"/>
                    <a:pt x="4567" y="208"/>
                    <a:pt x="4591" y="281"/>
                  </a:cubicBezTo>
                  <a:cubicBezTo>
                    <a:pt x="4591" y="329"/>
                    <a:pt x="4591" y="378"/>
                    <a:pt x="4616" y="426"/>
                  </a:cubicBezTo>
                  <a:cubicBezTo>
                    <a:pt x="4616" y="444"/>
                    <a:pt x="4628" y="461"/>
                    <a:pt x="4643" y="461"/>
                  </a:cubicBezTo>
                  <a:cubicBezTo>
                    <a:pt x="4650" y="461"/>
                    <a:pt x="4657" y="458"/>
                    <a:pt x="4664" y="451"/>
                  </a:cubicBezTo>
                  <a:cubicBezTo>
                    <a:pt x="4688" y="451"/>
                    <a:pt x="4713" y="426"/>
                    <a:pt x="4713" y="402"/>
                  </a:cubicBezTo>
                  <a:cubicBezTo>
                    <a:pt x="4688" y="354"/>
                    <a:pt x="4688" y="329"/>
                    <a:pt x="4688" y="281"/>
                  </a:cubicBezTo>
                  <a:cubicBezTo>
                    <a:pt x="4688" y="232"/>
                    <a:pt x="4688" y="184"/>
                    <a:pt x="4713" y="135"/>
                  </a:cubicBezTo>
                  <a:cubicBezTo>
                    <a:pt x="4737" y="111"/>
                    <a:pt x="4713" y="86"/>
                    <a:pt x="4688" y="62"/>
                  </a:cubicBezTo>
                  <a:close/>
                  <a:moveTo>
                    <a:pt x="7749" y="135"/>
                  </a:moveTo>
                  <a:cubicBezTo>
                    <a:pt x="7725" y="135"/>
                    <a:pt x="7701" y="159"/>
                    <a:pt x="7701" y="184"/>
                  </a:cubicBezTo>
                  <a:cubicBezTo>
                    <a:pt x="7676" y="281"/>
                    <a:pt x="7652" y="354"/>
                    <a:pt x="7604" y="451"/>
                  </a:cubicBezTo>
                  <a:cubicBezTo>
                    <a:pt x="7579" y="451"/>
                    <a:pt x="7579" y="499"/>
                    <a:pt x="7604" y="524"/>
                  </a:cubicBezTo>
                  <a:lnTo>
                    <a:pt x="7628" y="524"/>
                  </a:lnTo>
                  <a:lnTo>
                    <a:pt x="7628" y="499"/>
                  </a:lnTo>
                  <a:lnTo>
                    <a:pt x="7676" y="499"/>
                  </a:lnTo>
                  <a:cubicBezTo>
                    <a:pt x="7749" y="402"/>
                    <a:pt x="7774" y="305"/>
                    <a:pt x="7798" y="184"/>
                  </a:cubicBezTo>
                  <a:cubicBezTo>
                    <a:pt x="7798" y="159"/>
                    <a:pt x="7774" y="135"/>
                    <a:pt x="7749" y="135"/>
                  </a:cubicBezTo>
                  <a:close/>
                  <a:moveTo>
                    <a:pt x="1148" y="349"/>
                  </a:moveTo>
                  <a:cubicBezTo>
                    <a:pt x="1112" y="349"/>
                    <a:pt x="1100" y="409"/>
                    <a:pt x="1142" y="451"/>
                  </a:cubicBezTo>
                  <a:cubicBezTo>
                    <a:pt x="1215" y="475"/>
                    <a:pt x="1312" y="524"/>
                    <a:pt x="1409" y="597"/>
                  </a:cubicBezTo>
                  <a:lnTo>
                    <a:pt x="1433" y="597"/>
                  </a:lnTo>
                  <a:lnTo>
                    <a:pt x="1433" y="572"/>
                  </a:lnTo>
                  <a:lnTo>
                    <a:pt x="1458" y="572"/>
                  </a:lnTo>
                  <a:cubicBezTo>
                    <a:pt x="1482" y="548"/>
                    <a:pt x="1482" y="524"/>
                    <a:pt x="1458" y="499"/>
                  </a:cubicBezTo>
                  <a:cubicBezTo>
                    <a:pt x="1360" y="451"/>
                    <a:pt x="1263" y="402"/>
                    <a:pt x="1166" y="354"/>
                  </a:cubicBezTo>
                  <a:cubicBezTo>
                    <a:pt x="1159" y="350"/>
                    <a:pt x="1153" y="349"/>
                    <a:pt x="1148" y="349"/>
                  </a:cubicBezTo>
                  <a:close/>
                  <a:moveTo>
                    <a:pt x="1725" y="645"/>
                  </a:moveTo>
                  <a:cubicBezTo>
                    <a:pt x="1676" y="645"/>
                    <a:pt x="1652" y="645"/>
                    <a:pt x="1652" y="669"/>
                  </a:cubicBezTo>
                  <a:cubicBezTo>
                    <a:pt x="1628" y="694"/>
                    <a:pt x="1628" y="718"/>
                    <a:pt x="1652" y="742"/>
                  </a:cubicBezTo>
                  <a:lnTo>
                    <a:pt x="1919" y="888"/>
                  </a:lnTo>
                  <a:lnTo>
                    <a:pt x="1943" y="888"/>
                  </a:lnTo>
                  <a:cubicBezTo>
                    <a:pt x="1968" y="888"/>
                    <a:pt x="1992" y="888"/>
                    <a:pt x="1992" y="864"/>
                  </a:cubicBezTo>
                  <a:cubicBezTo>
                    <a:pt x="2016" y="839"/>
                    <a:pt x="1992" y="815"/>
                    <a:pt x="1968" y="815"/>
                  </a:cubicBezTo>
                  <a:lnTo>
                    <a:pt x="1725" y="645"/>
                  </a:lnTo>
                  <a:close/>
                  <a:moveTo>
                    <a:pt x="7421" y="629"/>
                  </a:moveTo>
                  <a:cubicBezTo>
                    <a:pt x="7409" y="629"/>
                    <a:pt x="7396" y="634"/>
                    <a:pt x="7385" y="645"/>
                  </a:cubicBezTo>
                  <a:cubicBezTo>
                    <a:pt x="7312" y="694"/>
                    <a:pt x="7215" y="742"/>
                    <a:pt x="7142" y="791"/>
                  </a:cubicBezTo>
                  <a:cubicBezTo>
                    <a:pt x="7118" y="815"/>
                    <a:pt x="7093" y="839"/>
                    <a:pt x="7118" y="864"/>
                  </a:cubicBezTo>
                  <a:cubicBezTo>
                    <a:pt x="7118" y="888"/>
                    <a:pt x="7142" y="888"/>
                    <a:pt x="7166" y="888"/>
                  </a:cubicBezTo>
                  <a:lnTo>
                    <a:pt x="7191" y="888"/>
                  </a:lnTo>
                  <a:cubicBezTo>
                    <a:pt x="7288" y="839"/>
                    <a:pt x="7361" y="791"/>
                    <a:pt x="7458" y="718"/>
                  </a:cubicBezTo>
                  <a:cubicBezTo>
                    <a:pt x="7495" y="681"/>
                    <a:pt x="7461" y="629"/>
                    <a:pt x="7421" y="629"/>
                  </a:cubicBezTo>
                  <a:close/>
                  <a:moveTo>
                    <a:pt x="5077" y="548"/>
                  </a:moveTo>
                  <a:cubicBezTo>
                    <a:pt x="5053" y="548"/>
                    <a:pt x="5029" y="572"/>
                    <a:pt x="5029" y="597"/>
                  </a:cubicBezTo>
                  <a:cubicBezTo>
                    <a:pt x="5004" y="645"/>
                    <a:pt x="5004" y="669"/>
                    <a:pt x="4980" y="718"/>
                  </a:cubicBezTo>
                  <a:cubicBezTo>
                    <a:pt x="4931" y="694"/>
                    <a:pt x="4907" y="645"/>
                    <a:pt x="4859" y="621"/>
                  </a:cubicBezTo>
                  <a:cubicBezTo>
                    <a:pt x="4846" y="609"/>
                    <a:pt x="4834" y="603"/>
                    <a:pt x="4822" y="603"/>
                  </a:cubicBezTo>
                  <a:cubicBezTo>
                    <a:pt x="4810" y="603"/>
                    <a:pt x="4798" y="609"/>
                    <a:pt x="4786" y="621"/>
                  </a:cubicBezTo>
                  <a:cubicBezTo>
                    <a:pt x="4761" y="645"/>
                    <a:pt x="4761" y="669"/>
                    <a:pt x="4786" y="694"/>
                  </a:cubicBezTo>
                  <a:cubicBezTo>
                    <a:pt x="4834" y="742"/>
                    <a:pt x="4883" y="767"/>
                    <a:pt x="4931" y="791"/>
                  </a:cubicBezTo>
                  <a:lnTo>
                    <a:pt x="4907" y="864"/>
                  </a:lnTo>
                  <a:cubicBezTo>
                    <a:pt x="4907" y="888"/>
                    <a:pt x="4907" y="912"/>
                    <a:pt x="4931" y="937"/>
                  </a:cubicBezTo>
                  <a:lnTo>
                    <a:pt x="4956" y="937"/>
                  </a:lnTo>
                  <a:lnTo>
                    <a:pt x="4956" y="912"/>
                  </a:lnTo>
                  <a:cubicBezTo>
                    <a:pt x="4956" y="924"/>
                    <a:pt x="4962" y="931"/>
                    <a:pt x="4971" y="931"/>
                  </a:cubicBezTo>
                  <a:cubicBezTo>
                    <a:pt x="4980" y="931"/>
                    <a:pt x="4992" y="924"/>
                    <a:pt x="5004" y="912"/>
                  </a:cubicBezTo>
                  <a:lnTo>
                    <a:pt x="5029" y="864"/>
                  </a:lnTo>
                  <a:lnTo>
                    <a:pt x="5053" y="864"/>
                  </a:lnTo>
                  <a:cubicBezTo>
                    <a:pt x="5060" y="871"/>
                    <a:pt x="5067" y="874"/>
                    <a:pt x="5074" y="874"/>
                  </a:cubicBezTo>
                  <a:cubicBezTo>
                    <a:pt x="5091" y="874"/>
                    <a:pt x="5109" y="857"/>
                    <a:pt x="5126" y="839"/>
                  </a:cubicBezTo>
                  <a:cubicBezTo>
                    <a:pt x="5150" y="815"/>
                    <a:pt x="5126" y="791"/>
                    <a:pt x="5101" y="767"/>
                  </a:cubicBezTo>
                  <a:lnTo>
                    <a:pt x="5077" y="767"/>
                  </a:lnTo>
                  <a:cubicBezTo>
                    <a:pt x="5101" y="718"/>
                    <a:pt x="5101" y="669"/>
                    <a:pt x="5126" y="621"/>
                  </a:cubicBezTo>
                  <a:cubicBezTo>
                    <a:pt x="5126" y="597"/>
                    <a:pt x="5101" y="548"/>
                    <a:pt x="5077" y="548"/>
                  </a:cubicBezTo>
                  <a:close/>
                  <a:moveTo>
                    <a:pt x="5393" y="864"/>
                  </a:moveTo>
                  <a:cubicBezTo>
                    <a:pt x="5369" y="864"/>
                    <a:pt x="5320" y="864"/>
                    <a:pt x="5320" y="912"/>
                  </a:cubicBezTo>
                  <a:cubicBezTo>
                    <a:pt x="5320" y="937"/>
                    <a:pt x="5344" y="961"/>
                    <a:pt x="5369" y="961"/>
                  </a:cubicBezTo>
                  <a:cubicBezTo>
                    <a:pt x="5466" y="985"/>
                    <a:pt x="5563" y="1009"/>
                    <a:pt x="5660" y="1034"/>
                  </a:cubicBezTo>
                  <a:lnTo>
                    <a:pt x="5684" y="1034"/>
                  </a:lnTo>
                  <a:cubicBezTo>
                    <a:pt x="5733" y="1009"/>
                    <a:pt x="5733" y="937"/>
                    <a:pt x="5684" y="937"/>
                  </a:cubicBezTo>
                  <a:cubicBezTo>
                    <a:pt x="5587" y="912"/>
                    <a:pt x="5490" y="888"/>
                    <a:pt x="5393" y="864"/>
                  </a:cubicBezTo>
                  <a:close/>
                  <a:moveTo>
                    <a:pt x="5976" y="961"/>
                  </a:moveTo>
                  <a:cubicBezTo>
                    <a:pt x="5952" y="961"/>
                    <a:pt x="5927" y="985"/>
                    <a:pt x="5927" y="1009"/>
                  </a:cubicBezTo>
                  <a:cubicBezTo>
                    <a:pt x="5903" y="1034"/>
                    <a:pt x="5927" y="1058"/>
                    <a:pt x="5952" y="1058"/>
                  </a:cubicBezTo>
                  <a:lnTo>
                    <a:pt x="6267" y="1058"/>
                  </a:lnTo>
                  <a:cubicBezTo>
                    <a:pt x="6292" y="1058"/>
                    <a:pt x="6316" y="1058"/>
                    <a:pt x="6316" y="1009"/>
                  </a:cubicBezTo>
                  <a:cubicBezTo>
                    <a:pt x="6316" y="985"/>
                    <a:pt x="6292" y="961"/>
                    <a:pt x="6267" y="961"/>
                  </a:cubicBezTo>
                  <a:close/>
                  <a:moveTo>
                    <a:pt x="6875" y="888"/>
                  </a:moveTo>
                  <a:cubicBezTo>
                    <a:pt x="6778" y="912"/>
                    <a:pt x="6680" y="937"/>
                    <a:pt x="6559" y="937"/>
                  </a:cubicBezTo>
                  <a:cubicBezTo>
                    <a:pt x="6535" y="961"/>
                    <a:pt x="6510" y="985"/>
                    <a:pt x="6535" y="1009"/>
                  </a:cubicBezTo>
                  <a:cubicBezTo>
                    <a:pt x="6535" y="1034"/>
                    <a:pt x="6559" y="1058"/>
                    <a:pt x="6583" y="1058"/>
                  </a:cubicBezTo>
                  <a:lnTo>
                    <a:pt x="6608" y="1058"/>
                  </a:lnTo>
                  <a:cubicBezTo>
                    <a:pt x="6705" y="1034"/>
                    <a:pt x="6802" y="1009"/>
                    <a:pt x="6899" y="985"/>
                  </a:cubicBezTo>
                  <a:cubicBezTo>
                    <a:pt x="6923" y="985"/>
                    <a:pt x="6948" y="961"/>
                    <a:pt x="6948" y="937"/>
                  </a:cubicBezTo>
                  <a:cubicBezTo>
                    <a:pt x="6923" y="912"/>
                    <a:pt x="6899" y="888"/>
                    <a:pt x="6875" y="888"/>
                  </a:cubicBezTo>
                  <a:close/>
                  <a:moveTo>
                    <a:pt x="2235" y="937"/>
                  </a:moveTo>
                  <a:cubicBezTo>
                    <a:pt x="2211" y="937"/>
                    <a:pt x="2186" y="937"/>
                    <a:pt x="2162" y="961"/>
                  </a:cubicBezTo>
                  <a:cubicBezTo>
                    <a:pt x="2162" y="985"/>
                    <a:pt x="2162" y="1009"/>
                    <a:pt x="2186" y="1034"/>
                  </a:cubicBezTo>
                  <a:cubicBezTo>
                    <a:pt x="2284" y="1082"/>
                    <a:pt x="2381" y="1131"/>
                    <a:pt x="2454" y="1180"/>
                  </a:cubicBezTo>
                  <a:lnTo>
                    <a:pt x="2478" y="1180"/>
                  </a:lnTo>
                  <a:cubicBezTo>
                    <a:pt x="2502" y="1180"/>
                    <a:pt x="2526" y="1180"/>
                    <a:pt x="2526" y="1155"/>
                  </a:cubicBezTo>
                  <a:cubicBezTo>
                    <a:pt x="2551" y="1131"/>
                    <a:pt x="2526" y="1107"/>
                    <a:pt x="2502" y="1082"/>
                  </a:cubicBezTo>
                  <a:lnTo>
                    <a:pt x="2235" y="937"/>
                  </a:lnTo>
                  <a:close/>
                  <a:moveTo>
                    <a:pt x="4754" y="1076"/>
                  </a:moveTo>
                  <a:cubicBezTo>
                    <a:pt x="4748" y="1076"/>
                    <a:pt x="4741" y="1078"/>
                    <a:pt x="4737" y="1082"/>
                  </a:cubicBezTo>
                  <a:cubicBezTo>
                    <a:pt x="4664" y="1155"/>
                    <a:pt x="4567" y="1204"/>
                    <a:pt x="4494" y="1252"/>
                  </a:cubicBezTo>
                  <a:cubicBezTo>
                    <a:pt x="4470" y="1277"/>
                    <a:pt x="4446" y="1301"/>
                    <a:pt x="4470" y="1325"/>
                  </a:cubicBezTo>
                  <a:cubicBezTo>
                    <a:pt x="4470" y="1350"/>
                    <a:pt x="4494" y="1350"/>
                    <a:pt x="4518" y="1350"/>
                  </a:cubicBezTo>
                  <a:lnTo>
                    <a:pt x="4543" y="1350"/>
                  </a:lnTo>
                  <a:cubicBezTo>
                    <a:pt x="4640" y="1301"/>
                    <a:pt x="4713" y="1228"/>
                    <a:pt x="4786" y="1155"/>
                  </a:cubicBezTo>
                  <a:cubicBezTo>
                    <a:pt x="4825" y="1116"/>
                    <a:pt x="4784" y="1076"/>
                    <a:pt x="4754" y="1076"/>
                  </a:cubicBezTo>
                  <a:close/>
                  <a:moveTo>
                    <a:pt x="2772" y="1218"/>
                  </a:moveTo>
                  <a:cubicBezTo>
                    <a:pt x="2755" y="1218"/>
                    <a:pt x="2738" y="1235"/>
                    <a:pt x="2721" y="1252"/>
                  </a:cubicBezTo>
                  <a:cubicBezTo>
                    <a:pt x="2721" y="1277"/>
                    <a:pt x="2721" y="1301"/>
                    <a:pt x="2745" y="1325"/>
                  </a:cubicBezTo>
                  <a:cubicBezTo>
                    <a:pt x="2842" y="1350"/>
                    <a:pt x="2939" y="1398"/>
                    <a:pt x="3037" y="1422"/>
                  </a:cubicBezTo>
                  <a:lnTo>
                    <a:pt x="3061" y="1422"/>
                  </a:lnTo>
                  <a:cubicBezTo>
                    <a:pt x="3134" y="1422"/>
                    <a:pt x="3134" y="1325"/>
                    <a:pt x="3061" y="1325"/>
                  </a:cubicBezTo>
                  <a:cubicBezTo>
                    <a:pt x="2988" y="1301"/>
                    <a:pt x="2891" y="1252"/>
                    <a:pt x="2794" y="1228"/>
                  </a:cubicBezTo>
                  <a:cubicBezTo>
                    <a:pt x="2787" y="1221"/>
                    <a:pt x="2779" y="1218"/>
                    <a:pt x="2772" y="1218"/>
                  </a:cubicBezTo>
                  <a:close/>
                  <a:moveTo>
                    <a:pt x="3340" y="1395"/>
                  </a:moveTo>
                  <a:cubicBezTo>
                    <a:pt x="3300" y="1395"/>
                    <a:pt x="3286" y="1495"/>
                    <a:pt x="3352" y="1495"/>
                  </a:cubicBezTo>
                  <a:cubicBezTo>
                    <a:pt x="3450" y="1520"/>
                    <a:pt x="3547" y="1520"/>
                    <a:pt x="3644" y="1544"/>
                  </a:cubicBezTo>
                  <a:cubicBezTo>
                    <a:pt x="3668" y="1544"/>
                    <a:pt x="3717" y="1520"/>
                    <a:pt x="3717" y="1495"/>
                  </a:cubicBezTo>
                  <a:cubicBezTo>
                    <a:pt x="3717" y="1447"/>
                    <a:pt x="3692" y="1447"/>
                    <a:pt x="3668" y="1422"/>
                  </a:cubicBezTo>
                  <a:cubicBezTo>
                    <a:pt x="3571" y="1422"/>
                    <a:pt x="3474" y="1422"/>
                    <a:pt x="3352" y="1398"/>
                  </a:cubicBezTo>
                  <a:cubicBezTo>
                    <a:pt x="3348" y="1396"/>
                    <a:pt x="3344" y="1395"/>
                    <a:pt x="3340" y="1395"/>
                  </a:cubicBezTo>
                  <a:close/>
                  <a:moveTo>
                    <a:pt x="4251" y="1374"/>
                  </a:moveTo>
                  <a:cubicBezTo>
                    <a:pt x="4154" y="1398"/>
                    <a:pt x="4033" y="1422"/>
                    <a:pt x="3935" y="1422"/>
                  </a:cubicBezTo>
                  <a:cubicBezTo>
                    <a:pt x="3911" y="1447"/>
                    <a:pt x="3887" y="1471"/>
                    <a:pt x="3911" y="1495"/>
                  </a:cubicBezTo>
                  <a:cubicBezTo>
                    <a:pt x="3911" y="1520"/>
                    <a:pt x="3911" y="1544"/>
                    <a:pt x="3960" y="1544"/>
                  </a:cubicBezTo>
                  <a:cubicBezTo>
                    <a:pt x="4081" y="1520"/>
                    <a:pt x="4178" y="1495"/>
                    <a:pt x="4275" y="1471"/>
                  </a:cubicBezTo>
                  <a:cubicBezTo>
                    <a:pt x="4300" y="1471"/>
                    <a:pt x="4324" y="1447"/>
                    <a:pt x="4300" y="1398"/>
                  </a:cubicBezTo>
                  <a:cubicBezTo>
                    <a:pt x="4300" y="1374"/>
                    <a:pt x="4275" y="1374"/>
                    <a:pt x="4251" y="13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" name="Google Shape;870;p20"/>
          <p:cNvGrpSpPr/>
          <p:nvPr/>
        </p:nvGrpSpPr>
        <p:grpSpPr>
          <a:xfrm rot="3617422">
            <a:off x="12541" y="4635556"/>
            <a:ext cx="639248" cy="382014"/>
            <a:chOff x="1202177" y="4613417"/>
            <a:chExt cx="528376" cy="315757"/>
          </a:xfrm>
        </p:grpSpPr>
        <p:sp>
          <p:nvSpPr>
            <p:cNvPr id="871" name="Google Shape;871;p20"/>
            <p:cNvSpPr/>
            <p:nvPr/>
          </p:nvSpPr>
          <p:spPr>
            <a:xfrm>
              <a:off x="1564214" y="4671691"/>
              <a:ext cx="166339" cy="48340"/>
            </a:xfrm>
            <a:custGeom>
              <a:rect b="b" l="l" r="r" t="t"/>
              <a:pathLst>
                <a:path extrusionOk="0" h="438" w="1507">
                  <a:moveTo>
                    <a:pt x="1409" y="1"/>
                  </a:moveTo>
                  <a:lnTo>
                    <a:pt x="73" y="316"/>
                  </a:lnTo>
                  <a:cubicBezTo>
                    <a:pt x="25" y="316"/>
                    <a:pt x="0" y="341"/>
                    <a:pt x="25" y="389"/>
                  </a:cubicBezTo>
                  <a:cubicBezTo>
                    <a:pt x="25" y="414"/>
                    <a:pt x="49" y="438"/>
                    <a:pt x="73" y="438"/>
                  </a:cubicBezTo>
                  <a:lnTo>
                    <a:pt x="98" y="438"/>
                  </a:lnTo>
                  <a:lnTo>
                    <a:pt x="1434" y="122"/>
                  </a:lnTo>
                  <a:cubicBezTo>
                    <a:pt x="1506" y="122"/>
                    <a:pt x="1482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0"/>
            <p:cNvSpPr/>
            <p:nvPr/>
          </p:nvSpPr>
          <p:spPr>
            <a:xfrm>
              <a:off x="1602846" y="4613417"/>
              <a:ext cx="60708" cy="176363"/>
            </a:xfrm>
            <a:custGeom>
              <a:rect b="b" l="l" r="r" t="t"/>
              <a:pathLst>
                <a:path extrusionOk="0" h="1598" w="550">
                  <a:moveTo>
                    <a:pt x="77" y="0"/>
                  </a:moveTo>
                  <a:cubicBezTo>
                    <a:pt x="39" y="0"/>
                    <a:pt x="0" y="32"/>
                    <a:pt x="15" y="91"/>
                  </a:cubicBezTo>
                  <a:lnTo>
                    <a:pt x="403" y="1573"/>
                  </a:lnTo>
                  <a:cubicBezTo>
                    <a:pt x="428" y="1597"/>
                    <a:pt x="452" y="1597"/>
                    <a:pt x="476" y="1597"/>
                  </a:cubicBezTo>
                  <a:lnTo>
                    <a:pt x="501" y="1597"/>
                  </a:lnTo>
                  <a:cubicBezTo>
                    <a:pt x="525" y="1597"/>
                    <a:pt x="549" y="1549"/>
                    <a:pt x="525" y="1525"/>
                  </a:cubicBezTo>
                  <a:lnTo>
                    <a:pt x="136" y="43"/>
                  </a:lnTo>
                  <a:cubicBezTo>
                    <a:pt x="127" y="14"/>
                    <a:pt x="102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0"/>
            <p:cNvSpPr/>
            <p:nvPr/>
          </p:nvSpPr>
          <p:spPr>
            <a:xfrm>
              <a:off x="1582978" y="4629421"/>
              <a:ext cx="104638" cy="138950"/>
            </a:xfrm>
            <a:custGeom>
              <a:rect b="b" l="l" r="r" t="t"/>
              <a:pathLst>
                <a:path extrusionOk="0" h="1259" w="948">
                  <a:moveTo>
                    <a:pt x="875" y="1"/>
                  </a:moveTo>
                  <a:cubicBezTo>
                    <a:pt x="857" y="1"/>
                    <a:pt x="838" y="7"/>
                    <a:pt x="826" y="19"/>
                  </a:cubicBezTo>
                  <a:lnTo>
                    <a:pt x="25" y="1161"/>
                  </a:lnTo>
                  <a:cubicBezTo>
                    <a:pt x="0" y="1185"/>
                    <a:pt x="0" y="1234"/>
                    <a:pt x="49" y="1258"/>
                  </a:cubicBezTo>
                  <a:lnTo>
                    <a:pt x="122" y="1258"/>
                  </a:lnTo>
                  <a:lnTo>
                    <a:pt x="924" y="92"/>
                  </a:lnTo>
                  <a:cubicBezTo>
                    <a:pt x="948" y="68"/>
                    <a:pt x="948" y="19"/>
                    <a:pt x="924" y="19"/>
                  </a:cubicBezTo>
                  <a:cubicBezTo>
                    <a:pt x="911" y="7"/>
                    <a:pt x="893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0"/>
            <p:cNvSpPr/>
            <p:nvPr/>
          </p:nvSpPr>
          <p:spPr>
            <a:xfrm>
              <a:off x="1548982" y="4644430"/>
              <a:ext cx="160158" cy="102419"/>
            </a:xfrm>
            <a:custGeom>
              <a:rect b="b" l="l" r="r" t="t"/>
              <a:pathLst>
                <a:path extrusionOk="0" h="928" w="1451">
                  <a:moveTo>
                    <a:pt x="115" y="1"/>
                  </a:moveTo>
                  <a:cubicBezTo>
                    <a:pt x="51" y="1"/>
                    <a:pt x="0" y="83"/>
                    <a:pt x="65" y="126"/>
                  </a:cubicBezTo>
                  <a:lnTo>
                    <a:pt x="1329" y="928"/>
                  </a:lnTo>
                  <a:lnTo>
                    <a:pt x="1377" y="928"/>
                  </a:lnTo>
                  <a:cubicBezTo>
                    <a:pt x="1426" y="928"/>
                    <a:pt x="1450" y="831"/>
                    <a:pt x="1402" y="806"/>
                  </a:cubicBezTo>
                  <a:lnTo>
                    <a:pt x="138" y="5"/>
                  </a:lnTo>
                  <a:cubicBezTo>
                    <a:pt x="130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0"/>
            <p:cNvSpPr/>
            <p:nvPr/>
          </p:nvSpPr>
          <p:spPr>
            <a:xfrm>
              <a:off x="1202177" y="4673346"/>
              <a:ext cx="177156" cy="151310"/>
            </a:xfrm>
            <a:custGeom>
              <a:rect b="b" l="l" r="r" t="t"/>
              <a:pathLst>
                <a:path extrusionOk="0" h="1371" w="1605">
                  <a:moveTo>
                    <a:pt x="924" y="131"/>
                  </a:moveTo>
                  <a:cubicBezTo>
                    <a:pt x="1216" y="131"/>
                    <a:pt x="1458" y="374"/>
                    <a:pt x="1483" y="690"/>
                  </a:cubicBezTo>
                  <a:cubicBezTo>
                    <a:pt x="1483" y="1019"/>
                    <a:pt x="1204" y="1248"/>
                    <a:pt x="911" y="1248"/>
                  </a:cubicBezTo>
                  <a:cubicBezTo>
                    <a:pt x="771" y="1248"/>
                    <a:pt x="629" y="1196"/>
                    <a:pt x="511" y="1079"/>
                  </a:cubicBezTo>
                  <a:cubicBezTo>
                    <a:pt x="171" y="739"/>
                    <a:pt x="414" y="131"/>
                    <a:pt x="924" y="131"/>
                  </a:cubicBezTo>
                  <a:close/>
                  <a:moveTo>
                    <a:pt x="907" y="1"/>
                  </a:moveTo>
                  <a:cubicBezTo>
                    <a:pt x="740" y="1"/>
                    <a:pt x="571" y="63"/>
                    <a:pt x="438" y="204"/>
                  </a:cubicBezTo>
                  <a:cubicBezTo>
                    <a:pt x="1" y="641"/>
                    <a:pt x="317" y="1370"/>
                    <a:pt x="924" y="1370"/>
                  </a:cubicBezTo>
                  <a:cubicBezTo>
                    <a:pt x="1288" y="1370"/>
                    <a:pt x="1604" y="1079"/>
                    <a:pt x="1604" y="690"/>
                  </a:cubicBezTo>
                  <a:cubicBezTo>
                    <a:pt x="1604" y="278"/>
                    <a:pt x="1258" y="1"/>
                    <a:pt x="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0"/>
            <p:cNvSpPr/>
            <p:nvPr/>
          </p:nvSpPr>
          <p:spPr>
            <a:xfrm>
              <a:off x="1389928" y="4832385"/>
              <a:ext cx="115344" cy="96790"/>
            </a:xfrm>
            <a:custGeom>
              <a:rect b="b" l="l" r="r" t="t"/>
              <a:pathLst>
                <a:path extrusionOk="0" h="877" w="1045">
                  <a:moveTo>
                    <a:pt x="583" y="124"/>
                  </a:moveTo>
                  <a:cubicBezTo>
                    <a:pt x="753" y="124"/>
                    <a:pt x="899" y="269"/>
                    <a:pt x="899" y="439"/>
                  </a:cubicBezTo>
                  <a:cubicBezTo>
                    <a:pt x="899" y="622"/>
                    <a:pt x="741" y="747"/>
                    <a:pt x="587" y="747"/>
                  </a:cubicBezTo>
                  <a:cubicBezTo>
                    <a:pt x="515" y="747"/>
                    <a:pt x="443" y="720"/>
                    <a:pt x="389" y="658"/>
                  </a:cubicBezTo>
                  <a:cubicBezTo>
                    <a:pt x="195" y="464"/>
                    <a:pt x="316" y="124"/>
                    <a:pt x="583" y="124"/>
                  </a:cubicBezTo>
                  <a:close/>
                  <a:moveTo>
                    <a:pt x="584" y="0"/>
                  </a:moveTo>
                  <a:cubicBezTo>
                    <a:pt x="473" y="0"/>
                    <a:pt x="361" y="38"/>
                    <a:pt x="268" y="124"/>
                  </a:cubicBezTo>
                  <a:cubicBezTo>
                    <a:pt x="0" y="415"/>
                    <a:pt x="195" y="877"/>
                    <a:pt x="583" y="877"/>
                  </a:cubicBezTo>
                  <a:cubicBezTo>
                    <a:pt x="826" y="877"/>
                    <a:pt x="1021" y="682"/>
                    <a:pt x="1045" y="439"/>
                  </a:cubicBezTo>
                  <a:cubicBezTo>
                    <a:pt x="1045" y="175"/>
                    <a:pt x="820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" name="Google Shape;877;p20"/>
          <p:cNvGrpSpPr/>
          <p:nvPr/>
        </p:nvGrpSpPr>
        <p:grpSpPr>
          <a:xfrm>
            <a:off x="8487535" y="4225366"/>
            <a:ext cx="666115" cy="973447"/>
            <a:chOff x="-1047799" y="3300294"/>
            <a:chExt cx="439014" cy="641607"/>
          </a:xfrm>
        </p:grpSpPr>
        <p:sp>
          <p:nvSpPr>
            <p:cNvPr id="878" name="Google Shape;878;p20"/>
            <p:cNvSpPr/>
            <p:nvPr/>
          </p:nvSpPr>
          <p:spPr>
            <a:xfrm>
              <a:off x="-994003" y="3750695"/>
              <a:ext cx="138774" cy="63785"/>
            </a:xfrm>
            <a:custGeom>
              <a:rect b="b" l="l" r="r" t="t"/>
              <a:pathLst>
                <a:path extrusionOk="0" h="849" w="1847">
                  <a:moveTo>
                    <a:pt x="728" y="0"/>
                  </a:moveTo>
                  <a:cubicBezTo>
                    <a:pt x="502" y="0"/>
                    <a:pt x="254" y="68"/>
                    <a:pt x="1" y="252"/>
                  </a:cubicBezTo>
                  <a:cubicBezTo>
                    <a:pt x="1" y="252"/>
                    <a:pt x="350" y="848"/>
                    <a:pt x="1002" y="848"/>
                  </a:cubicBezTo>
                  <a:cubicBezTo>
                    <a:pt x="1243" y="848"/>
                    <a:pt x="1526" y="767"/>
                    <a:pt x="1847" y="544"/>
                  </a:cubicBezTo>
                  <a:cubicBezTo>
                    <a:pt x="1847" y="544"/>
                    <a:pt x="1369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0"/>
            <p:cNvSpPr/>
            <p:nvPr/>
          </p:nvSpPr>
          <p:spPr>
            <a:xfrm>
              <a:off x="-950199" y="3777592"/>
              <a:ext cx="98652" cy="17656"/>
            </a:xfrm>
            <a:custGeom>
              <a:rect b="b" l="l" r="r" t="t"/>
              <a:pathLst>
                <a:path extrusionOk="0" h="235" w="1313">
                  <a:moveTo>
                    <a:pt x="500" y="0"/>
                  </a:moveTo>
                  <a:cubicBezTo>
                    <a:pt x="349" y="0"/>
                    <a:pt x="197" y="14"/>
                    <a:pt x="49" y="40"/>
                  </a:cubicBezTo>
                  <a:cubicBezTo>
                    <a:pt x="25" y="40"/>
                    <a:pt x="1" y="64"/>
                    <a:pt x="25" y="89"/>
                  </a:cubicBezTo>
                  <a:cubicBezTo>
                    <a:pt x="25" y="113"/>
                    <a:pt x="49" y="113"/>
                    <a:pt x="73" y="113"/>
                  </a:cubicBezTo>
                  <a:cubicBezTo>
                    <a:pt x="191" y="98"/>
                    <a:pt x="311" y="90"/>
                    <a:pt x="431" y="90"/>
                  </a:cubicBezTo>
                  <a:cubicBezTo>
                    <a:pt x="708" y="90"/>
                    <a:pt x="985" y="133"/>
                    <a:pt x="1239" y="234"/>
                  </a:cubicBezTo>
                  <a:lnTo>
                    <a:pt x="1264" y="234"/>
                  </a:lnTo>
                  <a:cubicBezTo>
                    <a:pt x="1288" y="234"/>
                    <a:pt x="1288" y="210"/>
                    <a:pt x="1312" y="210"/>
                  </a:cubicBezTo>
                  <a:cubicBezTo>
                    <a:pt x="1312" y="186"/>
                    <a:pt x="1312" y="162"/>
                    <a:pt x="1288" y="137"/>
                  </a:cubicBezTo>
                  <a:cubicBezTo>
                    <a:pt x="1039" y="44"/>
                    <a:pt x="770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0"/>
            <p:cNvSpPr/>
            <p:nvPr/>
          </p:nvSpPr>
          <p:spPr>
            <a:xfrm>
              <a:off x="-949448" y="3639053"/>
              <a:ext cx="114280" cy="249281"/>
            </a:xfrm>
            <a:custGeom>
              <a:rect b="b" l="l" r="r" t="t"/>
              <a:pathLst>
                <a:path extrusionOk="0" h="3318" w="1521">
                  <a:moveTo>
                    <a:pt x="69" y="0"/>
                  </a:moveTo>
                  <a:cubicBezTo>
                    <a:pt x="40" y="0"/>
                    <a:pt x="0" y="67"/>
                    <a:pt x="39" y="86"/>
                  </a:cubicBezTo>
                  <a:cubicBezTo>
                    <a:pt x="63" y="86"/>
                    <a:pt x="1327" y="961"/>
                    <a:pt x="1424" y="3269"/>
                  </a:cubicBezTo>
                  <a:cubicBezTo>
                    <a:pt x="1424" y="3293"/>
                    <a:pt x="1448" y="3317"/>
                    <a:pt x="1472" y="3317"/>
                  </a:cubicBezTo>
                  <a:cubicBezTo>
                    <a:pt x="1497" y="3293"/>
                    <a:pt x="1521" y="3293"/>
                    <a:pt x="1521" y="3269"/>
                  </a:cubicBezTo>
                  <a:cubicBezTo>
                    <a:pt x="1424" y="912"/>
                    <a:pt x="88" y="14"/>
                    <a:pt x="88" y="14"/>
                  </a:cubicBezTo>
                  <a:cubicBezTo>
                    <a:pt x="83" y="4"/>
                    <a:pt x="76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0"/>
            <p:cNvSpPr/>
            <p:nvPr/>
          </p:nvSpPr>
          <p:spPr>
            <a:xfrm>
              <a:off x="-1047799" y="3504796"/>
              <a:ext cx="229087" cy="179936"/>
            </a:xfrm>
            <a:custGeom>
              <a:rect b="b" l="l" r="r" t="t"/>
              <a:pathLst>
                <a:path extrusionOk="0" h="2395" w="3049">
                  <a:moveTo>
                    <a:pt x="2055" y="1"/>
                  </a:moveTo>
                  <a:cubicBezTo>
                    <a:pt x="1883" y="1"/>
                    <a:pt x="1883" y="562"/>
                    <a:pt x="1883" y="562"/>
                  </a:cubicBezTo>
                  <a:cubicBezTo>
                    <a:pt x="1761" y="416"/>
                    <a:pt x="1615" y="294"/>
                    <a:pt x="1445" y="197"/>
                  </a:cubicBezTo>
                  <a:cubicBezTo>
                    <a:pt x="1434" y="193"/>
                    <a:pt x="1423" y="192"/>
                    <a:pt x="1413" y="192"/>
                  </a:cubicBezTo>
                  <a:cubicBezTo>
                    <a:pt x="1234" y="192"/>
                    <a:pt x="1300" y="780"/>
                    <a:pt x="1300" y="780"/>
                  </a:cubicBezTo>
                  <a:cubicBezTo>
                    <a:pt x="1154" y="635"/>
                    <a:pt x="984" y="537"/>
                    <a:pt x="814" y="416"/>
                  </a:cubicBezTo>
                  <a:cubicBezTo>
                    <a:pt x="785" y="400"/>
                    <a:pt x="760" y="393"/>
                    <a:pt x="740" y="393"/>
                  </a:cubicBezTo>
                  <a:cubicBezTo>
                    <a:pt x="532" y="393"/>
                    <a:pt x="692" y="1096"/>
                    <a:pt x="692" y="1096"/>
                  </a:cubicBezTo>
                  <a:cubicBezTo>
                    <a:pt x="692" y="1096"/>
                    <a:pt x="357" y="857"/>
                    <a:pt x="178" y="857"/>
                  </a:cubicBezTo>
                  <a:cubicBezTo>
                    <a:pt x="136" y="857"/>
                    <a:pt x="103" y="870"/>
                    <a:pt x="85" y="902"/>
                  </a:cubicBezTo>
                  <a:cubicBezTo>
                    <a:pt x="1" y="1049"/>
                    <a:pt x="662" y="2395"/>
                    <a:pt x="1533" y="2395"/>
                  </a:cubicBezTo>
                  <a:cubicBezTo>
                    <a:pt x="1669" y="2395"/>
                    <a:pt x="1811" y="2362"/>
                    <a:pt x="1955" y="2286"/>
                  </a:cubicBezTo>
                  <a:cubicBezTo>
                    <a:pt x="3049" y="1728"/>
                    <a:pt x="2684" y="926"/>
                    <a:pt x="2684" y="926"/>
                  </a:cubicBezTo>
                  <a:cubicBezTo>
                    <a:pt x="2684" y="926"/>
                    <a:pt x="2368" y="197"/>
                    <a:pt x="2125" y="27"/>
                  </a:cubicBezTo>
                  <a:cubicBezTo>
                    <a:pt x="2099" y="9"/>
                    <a:pt x="2076" y="1"/>
                    <a:pt x="20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0"/>
            <p:cNvSpPr/>
            <p:nvPr/>
          </p:nvSpPr>
          <p:spPr>
            <a:xfrm>
              <a:off x="-1006775" y="3550625"/>
              <a:ext cx="157032" cy="111418"/>
            </a:xfrm>
            <a:custGeom>
              <a:rect b="b" l="l" r="r" t="t"/>
              <a:pathLst>
                <a:path extrusionOk="0" h="1483" w="2090">
                  <a:moveTo>
                    <a:pt x="1652" y="292"/>
                  </a:moveTo>
                  <a:cubicBezTo>
                    <a:pt x="1677" y="292"/>
                    <a:pt x="1701" y="316"/>
                    <a:pt x="1725" y="340"/>
                  </a:cubicBezTo>
                  <a:cubicBezTo>
                    <a:pt x="1749" y="365"/>
                    <a:pt x="1749" y="389"/>
                    <a:pt x="1774" y="413"/>
                  </a:cubicBezTo>
                  <a:lnTo>
                    <a:pt x="1725" y="389"/>
                  </a:lnTo>
                  <a:cubicBezTo>
                    <a:pt x="1701" y="365"/>
                    <a:pt x="1677" y="316"/>
                    <a:pt x="1652" y="292"/>
                  </a:cubicBezTo>
                  <a:close/>
                  <a:moveTo>
                    <a:pt x="802" y="656"/>
                  </a:moveTo>
                  <a:lnTo>
                    <a:pt x="802" y="656"/>
                  </a:lnTo>
                  <a:cubicBezTo>
                    <a:pt x="826" y="680"/>
                    <a:pt x="851" y="729"/>
                    <a:pt x="875" y="778"/>
                  </a:cubicBezTo>
                  <a:cubicBezTo>
                    <a:pt x="851" y="729"/>
                    <a:pt x="826" y="705"/>
                    <a:pt x="802" y="656"/>
                  </a:cubicBezTo>
                  <a:close/>
                  <a:moveTo>
                    <a:pt x="535" y="923"/>
                  </a:moveTo>
                  <a:lnTo>
                    <a:pt x="535" y="923"/>
                  </a:lnTo>
                  <a:cubicBezTo>
                    <a:pt x="583" y="948"/>
                    <a:pt x="608" y="996"/>
                    <a:pt x="608" y="1045"/>
                  </a:cubicBezTo>
                  <a:cubicBezTo>
                    <a:pt x="583" y="996"/>
                    <a:pt x="559" y="972"/>
                    <a:pt x="535" y="923"/>
                  </a:cubicBezTo>
                  <a:close/>
                  <a:moveTo>
                    <a:pt x="1944" y="0"/>
                  </a:moveTo>
                  <a:cubicBezTo>
                    <a:pt x="1920" y="25"/>
                    <a:pt x="1920" y="49"/>
                    <a:pt x="1920" y="73"/>
                  </a:cubicBezTo>
                  <a:cubicBezTo>
                    <a:pt x="1944" y="146"/>
                    <a:pt x="2017" y="292"/>
                    <a:pt x="1968" y="365"/>
                  </a:cubicBezTo>
                  <a:cubicBezTo>
                    <a:pt x="1968" y="389"/>
                    <a:pt x="1944" y="413"/>
                    <a:pt x="1920" y="413"/>
                  </a:cubicBezTo>
                  <a:lnTo>
                    <a:pt x="1847" y="413"/>
                  </a:lnTo>
                  <a:cubicBezTo>
                    <a:pt x="1847" y="365"/>
                    <a:pt x="1822" y="316"/>
                    <a:pt x="1798" y="267"/>
                  </a:cubicBezTo>
                  <a:cubicBezTo>
                    <a:pt x="1774" y="195"/>
                    <a:pt x="1701" y="170"/>
                    <a:pt x="1628" y="146"/>
                  </a:cubicBezTo>
                  <a:cubicBezTo>
                    <a:pt x="1604" y="146"/>
                    <a:pt x="1579" y="170"/>
                    <a:pt x="1555" y="195"/>
                  </a:cubicBezTo>
                  <a:cubicBezTo>
                    <a:pt x="1531" y="243"/>
                    <a:pt x="1555" y="316"/>
                    <a:pt x="1604" y="365"/>
                  </a:cubicBezTo>
                  <a:cubicBezTo>
                    <a:pt x="1652" y="413"/>
                    <a:pt x="1701" y="462"/>
                    <a:pt x="1749" y="486"/>
                  </a:cubicBezTo>
                  <a:lnTo>
                    <a:pt x="1749" y="510"/>
                  </a:lnTo>
                  <a:cubicBezTo>
                    <a:pt x="1749" y="559"/>
                    <a:pt x="1701" y="559"/>
                    <a:pt x="1628" y="559"/>
                  </a:cubicBezTo>
                  <a:cubicBezTo>
                    <a:pt x="1555" y="559"/>
                    <a:pt x="1482" y="535"/>
                    <a:pt x="1409" y="510"/>
                  </a:cubicBezTo>
                  <a:cubicBezTo>
                    <a:pt x="1385" y="437"/>
                    <a:pt x="1337" y="389"/>
                    <a:pt x="1288" y="365"/>
                  </a:cubicBezTo>
                  <a:cubicBezTo>
                    <a:pt x="1256" y="365"/>
                    <a:pt x="1234" y="354"/>
                    <a:pt x="1209" y="354"/>
                  </a:cubicBezTo>
                  <a:cubicBezTo>
                    <a:pt x="1196" y="354"/>
                    <a:pt x="1183" y="357"/>
                    <a:pt x="1166" y="365"/>
                  </a:cubicBezTo>
                  <a:cubicBezTo>
                    <a:pt x="1166" y="389"/>
                    <a:pt x="1142" y="413"/>
                    <a:pt x="1166" y="437"/>
                  </a:cubicBezTo>
                  <a:cubicBezTo>
                    <a:pt x="1215" y="486"/>
                    <a:pt x="1264" y="559"/>
                    <a:pt x="1337" y="583"/>
                  </a:cubicBezTo>
                  <a:cubicBezTo>
                    <a:pt x="1385" y="656"/>
                    <a:pt x="1385" y="753"/>
                    <a:pt x="1361" y="850"/>
                  </a:cubicBezTo>
                  <a:cubicBezTo>
                    <a:pt x="1343" y="905"/>
                    <a:pt x="1311" y="932"/>
                    <a:pt x="1255" y="932"/>
                  </a:cubicBezTo>
                  <a:cubicBezTo>
                    <a:pt x="1236" y="932"/>
                    <a:pt x="1215" y="929"/>
                    <a:pt x="1191" y="923"/>
                  </a:cubicBezTo>
                  <a:cubicBezTo>
                    <a:pt x="1142" y="923"/>
                    <a:pt x="1069" y="899"/>
                    <a:pt x="1021" y="850"/>
                  </a:cubicBezTo>
                  <a:cubicBezTo>
                    <a:pt x="996" y="729"/>
                    <a:pt x="924" y="608"/>
                    <a:pt x="826" y="535"/>
                  </a:cubicBezTo>
                  <a:lnTo>
                    <a:pt x="729" y="535"/>
                  </a:lnTo>
                  <a:cubicBezTo>
                    <a:pt x="705" y="559"/>
                    <a:pt x="705" y="583"/>
                    <a:pt x="705" y="632"/>
                  </a:cubicBezTo>
                  <a:cubicBezTo>
                    <a:pt x="754" y="753"/>
                    <a:pt x="826" y="850"/>
                    <a:pt x="924" y="923"/>
                  </a:cubicBezTo>
                  <a:cubicBezTo>
                    <a:pt x="948" y="972"/>
                    <a:pt x="948" y="1021"/>
                    <a:pt x="924" y="1093"/>
                  </a:cubicBezTo>
                  <a:cubicBezTo>
                    <a:pt x="924" y="1129"/>
                    <a:pt x="898" y="1151"/>
                    <a:pt x="874" y="1151"/>
                  </a:cubicBezTo>
                  <a:cubicBezTo>
                    <a:pt x="865" y="1151"/>
                    <a:pt x="857" y="1148"/>
                    <a:pt x="851" y="1142"/>
                  </a:cubicBezTo>
                  <a:cubicBezTo>
                    <a:pt x="802" y="1142"/>
                    <a:pt x="754" y="1118"/>
                    <a:pt x="729" y="1093"/>
                  </a:cubicBezTo>
                  <a:cubicBezTo>
                    <a:pt x="729" y="972"/>
                    <a:pt x="656" y="875"/>
                    <a:pt x="559" y="826"/>
                  </a:cubicBezTo>
                  <a:cubicBezTo>
                    <a:pt x="547" y="814"/>
                    <a:pt x="529" y="808"/>
                    <a:pt x="508" y="808"/>
                  </a:cubicBezTo>
                  <a:cubicBezTo>
                    <a:pt x="486" y="808"/>
                    <a:pt x="462" y="814"/>
                    <a:pt x="438" y="826"/>
                  </a:cubicBezTo>
                  <a:cubicBezTo>
                    <a:pt x="438" y="826"/>
                    <a:pt x="413" y="875"/>
                    <a:pt x="438" y="899"/>
                  </a:cubicBezTo>
                  <a:cubicBezTo>
                    <a:pt x="462" y="996"/>
                    <a:pt x="535" y="1093"/>
                    <a:pt x="632" y="1166"/>
                  </a:cubicBezTo>
                  <a:cubicBezTo>
                    <a:pt x="608" y="1239"/>
                    <a:pt x="559" y="1312"/>
                    <a:pt x="486" y="1336"/>
                  </a:cubicBezTo>
                  <a:cubicBezTo>
                    <a:pt x="455" y="1356"/>
                    <a:pt x="424" y="1364"/>
                    <a:pt x="393" y="1364"/>
                  </a:cubicBezTo>
                  <a:cubicBezTo>
                    <a:pt x="234" y="1364"/>
                    <a:pt x="98" y="1142"/>
                    <a:pt x="98" y="1142"/>
                  </a:cubicBezTo>
                  <a:cubicBezTo>
                    <a:pt x="85" y="1130"/>
                    <a:pt x="73" y="1124"/>
                    <a:pt x="64" y="1124"/>
                  </a:cubicBezTo>
                  <a:cubicBezTo>
                    <a:pt x="55" y="1124"/>
                    <a:pt x="49" y="1130"/>
                    <a:pt x="49" y="1142"/>
                  </a:cubicBezTo>
                  <a:cubicBezTo>
                    <a:pt x="25" y="1166"/>
                    <a:pt x="0" y="1191"/>
                    <a:pt x="25" y="1215"/>
                  </a:cubicBezTo>
                  <a:cubicBezTo>
                    <a:pt x="25" y="1215"/>
                    <a:pt x="195" y="1482"/>
                    <a:pt x="389" y="1482"/>
                  </a:cubicBezTo>
                  <a:cubicBezTo>
                    <a:pt x="438" y="1458"/>
                    <a:pt x="486" y="1433"/>
                    <a:pt x="535" y="1385"/>
                  </a:cubicBezTo>
                  <a:cubicBezTo>
                    <a:pt x="608" y="1336"/>
                    <a:pt x="681" y="1263"/>
                    <a:pt x="705" y="1166"/>
                  </a:cubicBezTo>
                  <a:cubicBezTo>
                    <a:pt x="754" y="1191"/>
                    <a:pt x="778" y="1191"/>
                    <a:pt x="826" y="1215"/>
                  </a:cubicBezTo>
                  <a:cubicBezTo>
                    <a:pt x="839" y="1219"/>
                    <a:pt x="852" y="1221"/>
                    <a:pt x="866" y="1221"/>
                  </a:cubicBezTo>
                  <a:cubicBezTo>
                    <a:pt x="930" y="1221"/>
                    <a:pt x="1001" y="1174"/>
                    <a:pt x="1021" y="1093"/>
                  </a:cubicBezTo>
                  <a:cubicBezTo>
                    <a:pt x="1021" y="1045"/>
                    <a:pt x="1021" y="996"/>
                    <a:pt x="1021" y="948"/>
                  </a:cubicBezTo>
                  <a:cubicBezTo>
                    <a:pt x="1069" y="972"/>
                    <a:pt x="1118" y="996"/>
                    <a:pt x="1166" y="996"/>
                  </a:cubicBezTo>
                  <a:cubicBezTo>
                    <a:pt x="1192" y="1007"/>
                    <a:pt x="1218" y="1011"/>
                    <a:pt x="1243" y="1011"/>
                  </a:cubicBezTo>
                  <a:cubicBezTo>
                    <a:pt x="1335" y="1011"/>
                    <a:pt x="1415" y="946"/>
                    <a:pt x="1434" y="850"/>
                  </a:cubicBezTo>
                  <a:cubicBezTo>
                    <a:pt x="1458" y="778"/>
                    <a:pt x="1458" y="680"/>
                    <a:pt x="1434" y="608"/>
                  </a:cubicBezTo>
                  <a:cubicBezTo>
                    <a:pt x="1507" y="608"/>
                    <a:pt x="1555" y="632"/>
                    <a:pt x="1628" y="632"/>
                  </a:cubicBezTo>
                  <a:cubicBezTo>
                    <a:pt x="1701" y="632"/>
                    <a:pt x="1798" y="608"/>
                    <a:pt x="1822" y="535"/>
                  </a:cubicBezTo>
                  <a:cubicBezTo>
                    <a:pt x="1847" y="510"/>
                    <a:pt x="1847" y="510"/>
                    <a:pt x="1847" y="486"/>
                  </a:cubicBezTo>
                  <a:cubicBezTo>
                    <a:pt x="1859" y="498"/>
                    <a:pt x="1877" y="504"/>
                    <a:pt x="1895" y="504"/>
                  </a:cubicBezTo>
                  <a:cubicBezTo>
                    <a:pt x="1913" y="504"/>
                    <a:pt x="1932" y="498"/>
                    <a:pt x="1944" y="486"/>
                  </a:cubicBezTo>
                  <a:cubicBezTo>
                    <a:pt x="1992" y="486"/>
                    <a:pt x="2041" y="462"/>
                    <a:pt x="2065" y="413"/>
                  </a:cubicBezTo>
                  <a:cubicBezTo>
                    <a:pt x="2090" y="267"/>
                    <a:pt x="2065" y="146"/>
                    <a:pt x="2017" y="25"/>
                  </a:cubicBezTo>
                  <a:cubicBezTo>
                    <a:pt x="1992" y="0"/>
                    <a:pt x="1968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0"/>
            <p:cNvSpPr/>
            <p:nvPr/>
          </p:nvSpPr>
          <p:spPr>
            <a:xfrm>
              <a:off x="-868753" y="3630488"/>
              <a:ext cx="108420" cy="91959"/>
            </a:xfrm>
            <a:custGeom>
              <a:rect b="b" l="l" r="r" t="t"/>
              <a:pathLst>
                <a:path extrusionOk="0" h="1224" w="1443">
                  <a:moveTo>
                    <a:pt x="158" y="1"/>
                  </a:moveTo>
                  <a:cubicBezTo>
                    <a:pt x="118" y="1"/>
                    <a:pt x="76" y="3"/>
                    <a:pt x="34" y="6"/>
                  </a:cubicBezTo>
                  <a:cubicBezTo>
                    <a:pt x="34" y="6"/>
                    <a:pt x="34" y="6"/>
                    <a:pt x="34" y="6"/>
                  </a:cubicBezTo>
                  <a:lnTo>
                    <a:pt x="34" y="6"/>
                  </a:lnTo>
                  <a:cubicBezTo>
                    <a:pt x="33" y="6"/>
                    <a:pt x="1" y="1224"/>
                    <a:pt x="1328" y="1224"/>
                  </a:cubicBezTo>
                  <a:cubicBezTo>
                    <a:pt x="1365" y="1224"/>
                    <a:pt x="1404" y="1223"/>
                    <a:pt x="1443" y="1221"/>
                  </a:cubicBezTo>
                  <a:cubicBezTo>
                    <a:pt x="1443" y="1221"/>
                    <a:pt x="1240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0"/>
            <p:cNvSpPr/>
            <p:nvPr/>
          </p:nvSpPr>
          <p:spPr>
            <a:xfrm>
              <a:off x="-837046" y="3663019"/>
              <a:ext cx="80394" cy="62884"/>
            </a:xfrm>
            <a:custGeom>
              <a:rect b="b" l="l" r="r" t="t"/>
              <a:pathLst>
                <a:path extrusionOk="0" h="837" w="1070">
                  <a:moveTo>
                    <a:pt x="53" y="0"/>
                  </a:moveTo>
                  <a:cubicBezTo>
                    <a:pt x="37" y="0"/>
                    <a:pt x="25" y="17"/>
                    <a:pt x="25" y="35"/>
                  </a:cubicBezTo>
                  <a:cubicBezTo>
                    <a:pt x="1" y="59"/>
                    <a:pt x="25" y="83"/>
                    <a:pt x="49" y="83"/>
                  </a:cubicBezTo>
                  <a:cubicBezTo>
                    <a:pt x="414" y="253"/>
                    <a:pt x="729" y="496"/>
                    <a:pt x="997" y="812"/>
                  </a:cubicBezTo>
                  <a:cubicBezTo>
                    <a:pt x="997" y="812"/>
                    <a:pt x="1021" y="836"/>
                    <a:pt x="1021" y="836"/>
                  </a:cubicBezTo>
                  <a:lnTo>
                    <a:pt x="1045" y="812"/>
                  </a:lnTo>
                  <a:cubicBezTo>
                    <a:pt x="1069" y="812"/>
                    <a:pt x="1069" y="788"/>
                    <a:pt x="1069" y="763"/>
                  </a:cubicBezTo>
                  <a:cubicBezTo>
                    <a:pt x="802" y="423"/>
                    <a:pt x="462" y="156"/>
                    <a:pt x="74" y="10"/>
                  </a:cubicBezTo>
                  <a:cubicBezTo>
                    <a:pt x="66" y="3"/>
                    <a:pt x="59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0"/>
            <p:cNvSpPr/>
            <p:nvPr/>
          </p:nvSpPr>
          <p:spPr>
            <a:xfrm>
              <a:off x="-764015" y="3539732"/>
              <a:ext cx="129683" cy="73101"/>
            </a:xfrm>
            <a:custGeom>
              <a:rect b="b" l="l" r="r" t="t"/>
              <a:pathLst>
                <a:path extrusionOk="0" h="973" w="1726">
                  <a:moveTo>
                    <a:pt x="1242" y="0"/>
                  </a:moveTo>
                  <a:cubicBezTo>
                    <a:pt x="434" y="0"/>
                    <a:pt x="0" y="850"/>
                    <a:pt x="0" y="850"/>
                  </a:cubicBezTo>
                  <a:cubicBezTo>
                    <a:pt x="232" y="937"/>
                    <a:pt x="435" y="973"/>
                    <a:pt x="612" y="973"/>
                  </a:cubicBezTo>
                  <a:cubicBezTo>
                    <a:pt x="1474" y="973"/>
                    <a:pt x="1725" y="117"/>
                    <a:pt x="1725" y="97"/>
                  </a:cubicBezTo>
                  <a:cubicBezTo>
                    <a:pt x="1552" y="29"/>
                    <a:pt x="1391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0"/>
            <p:cNvSpPr/>
            <p:nvPr/>
          </p:nvSpPr>
          <p:spPr>
            <a:xfrm>
              <a:off x="-769500" y="3568882"/>
              <a:ext cx="94971" cy="38391"/>
            </a:xfrm>
            <a:custGeom>
              <a:rect b="b" l="l" r="r" t="t"/>
              <a:pathLst>
                <a:path extrusionOk="0" h="511" w="1264">
                  <a:moveTo>
                    <a:pt x="1191" y="0"/>
                  </a:moveTo>
                  <a:cubicBezTo>
                    <a:pt x="778" y="49"/>
                    <a:pt x="389" y="194"/>
                    <a:pt x="25" y="413"/>
                  </a:cubicBezTo>
                  <a:cubicBezTo>
                    <a:pt x="0" y="462"/>
                    <a:pt x="25" y="510"/>
                    <a:pt x="73" y="510"/>
                  </a:cubicBezTo>
                  <a:cubicBezTo>
                    <a:pt x="73" y="510"/>
                    <a:pt x="98" y="510"/>
                    <a:pt x="98" y="486"/>
                  </a:cubicBezTo>
                  <a:cubicBezTo>
                    <a:pt x="438" y="267"/>
                    <a:pt x="802" y="146"/>
                    <a:pt x="1215" y="97"/>
                  </a:cubicBezTo>
                  <a:cubicBezTo>
                    <a:pt x="1239" y="97"/>
                    <a:pt x="1264" y="73"/>
                    <a:pt x="1264" y="49"/>
                  </a:cubicBezTo>
                  <a:cubicBezTo>
                    <a:pt x="1239" y="24"/>
                    <a:pt x="1215" y="0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0"/>
            <p:cNvSpPr/>
            <p:nvPr/>
          </p:nvSpPr>
          <p:spPr>
            <a:xfrm>
              <a:off x="-800981" y="3409081"/>
              <a:ext cx="60784" cy="462801"/>
            </a:xfrm>
            <a:custGeom>
              <a:rect b="b" l="l" r="r" t="t"/>
              <a:pathLst>
                <a:path extrusionOk="0" h="6160" w="809">
                  <a:moveTo>
                    <a:pt x="69" y="1"/>
                  </a:moveTo>
                  <a:cubicBezTo>
                    <a:pt x="37" y="1"/>
                    <a:pt x="0" y="32"/>
                    <a:pt x="31" y="62"/>
                  </a:cubicBezTo>
                  <a:cubicBezTo>
                    <a:pt x="711" y="1860"/>
                    <a:pt x="541" y="6063"/>
                    <a:pt x="541" y="6111"/>
                  </a:cubicBezTo>
                  <a:cubicBezTo>
                    <a:pt x="541" y="6135"/>
                    <a:pt x="565" y="6135"/>
                    <a:pt x="589" y="6160"/>
                  </a:cubicBezTo>
                  <a:cubicBezTo>
                    <a:pt x="614" y="6135"/>
                    <a:pt x="638" y="6135"/>
                    <a:pt x="638" y="6111"/>
                  </a:cubicBezTo>
                  <a:cubicBezTo>
                    <a:pt x="638" y="6063"/>
                    <a:pt x="808" y="1836"/>
                    <a:pt x="104" y="38"/>
                  </a:cubicBezTo>
                  <a:cubicBezTo>
                    <a:pt x="104" y="11"/>
                    <a:pt x="87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0"/>
            <p:cNvSpPr/>
            <p:nvPr/>
          </p:nvSpPr>
          <p:spPr>
            <a:xfrm>
              <a:off x="-905869" y="3300294"/>
              <a:ext cx="198507" cy="165361"/>
            </a:xfrm>
            <a:custGeom>
              <a:rect b="b" l="l" r="r" t="t"/>
              <a:pathLst>
                <a:path extrusionOk="0" h="2201" w="2642">
                  <a:moveTo>
                    <a:pt x="898" y="1"/>
                  </a:moveTo>
                  <a:cubicBezTo>
                    <a:pt x="722" y="1"/>
                    <a:pt x="649" y="636"/>
                    <a:pt x="649" y="636"/>
                  </a:cubicBezTo>
                  <a:cubicBezTo>
                    <a:pt x="649" y="636"/>
                    <a:pt x="381" y="252"/>
                    <a:pt x="219" y="252"/>
                  </a:cubicBezTo>
                  <a:cubicBezTo>
                    <a:pt x="198" y="252"/>
                    <a:pt x="180" y="258"/>
                    <a:pt x="164" y="271"/>
                  </a:cubicBezTo>
                  <a:cubicBezTo>
                    <a:pt x="0" y="365"/>
                    <a:pt x="217" y="2201"/>
                    <a:pt x="1307" y="2201"/>
                  </a:cubicBezTo>
                  <a:cubicBezTo>
                    <a:pt x="1353" y="2201"/>
                    <a:pt x="1401" y="2197"/>
                    <a:pt x="1451" y="2190"/>
                  </a:cubicBezTo>
                  <a:cubicBezTo>
                    <a:pt x="2641" y="2045"/>
                    <a:pt x="2569" y="1170"/>
                    <a:pt x="2569" y="1170"/>
                  </a:cubicBezTo>
                  <a:cubicBezTo>
                    <a:pt x="2569" y="1170"/>
                    <a:pt x="2544" y="369"/>
                    <a:pt x="2374" y="126"/>
                  </a:cubicBezTo>
                  <a:cubicBezTo>
                    <a:pt x="2348" y="89"/>
                    <a:pt x="2321" y="73"/>
                    <a:pt x="2293" y="73"/>
                  </a:cubicBezTo>
                  <a:cubicBezTo>
                    <a:pt x="2136" y="73"/>
                    <a:pt x="1961" y="563"/>
                    <a:pt x="1961" y="563"/>
                  </a:cubicBezTo>
                  <a:cubicBezTo>
                    <a:pt x="1888" y="369"/>
                    <a:pt x="1791" y="199"/>
                    <a:pt x="1670" y="53"/>
                  </a:cubicBezTo>
                  <a:cubicBezTo>
                    <a:pt x="1650" y="38"/>
                    <a:pt x="1631" y="32"/>
                    <a:pt x="1612" y="32"/>
                  </a:cubicBezTo>
                  <a:cubicBezTo>
                    <a:pt x="1443" y="32"/>
                    <a:pt x="1305" y="563"/>
                    <a:pt x="1305" y="563"/>
                  </a:cubicBezTo>
                  <a:cubicBezTo>
                    <a:pt x="1232" y="369"/>
                    <a:pt x="1111" y="199"/>
                    <a:pt x="990" y="53"/>
                  </a:cubicBezTo>
                  <a:cubicBezTo>
                    <a:pt x="957" y="16"/>
                    <a:pt x="926" y="1"/>
                    <a:pt x="8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0"/>
            <p:cNvSpPr/>
            <p:nvPr/>
          </p:nvSpPr>
          <p:spPr>
            <a:xfrm>
              <a:off x="-884456" y="3364454"/>
              <a:ext cx="171608" cy="62133"/>
            </a:xfrm>
            <a:custGeom>
              <a:rect b="b" l="l" r="r" t="t"/>
              <a:pathLst>
                <a:path extrusionOk="0" h="827" w="2284">
                  <a:moveTo>
                    <a:pt x="1846" y="122"/>
                  </a:moveTo>
                  <a:lnTo>
                    <a:pt x="1846" y="122"/>
                  </a:lnTo>
                  <a:cubicBezTo>
                    <a:pt x="1871" y="146"/>
                    <a:pt x="1895" y="146"/>
                    <a:pt x="1919" y="195"/>
                  </a:cubicBezTo>
                  <a:cubicBezTo>
                    <a:pt x="1919" y="219"/>
                    <a:pt x="1919" y="243"/>
                    <a:pt x="1919" y="268"/>
                  </a:cubicBezTo>
                  <a:cubicBezTo>
                    <a:pt x="1895" y="268"/>
                    <a:pt x="1895" y="243"/>
                    <a:pt x="1895" y="243"/>
                  </a:cubicBezTo>
                  <a:cubicBezTo>
                    <a:pt x="1871" y="195"/>
                    <a:pt x="1846" y="146"/>
                    <a:pt x="1846" y="122"/>
                  </a:cubicBezTo>
                  <a:close/>
                  <a:moveTo>
                    <a:pt x="923" y="170"/>
                  </a:moveTo>
                  <a:lnTo>
                    <a:pt x="923" y="170"/>
                  </a:lnTo>
                  <a:cubicBezTo>
                    <a:pt x="947" y="219"/>
                    <a:pt x="947" y="268"/>
                    <a:pt x="972" y="292"/>
                  </a:cubicBezTo>
                  <a:cubicBezTo>
                    <a:pt x="947" y="268"/>
                    <a:pt x="923" y="219"/>
                    <a:pt x="923" y="170"/>
                  </a:cubicBezTo>
                  <a:close/>
                  <a:moveTo>
                    <a:pt x="583" y="341"/>
                  </a:moveTo>
                  <a:lnTo>
                    <a:pt x="583" y="341"/>
                  </a:lnTo>
                  <a:cubicBezTo>
                    <a:pt x="607" y="365"/>
                    <a:pt x="632" y="413"/>
                    <a:pt x="632" y="486"/>
                  </a:cubicBezTo>
                  <a:cubicBezTo>
                    <a:pt x="607" y="438"/>
                    <a:pt x="583" y="389"/>
                    <a:pt x="583" y="341"/>
                  </a:cubicBezTo>
                  <a:close/>
                  <a:moveTo>
                    <a:pt x="2211" y="0"/>
                  </a:moveTo>
                  <a:cubicBezTo>
                    <a:pt x="2186" y="0"/>
                    <a:pt x="2162" y="25"/>
                    <a:pt x="2186" y="49"/>
                  </a:cubicBezTo>
                  <a:cubicBezTo>
                    <a:pt x="2186" y="122"/>
                    <a:pt x="2186" y="292"/>
                    <a:pt x="2138" y="341"/>
                  </a:cubicBezTo>
                  <a:cubicBezTo>
                    <a:pt x="2113" y="365"/>
                    <a:pt x="2089" y="365"/>
                    <a:pt x="2065" y="365"/>
                  </a:cubicBezTo>
                  <a:cubicBezTo>
                    <a:pt x="2041" y="365"/>
                    <a:pt x="2016" y="365"/>
                    <a:pt x="1992" y="341"/>
                  </a:cubicBezTo>
                  <a:cubicBezTo>
                    <a:pt x="2016" y="292"/>
                    <a:pt x="2016" y="243"/>
                    <a:pt x="1992" y="195"/>
                  </a:cubicBezTo>
                  <a:cubicBezTo>
                    <a:pt x="1992" y="122"/>
                    <a:pt x="1943" y="49"/>
                    <a:pt x="1895" y="25"/>
                  </a:cubicBezTo>
                  <a:cubicBezTo>
                    <a:pt x="1846" y="25"/>
                    <a:pt x="1822" y="25"/>
                    <a:pt x="1798" y="49"/>
                  </a:cubicBezTo>
                  <a:cubicBezTo>
                    <a:pt x="1749" y="98"/>
                    <a:pt x="1749" y="170"/>
                    <a:pt x="1798" y="219"/>
                  </a:cubicBezTo>
                  <a:cubicBezTo>
                    <a:pt x="1822" y="292"/>
                    <a:pt x="1846" y="341"/>
                    <a:pt x="1895" y="365"/>
                  </a:cubicBezTo>
                  <a:lnTo>
                    <a:pt x="1871" y="389"/>
                  </a:lnTo>
                  <a:cubicBezTo>
                    <a:pt x="1858" y="401"/>
                    <a:pt x="1834" y="407"/>
                    <a:pt x="1810" y="407"/>
                  </a:cubicBezTo>
                  <a:cubicBezTo>
                    <a:pt x="1786" y="407"/>
                    <a:pt x="1761" y="401"/>
                    <a:pt x="1749" y="389"/>
                  </a:cubicBezTo>
                  <a:cubicBezTo>
                    <a:pt x="1676" y="365"/>
                    <a:pt x="1603" y="316"/>
                    <a:pt x="1555" y="268"/>
                  </a:cubicBezTo>
                  <a:cubicBezTo>
                    <a:pt x="1555" y="195"/>
                    <a:pt x="1530" y="146"/>
                    <a:pt x="1482" y="98"/>
                  </a:cubicBezTo>
                  <a:cubicBezTo>
                    <a:pt x="1458" y="49"/>
                    <a:pt x="1409" y="49"/>
                    <a:pt x="1385" y="49"/>
                  </a:cubicBezTo>
                  <a:cubicBezTo>
                    <a:pt x="1360" y="73"/>
                    <a:pt x="1336" y="98"/>
                    <a:pt x="1336" y="122"/>
                  </a:cubicBezTo>
                  <a:cubicBezTo>
                    <a:pt x="1360" y="195"/>
                    <a:pt x="1409" y="268"/>
                    <a:pt x="1458" y="316"/>
                  </a:cubicBezTo>
                  <a:cubicBezTo>
                    <a:pt x="1458" y="413"/>
                    <a:pt x="1433" y="511"/>
                    <a:pt x="1385" y="583"/>
                  </a:cubicBezTo>
                  <a:cubicBezTo>
                    <a:pt x="1360" y="608"/>
                    <a:pt x="1336" y="620"/>
                    <a:pt x="1309" y="620"/>
                  </a:cubicBezTo>
                  <a:cubicBezTo>
                    <a:pt x="1281" y="620"/>
                    <a:pt x="1251" y="608"/>
                    <a:pt x="1215" y="583"/>
                  </a:cubicBezTo>
                  <a:cubicBezTo>
                    <a:pt x="1142" y="559"/>
                    <a:pt x="1093" y="511"/>
                    <a:pt x="1069" y="462"/>
                  </a:cubicBezTo>
                  <a:cubicBezTo>
                    <a:pt x="1093" y="341"/>
                    <a:pt x="1069" y="195"/>
                    <a:pt x="996" y="98"/>
                  </a:cubicBezTo>
                  <a:cubicBezTo>
                    <a:pt x="979" y="80"/>
                    <a:pt x="950" y="63"/>
                    <a:pt x="925" y="63"/>
                  </a:cubicBezTo>
                  <a:cubicBezTo>
                    <a:pt x="915" y="63"/>
                    <a:pt x="906" y="66"/>
                    <a:pt x="899" y="73"/>
                  </a:cubicBezTo>
                  <a:cubicBezTo>
                    <a:pt x="850" y="73"/>
                    <a:pt x="850" y="98"/>
                    <a:pt x="850" y="146"/>
                  </a:cubicBezTo>
                  <a:cubicBezTo>
                    <a:pt x="850" y="243"/>
                    <a:pt x="875" y="365"/>
                    <a:pt x="947" y="462"/>
                  </a:cubicBezTo>
                  <a:cubicBezTo>
                    <a:pt x="947" y="535"/>
                    <a:pt x="923" y="583"/>
                    <a:pt x="899" y="632"/>
                  </a:cubicBezTo>
                  <a:cubicBezTo>
                    <a:pt x="885" y="660"/>
                    <a:pt x="862" y="672"/>
                    <a:pt x="836" y="672"/>
                  </a:cubicBezTo>
                  <a:cubicBezTo>
                    <a:pt x="818" y="672"/>
                    <a:pt x="798" y="666"/>
                    <a:pt x="777" y="656"/>
                  </a:cubicBezTo>
                  <a:cubicBezTo>
                    <a:pt x="753" y="632"/>
                    <a:pt x="729" y="608"/>
                    <a:pt x="705" y="559"/>
                  </a:cubicBezTo>
                  <a:cubicBezTo>
                    <a:pt x="729" y="462"/>
                    <a:pt x="729" y="341"/>
                    <a:pt x="632" y="243"/>
                  </a:cubicBezTo>
                  <a:cubicBezTo>
                    <a:pt x="607" y="219"/>
                    <a:pt x="559" y="219"/>
                    <a:pt x="534" y="219"/>
                  </a:cubicBezTo>
                  <a:cubicBezTo>
                    <a:pt x="510" y="219"/>
                    <a:pt x="486" y="243"/>
                    <a:pt x="486" y="292"/>
                  </a:cubicBezTo>
                  <a:cubicBezTo>
                    <a:pt x="486" y="389"/>
                    <a:pt x="510" y="486"/>
                    <a:pt x="583" y="583"/>
                  </a:cubicBezTo>
                  <a:cubicBezTo>
                    <a:pt x="534" y="656"/>
                    <a:pt x="462" y="705"/>
                    <a:pt x="389" y="705"/>
                  </a:cubicBezTo>
                  <a:cubicBezTo>
                    <a:pt x="374" y="708"/>
                    <a:pt x="360" y="710"/>
                    <a:pt x="347" y="710"/>
                  </a:cubicBezTo>
                  <a:cubicBezTo>
                    <a:pt x="161" y="710"/>
                    <a:pt x="97" y="413"/>
                    <a:pt x="97" y="413"/>
                  </a:cubicBezTo>
                  <a:cubicBezTo>
                    <a:pt x="97" y="389"/>
                    <a:pt x="73" y="365"/>
                    <a:pt x="49" y="365"/>
                  </a:cubicBezTo>
                  <a:cubicBezTo>
                    <a:pt x="24" y="389"/>
                    <a:pt x="0" y="413"/>
                    <a:pt x="0" y="438"/>
                  </a:cubicBezTo>
                  <a:cubicBezTo>
                    <a:pt x="0" y="438"/>
                    <a:pt x="97" y="826"/>
                    <a:pt x="364" y="826"/>
                  </a:cubicBezTo>
                  <a:lnTo>
                    <a:pt x="413" y="802"/>
                  </a:lnTo>
                  <a:cubicBezTo>
                    <a:pt x="510" y="802"/>
                    <a:pt x="583" y="753"/>
                    <a:pt x="656" y="656"/>
                  </a:cubicBezTo>
                  <a:cubicBezTo>
                    <a:pt x="680" y="681"/>
                    <a:pt x="705" y="729"/>
                    <a:pt x="753" y="729"/>
                  </a:cubicBezTo>
                  <a:cubicBezTo>
                    <a:pt x="784" y="760"/>
                    <a:pt x="818" y="773"/>
                    <a:pt x="852" y="773"/>
                  </a:cubicBezTo>
                  <a:cubicBezTo>
                    <a:pt x="899" y="773"/>
                    <a:pt x="943" y="747"/>
                    <a:pt x="972" y="705"/>
                  </a:cubicBezTo>
                  <a:cubicBezTo>
                    <a:pt x="996" y="656"/>
                    <a:pt x="1020" y="608"/>
                    <a:pt x="1045" y="559"/>
                  </a:cubicBezTo>
                  <a:cubicBezTo>
                    <a:pt x="1069" y="608"/>
                    <a:pt x="1117" y="632"/>
                    <a:pt x="1166" y="656"/>
                  </a:cubicBezTo>
                  <a:cubicBezTo>
                    <a:pt x="1198" y="699"/>
                    <a:pt x="1244" y="718"/>
                    <a:pt x="1292" y="718"/>
                  </a:cubicBezTo>
                  <a:cubicBezTo>
                    <a:pt x="1353" y="718"/>
                    <a:pt x="1417" y="687"/>
                    <a:pt x="1458" y="632"/>
                  </a:cubicBezTo>
                  <a:cubicBezTo>
                    <a:pt x="1506" y="559"/>
                    <a:pt x="1530" y="462"/>
                    <a:pt x="1555" y="389"/>
                  </a:cubicBezTo>
                  <a:cubicBezTo>
                    <a:pt x="1603" y="413"/>
                    <a:pt x="1652" y="438"/>
                    <a:pt x="1700" y="462"/>
                  </a:cubicBezTo>
                  <a:cubicBezTo>
                    <a:pt x="1737" y="486"/>
                    <a:pt x="1779" y="498"/>
                    <a:pt x="1822" y="498"/>
                  </a:cubicBezTo>
                  <a:cubicBezTo>
                    <a:pt x="1864" y="498"/>
                    <a:pt x="1907" y="486"/>
                    <a:pt x="1943" y="462"/>
                  </a:cubicBezTo>
                  <a:lnTo>
                    <a:pt x="1968" y="413"/>
                  </a:lnTo>
                  <a:cubicBezTo>
                    <a:pt x="1992" y="438"/>
                    <a:pt x="2016" y="438"/>
                    <a:pt x="2065" y="462"/>
                  </a:cubicBezTo>
                  <a:cubicBezTo>
                    <a:pt x="2113" y="462"/>
                    <a:pt x="2162" y="438"/>
                    <a:pt x="2211" y="413"/>
                  </a:cubicBezTo>
                  <a:cubicBezTo>
                    <a:pt x="2259" y="292"/>
                    <a:pt x="2284" y="170"/>
                    <a:pt x="2284" y="25"/>
                  </a:cubicBezTo>
                  <a:cubicBezTo>
                    <a:pt x="2259" y="0"/>
                    <a:pt x="2235" y="0"/>
                    <a:pt x="2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0"/>
            <p:cNvSpPr/>
            <p:nvPr/>
          </p:nvSpPr>
          <p:spPr>
            <a:xfrm>
              <a:off x="-945691" y="3813429"/>
              <a:ext cx="336905" cy="128472"/>
            </a:xfrm>
            <a:custGeom>
              <a:rect b="b" l="l" r="r" t="t"/>
              <a:pathLst>
                <a:path extrusionOk="0" h="1710" w="4484">
                  <a:moveTo>
                    <a:pt x="3927" y="0"/>
                  </a:moveTo>
                  <a:cubicBezTo>
                    <a:pt x="3752" y="0"/>
                    <a:pt x="3511" y="705"/>
                    <a:pt x="3511" y="705"/>
                  </a:cubicBezTo>
                  <a:cubicBezTo>
                    <a:pt x="3341" y="510"/>
                    <a:pt x="3147" y="316"/>
                    <a:pt x="2928" y="146"/>
                  </a:cubicBezTo>
                  <a:cubicBezTo>
                    <a:pt x="2885" y="106"/>
                    <a:pt x="2847" y="89"/>
                    <a:pt x="2812" y="89"/>
                  </a:cubicBezTo>
                  <a:cubicBezTo>
                    <a:pt x="2594" y="89"/>
                    <a:pt x="2540" y="778"/>
                    <a:pt x="2540" y="778"/>
                  </a:cubicBezTo>
                  <a:cubicBezTo>
                    <a:pt x="2540" y="778"/>
                    <a:pt x="2103" y="268"/>
                    <a:pt x="1957" y="49"/>
                  </a:cubicBezTo>
                  <a:cubicBezTo>
                    <a:pt x="1944" y="34"/>
                    <a:pt x="1928" y="27"/>
                    <a:pt x="1910" y="27"/>
                  </a:cubicBezTo>
                  <a:cubicBezTo>
                    <a:pt x="1697" y="27"/>
                    <a:pt x="1179" y="1021"/>
                    <a:pt x="1179" y="1021"/>
                  </a:cubicBezTo>
                  <a:cubicBezTo>
                    <a:pt x="1082" y="729"/>
                    <a:pt x="912" y="438"/>
                    <a:pt x="669" y="219"/>
                  </a:cubicBezTo>
                  <a:cubicBezTo>
                    <a:pt x="649" y="206"/>
                    <a:pt x="628" y="200"/>
                    <a:pt x="607" y="200"/>
                  </a:cubicBezTo>
                  <a:cubicBezTo>
                    <a:pt x="308" y="200"/>
                    <a:pt x="0" y="1424"/>
                    <a:pt x="159" y="1628"/>
                  </a:cubicBezTo>
                  <a:cubicBezTo>
                    <a:pt x="206" y="1688"/>
                    <a:pt x="548" y="1709"/>
                    <a:pt x="1022" y="1709"/>
                  </a:cubicBezTo>
                  <a:cubicBezTo>
                    <a:pt x="2286" y="1709"/>
                    <a:pt x="4483" y="1555"/>
                    <a:pt x="4483" y="1555"/>
                  </a:cubicBezTo>
                  <a:cubicBezTo>
                    <a:pt x="4362" y="1045"/>
                    <a:pt x="4192" y="535"/>
                    <a:pt x="3997" y="49"/>
                  </a:cubicBezTo>
                  <a:cubicBezTo>
                    <a:pt x="3976" y="15"/>
                    <a:pt x="3952" y="0"/>
                    <a:pt x="3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"/>
          <p:cNvSpPr txBox="1"/>
          <p:nvPr>
            <p:ph type="title"/>
          </p:nvPr>
        </p:nvSpPr>
        <p:spPr>
          <a:xfrm>
            <a:off x="3278250" y="2532650"/>
            <a:ext cx="2587500" cy="6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3"/>
          <p:cNvSpPr txBox="1"/>
          <p:nvPr>
            <p:ph idx="1" type="subTitle"/>
          </p:nvPr>
        </p:nvSpPr>
        <p:spPr>
          <a:xfrm>
            <a:off x="3192450" y="3213963"/>
            <a:ext cx="27591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 Slab Light"/>
              <a:buNone/>
              <a:defRPr sz="210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84" name="Google Shape;84;p3"/>
          <p:cNvSpPr txBox="1"/>
          <p:nvPr>
            <p:ph hasCustomPrompt="1" idx="2" type="title"/>
          </p:nvPr>
        </p:nvSpPr>
        <p:spPr>
          <a:xfrm>
            <a:off x="3507450" y="1220213"/>
            <a:ext cx="2129100" cy="13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85" name="Google Shape;85;p3"/>
          <p:cNvGrpSpPr/>
          <p:nvPr/>
        </p:nvGrpSpPr>
        <p:grpSpPr>
          <a:xfrm>
            <a:off x="490201" y="2041207"/>
            <a:ext cx="2037701" cy="1610804"/>
            <a:chOff x="855987" y="2204128"/>
            <a:chExt cx="1217483" cy="962421"/>
          </a:xfrm>
        </p:grpSpPr>
        <p:grpSp>
          <p:nvGrpSpPr>
            <p:cNvPr id="86" name="Google Shape;86;p3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87" name="Google Shape;87;p3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3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" name="Google Shape;93;p3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" name="Google Shape;94;p3"/>
          <p:cNvGrpSpPr/>
          <p:nvPr/>
        </p:nvGrpSpPr>
        <p:grpSpPr>
          <a:xfrm>
            <a:off x="6118692" y="214682"/>
            <a:ext cx="2525833" cy="1610805"/>
            <a:chOff x="7239867" y="1514545"/>
            <a:chExt cx="2525833" cy="1610805"/>
          </a:xfrm>
        </p:grpSpPr>
        <p:grpSp>
          <p:nvGrpSpPr>
            <p:cNvPr id="95" name="Google Shape;95;p3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96" name="Google Shape;96;p3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97" name="Google Shape;97;p3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" name="Google Shape;98;p3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" name="Google Shape;99;p3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" name="Google Shape;100;p3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" name="Google Shape;101;p3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" name="Google Shape;102;p3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3" name="Google Shape;103;p3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5" name="Google Shape;105;p3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3"/>
          <p:cNvSpPr/>
          <p:nvPr/>
        </p:nvSpPr>
        <p:spPr>
          <a:xfrm>
            <a:off x="710027" y="4529276"/>
            <a:ext cx="2759105" cy="634799"/>
          </a:xfrm>
          <a:custGeom>
            <a:rect b="b" l="l" r="r" t="t"/>
            <a:pathLst>
              <a:path extrusionOk="0" h="1677" w="7289">
                <a:moveTo>
                  <a:pt x="2819" y="1"/>
                </a:moveTo>
                <a:lnTo>
                  <a:pt x="2114" y="1191"/>
                </a:lnTo>
                <a:lnTo>
                  <a:pt x="1604" y="268"/>
                </a:lnTo>
                <a:lnTo>
                  <a:pt x="1118" y="1361"/>
                </a:lnTo>
                <a:lnTo>
                  <a:pt x="584" y="754"/>
                </a:lnTo>
                <a:lnTo>
                  <a:pt x="1" y="1677"/>
                </a:lnTo>
                <a:lnTo>
                  <a:pt x="7289" y="1677"/>
                </a:lnTo>
                <a:lnTo>
                  <a:pt x="6657" y="559"/>
                </a:lnTo>
                <a:lnTo>
                  <a:pt x="6001" y="1191"/>
                </a:lnTo>
                <a:lnTo>
                  <a:pt x="5394" y="268"/>
                </a:lnTo>
                <a:lnTo>
                  <a:pt x="4738" y="1191"/>
                </a:lnTo>
                <a:lnTo>
                  <a:pt x="4252" y="1"/>
                </a:lnTo>
                <a:lnTo>
                  <a:pt x="3353" y="1118"/>
                </a:lnTo>
                <a:lnTo>
                  <a:pt x="281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21"/>
          <p:cNvSpPr txBox="1"/>
          <p:nvPr>
            <p:ph idx="1" type="subTitle"/>
          </p:nvPr>
        </p:nvSpPr>
        <p:spPr>
          <a:xfrm>
            <a:off x="1915200" y="1881226"/>
            <a:ext cx="5313600" cy="9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93" name="Google Shape;893;p21"/>
          <p:cNvSpPr txBox="1"/>
          <p:nvPr>
            <p:ph idx="2" type="subTitle"/>
          </p:nvPr>
        </p:nvSpPr>
        <p:spPr>
          <a:xfrm>
            <a:off x="2596800" y="2771613"/>
            <a:ext cx="39504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9pPr>
          </a:lstStyle>
          <a:p/>
        </p:txBody>
      </p:sp>
      <p:grpSp>
        <p:nvGrpSpPr>
          <p:cNvPr id="894" name="Google Shape;894;p21"/>
          <p:cNvGrpSpPr/>
          <p:nvPr/>
        </p:nvGrpSpPr>
        <p:grpSpPr>
          <a:xfrm>
            <a:off x="7989005" y="225890"/>
            <a:ext cx="1210420" cy="868635"/>
            <a:chOff x="6102329" y="3283426"/>
            <a:chExt cx="654776" cy="469888"/>
          </a:xfrm>
        </p:grpSpPr>
        <p:sp>
          <p:nvSpPr>
            <p:cNvPr id="895" name="Google Shape;895;p21"/>
            <p:cNvSpPr/>
            <p:nvPr/>
          </p:nvSpPr>
          <p:spPr>
            <a:xfrm>
              <a:off x="6149906" y="3283426"/>
              <a:ext cx="607200" cy="327381"/>
            </a:xfrm>
            <a:custGeom>
              <a:rect b="b" l="l" r="r" t="t"/>
              <a:pathLst>
                <a:path extrusionOk="0" h="1507" w="2795">
                  <a:moveTo>
                    <a:pt x="2697" y="0"/>
                  </a:moveTo>
                  <a:cubicBezTo>
                    <a:pt x="2697" y="22"/>
                    <a:pt x="1520" y="1418"/>
                    <a:pt x="435" y="1418"/>
                  </a:cubicBezTo>
                  <a:cubicBezTo>
                    <a:pt x="312" y="1418"/>
                    <a:pt x="191" y="1400"/>
                    <a:pt x="73" y="1361"/>
                  </a:cubicBezTo>
                  <a:cubicBezTo>
                    <a:pt x="66" y="1354"/>
                    <a:pt x="59" y="1351"/>
                    <a:pt x="52" y="1351"/>
                  </a:cubicBezTo>
                  <a:cubicBezTo>
                    <a:pt x="35" y="1351"/>
                    <a:pt x="18" y="1368"/>
                    <a:pt x="1" y="1385"/>
                  </a:cubicBezTo>
                  <a:cubicBezTo>
                    <a:pt x="1" y="1409"/>
                    <a:pt x="1" y="1434"/>
                    <a:pt x="25" y="1434"/>
                  </a:cubicBezTo>
                  <a:cubicBezTo>
                    <a:pt x="171" y="1482"/>
                    <a:pt x="292" y="1507"/>
                    <a:pt x="414" y="1507"/>
                  </a:cubicBezTo>
                  <a:cubicBezTo>
                    <a:pt x="948" y="1458"/>
                    <a:pt x="1458" y="1239"/>
                    <a:pt x="1871" y="899"/>
                  </a:cubicBezTo>
                  <a:cubicBezTo>
                    <a:pt x="2187" y="656"/>
                    <a:pt x="2503" y="389"/>
                    <a:pt x="2770" y="73"/>
                  </a:cubicBezTo>
                  <a:cubicBezTo>
                    <a:pt x="2794" y="49"/>
                    <a:pt x="2794" y="25"/>
                    <a:pt x="2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1"/>
            <p:cNvSpPr/>
            <p:nvPr/>
          </p:nvSpPr>
          <p:spPr>
            <a:xfrm>
              <a:off x="6218555" y="3499796"/>
              <a:ext cx="179662" cy="211375"/>
            </a:xfrm>
            <a:custGeom>
              <a:rect b="b" l="l" r="r" t="t"/>
              <a:pathLst>
                <a:path extrusionOk="0" h="973" w="827">
                  <a:moveTo>
                    <a:pt x="73" y="0"/>
                  </a:moveTo>
                  <a:cubicBezTo>
                    <a:pt x="49" y="0"/>
                    <a:pt x="25" y="25"/>
                    <a:pt x="25" y="49"/>
                  </a:cubicBezTo>
                  <a:cubicBezTo>
                    <a:pt x="0" y="49"/>
                    <a:pt x="25" y="98"/>
                    <a:pt x="49" y="98"/>
                  </a:cubicBezTo>
                  <a:cubicBezTo>
                    <a:pt x="268" y="170"/>
                    <a:pt x="511" y="243"/>
                    <a:pt x="729" y="341"/>
                  </a:cubicBezTo>
                  <a:cubicBezTo>
                    <a:pt x="559" y="559"/>
                    <a:pt x="340" y="729"/>
                    <a:pt x="122" y="875"/>
                  </a:cubicBezTo>
                  <a:cubicBezTo>
                    <a:pt x="98" y="899"/>
                    <a:pt x="98" y="924"/>
                    <a:pt x="122" y="948"/>
                  </a:cubicBezTo>
                  <a:cubicBezTo>
                    <a:pt x="122" y="948"/>
                    <a:pt x="146" y="972"/>
                    <a:pt x="146" y="972"/>
                  </a:cubicBezTo>
                  <a:cubicBezTo>
                    <a:pt x="170" y="948"/>
                    <a:pt x="170" y="948"/>
                    <a:pt x="170" y="948"/>
                  </a:cubicBezTo>
                  <a:cubicBezTo>
                    <a:pt x="365" y="802"/>
                    <a:pt x="826" y="462"/>
                    <a:pt x="826" y="341"/>
                  </a:cubicBezTo>
                  <a:cubicBezTo>
                    <a:pt x="826" y="316"/>
                    <a:pt x="802" y="292"/>
                    <a:pt x="778" y="292"/>
                  </a:cubicBezTo>
                  <a:cubicBezTo>
                    <a:pt x="559" y="170"/>
                    <a:pt x="316" y="98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1"/>
            <p:cNvSpPr/>
            <p:nvPr/>
          </p:nvSpPr>
          <p:spPr>
            <a:xfrm>
              <a:off x="6367367" y="3409207"/>
              <a:ext cx="204862" cy="249174"/>
            </a:xfrm>
            <a:custGeom>
              <a:rect b="b" l="l" r="r" t="t"/>
              <a:pathLst>
                <a:path extrusionOk="0" h="1147" w="943">
                  <a:moveTo>
                    <a:pt x="53" y="1"/>
                  </a:moveTo>
                  <a:cubicBezTo>
                    <a:pt x="15" y="1"/>
                    <a:pt x="1" y="77"/>
                    <a:pt x="44" y="77"/>
                  </a:cubicBezTo>
                  <a:cubicBezTo>
                    <a:pt x="287" y="150"/>
                    <a:pt x="530" y="272"/>
                    <a:pt x="749" y="393"/>
                  </a:cubicBezTo>
                  <a:cubicBezTo>
                    <a:pt x="797" y="417"/>
                    <a:pt x="651" y="758"/>
                    <a:pt x="457" y="1073"/>
                  </a:cubicBezTo>
                  <a:cubicBezTo>
                    <a:pt x="433" y="1098"/>
                    <a:pt x="433" y="1122"/>
                    <a:pt x="457" y="1146"/>
                  </a:cubicBezTo>
                  <a:lnTo>
                    <a:pt x="481" y="1146"/>
                  </a:lnTo>
                  <a:cubicBezTo>
                    <a:pt x="506" y="1122"/>
                    <a:pt x="530" y="1122"/>
                    <a:pt x="530" y="1098"/>
                  </a:cubicBezTo>
                  <a:cubicBezTo>
                    <a:pt x="651" y="903"/>
                    <a:pt x="943" y="417"/>
                    <a:pt x="797" y="296"/>
                  </a:cubicBezTo>
                  <a:cubicBezTo>
                    <a:pt x="579" y="174"/>
                    <a:pt x="336" y="77"/>
                    <a:pt x="68" y="4"/>
                  </a:cubicBezTo>
                  <a:cubicBezTo>
                    <a:pt x="63" y="2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1"/>
            <p:cNvSpPr/>
            <p:nvPr/>
          </p:nvSpPr>
          <p:spPr>
            <a:xfrm>
              <a:off x="6519439" y="3341429"/>
              <a:ext cx="174230" cy="179657"/>
            </a:xfrm>
            <a:custGeom>
              <a:rect b="b" l="l" r="r" t="t"/>
              <a:pathLst>
                <a:path extrusionOk="0" h="827" w="802">
                  <a:moveTo>
                    <a:pt x="24" y="1"/>
                  </a:moveTo>
                  <a:cubicBezTo>
                    <a:pt x="0" y="1"/>
                    <a:pt x="0" y="74"/>
                    <a:pt x="24" y="98"/>
                  </a:cubicBezTo>
                  <a:cubicBezTo>
                    <a:pt x="243" y="98"/>
                    <a:pt x="462" y="122"/>
                    <a:pt x="680" y="171"/>
                  </a:cubicBezTo>
                  <a:cubicBezTo>
                    <a:pt x="656" y="389"/>
                    <a:pt x="559" y="584"/>
                    <a:pt x="462" y="778"/>
                  </a:cubicBezTo>
                  <a:cubicBezTo>
                    <a:pt x="437" y="778"/>
                    <a:pt x="462" y="827"/>
                    <a:pt x="462" y="827"/>
                  </a:cubicBezTo>
                  <a:lnTo>
                    <a:pt x="486" y="827"/>
                  </a:lnTo>
                  <a:cubicBezTo>
                    <a:pt x="510" y="827"/>
                    <a:pt x="510" y="827"/>
                    <a:pt x="534" y="802"/>
                  </a:cubicBezTo>
                  <a:cubicBezTo>
                    <a:pt x="583" y="729"/>
                    <a:pt x="802" y="268"/>
                    <a:pt x="753" y="122"/>
                  </a:cubicBezTo>
                  <a:cubicBezTo>
                    <a:pt x="753" y="122"/>
                    <a:pt x="729" y="98"/>
                    <a:pt x="705" y="74"/>
                  </a:cubicBezTo>
                  <a:cubicBezTo>
                    <a:pt x="486" y="25"/>
                    <a:pt x="26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1"/>
            <p:cNvSpPr/>
            <p:nvPr/>
          </p:nvSpPr>
          <p:spPr>
            <a:xfrm>
              <a:off x="6603730" y="3489151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1"/>
            <p:cNvSpPr/>
            <p:nvPr/>
          </p:nvSpPr>
          <p:spPr>
            <a:xfrm>
              <a:off x="6487721" y="3299284"/>
              <a:ext cx="68867" cy="74079"/>
            </a:xfrm>
            <a:custGeom>
              <a:rect b="b" l="l" r="r" t="t"/>
              <a:pathLst>
                <a:path extrusionOk="0" h="341" w="317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68"/>
                    <a:pt x="73" y="340"/>
                    <a:pt x="170" y="340"/>
                  </a:cubicBezTo>
                  <a:cubicBezTo>
                    <a:pt x="243" y="340"/>
                    <a:pt x="316" y="268"/>
                    <a:pt x="316" y="170"/>
                  </a:cubicBezTo>
                  <a:cubicBezTo>
                    <a:pt x="316" y="73"/>
                    <a:pt x="243" y="0"/>
                    <a:pt x="1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1"/>
            <p:cNvSpPr/>
            <p:nvPr/>
          </p:nvSpPr>
          <p:spPr>
            <a:xfrm>
              <a:off x="6334564" y="3378359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1"/>
            <p:cNvSpPr/>
            <p:nvPr/>
          </p:nvSpPr>
          <p:spPr>
            <a:xfrm>
              <a:off x="6424286" y="3626446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0"/>
                  </a:moveTo>
                  <a:cubicBezTo>
                    <a:pt x="74" y="0"/>
                    <a:pt x="1" y="73"/>
                    <a:pt x="1" y="170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1"/>
            <p:cNvSpPr/>
            <p:nvPr/>
          </p:nvSpPr>
          <p:spPr>
            <a:xfrm>
              <a:off x="6181623" y="3462865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43"/>
                    <a:pt x="73" y="316"/>
                    <a:pt x="170" y="316"/>
                  </a:cubicBezTo>
                  <a:cubicBezTo>
                    <a:pt x="268" y="316"/>
                    <a:pt x="340" y="243"/>
                    <a:pt x="340" y="170"/>
                  </a:cubicBezTo>
                  <a:cubicBezTo>
                    <a:pt x="340" y="73"/>
                    <a:pt x="268" y="0"/>
                    <a:pt x="1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1"/>
            <p:cNvSpPr/>
            <p:nvPr/>
          </p:nvSpPr>
          <p:spPr>
            <a:xfrm>
              <a:off x="6102329" y="3547371"/>
              <a:ext cx="74298" cy="74079"/>
            </a:xfrm>
            <a:custGeom>
              <a:rect b="b" l="l" r="r" t="t"/>
              <a:pathLst>
                <a:path extrusionOk="0" h="341" w="342">
                  <a:moveTo>
                    <a:pt x="171" y="0"/>
                  </a:moveTo>
                  <a:cubicBezTo>
                    <a:pt x="98" y="0"/>
                    <a:pt x="1" y="73"/>
                    <a:pt x="1" y="170"/>
                  </a:cubicBezTo>
                  <a:cubicBezTo>
                    <a:pt x="1" y="267"/>
                    <a:pt x="98" y="340"/>
                    <a:pt x="171" y="340"/>
                  </a:cubicBezTo>
                  <a:cubicBezTo>
                    <a:pt x="268" y="340"/>
                    <a:pt x="341" y="267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1"/>
            <p:cNvSpPr/>
            <p:nvPr/>
          </p:nvSpPr>
          <p:spPr>
            <a:xfrm>
              <a:off x="6213341" y="3684449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1"/>
                  </a:moveTo>
                  <a:cubicBezTo>
                    <a:pt x="73" y="1"/>
                    <a:pt x="0" y="74"/>
                    <a:pt x="0" y="146"/>
                  </a:cubicBezTo>
                  <a:cubicBezTo>
                    <a:pt x="0" y="244"/>
                    <a:pt x="73" y="316"/>
                    <a:pt x="170" y="316"/>
                  </a:cubicBezTo>
                  <a:cubicBezTo>
                    <a:pt x="267" y="316"/>
                    <a:pt x="340" y="244"/>
                    <a:pt x="340" y="146"/>
                  </a:cubicBezTo>
                  <a:cubicBezTo>
                    <a:pt x="340" y="74"/>
                    <a:pt x="267" y="1"/>
                    <a:pt x="1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" name="Google Shape;906;p21"/>
          <p:cNvGrpSpPr/>
          <p:nvPr/>
        </p:nvGrpSpPr>
        <p:grpSpPr>
          <a:xfrm flipH="1" rot="-1272558">
            <a:off x="7105331" y="3178663"/>
            <a:ext cx="1415633" cy="2385311"/>
            <a:chOff x="-653265" y="1899986"/>
            <a:chExt cx="171302" cy="288619"/>
          </a:xfrm>
        </p:grpSpPr>
        <p:sp>
          <p:nvSpPr>
            <p:cNvPr id="907" name="Google Shape;907;p21"/>
            <p:cNvSpPr/>
            <p:nvPr/>
          </p:nvSpPr>
          <p:spPr>
            <a:xfrm>
              <a:off x="-527106" y="1913930"/>
              <a:ext cx="45143" cy="47052"/>
            </a:xfrm>
            <a:custGeom>
              <a:rect b="b" l="l" r="r" t="t"/>
              <a:pathLst>
                <a:path extrusionOk="0" h="1208" w="1159">
                  <a:moveTo>
                    <a:pt x="626" y="1"/>
                  </a:moveTo>
                  <a:cubicBezTo>
                    <a:pt x="368" y="1"/>
                    <a:pt x="163" y="396"/>
                    <a:pt x="163" y="396"/>
                  </a:cubicBezTo>
                  <a:cubicBezTo>
                    <a:pt x="0" y="997"/>
                    <a:pt x="317" y="1207"/>
                    <a:pt x="551" y="1207"/>
                  </a:cubicBezTo>
                  <a:cubicBezTo>
                    <a:pt x="666" y="1207"/>
                    <a:pt x="762" y="1156"/>
                    <a:pt x="770" y="1076"/>
                  </a:cubicBezTo>
                  <a:cubicBezTo>
                    <a:pt x="794" y="833"/>
                    <a:pt x="479" y="736"/>
                    <a:pt x="479" y="736"/>
                  </a:cubicBezTo>
                  <a:cubicBezTo>
                    <a:pt x="479" y="736"/>
                    <a:pt x="1159" y="396"/>
                    <a:pt x="819" y="80"/>
                  </a:cubicBezTo>
                  <a:cubicBezTo>
                    <a:pt x="753" y="23"/>
                    <a:pt x="688" y="1"/>
                    <a:pt x="6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1"/>
            <p:cNvSpPr/>
            <p:nvPr/>
          </p:nvSpPr>
          <p:spPr>
            <a:xfrm>
              <a:off x="-564303" y="1911944"/>
              <a:ext cx="42728" cy="46273"/>
            </a:xfrm>
            <a:custGeom>
              <a:rect b="b" l="l" r="r" t="t"/>
              <a:pathLst>
                <a:path extrusionOk="0" h="1188" w="1097">
                  <a:moveTo>
                    <a:pt x="548" y="1"/>
                  </a:moveTo>
                  <a:cubicBezTo>
                    <a:pt x="491" y="1"/>
                    <a:pt x="429" y="17"/>
                    <a:pt x="365" y="58"/>
                  </a:cubicBezTo>
                  <a:cubicBezTo>
                    <a:pt x="0" y="301"/>
                    <a:pt x="680" y="738"/>
                    <a:pt x="680" y="738"/>
                  </a:cubicBezTo>
                  <a:cubicBezTo>
                    <a:pt x="680" y="738"/>
                    <a:pt x="340" y="811"/>
                    <a:pt x="340" y="1030"/>
                  </a:cubicBezTo>
                  <a:cubicBezTo>
                    <a:pt x="349" y="1120"/>
                    <a:pt x="464" y="1188"/>
                    <a:pt x="597" y="1188"/>
                  </a:cubicBezTo>
                  <a:cubicBezTo>
                    <a:pt x="821" y="1188"/>
                    <a:pt x="1097" y="1000"/>
                    <a:pt x="1021" y="422"/>
                  </a:cubicBezTo>
                  <a:cubicBezTo>
                    <a:pt x="1021" y="422"/>
                    <a:pt x="835" y="1"/>
                    <a:pt x="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1"/>
            <p:cNvSpPr/>
            <p:nvPr/>
          </p:nvSpPr>
          <p:spPr>
            <a:xfrm>
              <a:off x="-525509" y="1900921"/>
              <a:ext cx="20838" cy="20877"/>
            </a:xfrm>
            <a:custGeom>
              <a:rect b="b" l="l" r="r" t="t"/>
              <a:pathLst>
                <a:path extrusionOk="0" h="536" w="535">
                  <a:moveTo>
                    <a:pt x="462" y="1"/>
                  </a:moveTo>
                  <a:cubicBezTo>
                    <a:pt x="292" y="25"/>
                    <a:pt x="0" y="195"/>
                    <a:pt x="49" y="487"/>
                  </a:cubicBezTo>
                  <a:cubicBezTo>
                    <a:pt x="49" y="511"/>
                    <a:pt x="73" y="535"/>
                    <a:pt x="97" y="535"/>
                  </a:cubicBezTo>
                  <a:lnTo>
                    <a:pt x="122" y="535"/>
                  </a:lnTo>
                  <a:cubicBezTo>
                    <a:pt x="146" y="535"/>
                    <a:pt x="146" y="511"/>
                    <a:pt x="146" y="487"/>
                  </a:cubicBezTo>
                  <a:cubicBezTo>
                    <a:pt x="97" y="171"/>
                    <a:pt x="462" y="98"/>
                    <a:pt x="486" y="98"/>
                  </a:cubicBezTo>
                  <a:cubicBezTo>
                    <a:pt x="510" y="74"/>
                    <a:pt x="535" y="49"/>
                    <a:pt x="510" y="25"/>
                  </a:cubicBezTo>
                  <a:cubicBezTo>
                    <a:pt x="510" y="1"/>
                    <a:pt x="486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1"/>
            <p:cNvSpPr/>
            <p:nvPr/>
          </p:nvSpPr>
          <p:spPr>
            <a:xfrm>
              <a:off x="-540660" y="1899986"/>
              <a:ext cx="17060" cy="20838"/>
            </a:xfrm>
            <a:custGeom>
              <a:rect b="b" l="l" r="r" t="t"/>
              <a:pathLst>
                <a:path extrusionOk="0" h="535" w="438">
                  <a:moveTo>
                    <a:pt x="49" y="1"/>
                  </a:moveTo>
                  <a:cubicBezTo>
                    <a:pt x="1" y="1"/>
                    <a:pt x="1" y="25"/>
                    <a:pt x="1" y="49"/>
                  </a:cubicBezTo>
                  <a:cubicBezTo>
                    <a:pt x="1" y="98"/>
                    <a:pt x="25" y="98"/>
                    <a:pt x="49" y="98"/>
                  </a:cubicBezTo>
                  <a:cubicBezTo>
                    <a:pt x="98" y="98"/>
                    <a:pt x="146" y="122"/>
                    <a:pt x="195" y="146"/>
                  </a:cubicBezTo>
                  <a:cubicBezTo>
                    <a:pt x="292" y="243"/>
                    <a:pt x="341" y="365"/>
                    <a:pt x="341" y="511"/>
                  </a:cubicBezTo>
                  <a:cubicBezTo>
                    <a:pt x="341" y="535"/>
                    <a:pt x="365" y="535"/>
                    <a:pt x="389" y="535"/>
                  </a:cubicBezTo>
                  <a:cubicBezTo>
                    <a:pt x="414" y="535"/>
                    <a:pt x="438" y="511"/>
                    <a:pt x="438" y="486"/>
                  </a:cubicBezTo>
                  <a:cubicBezTo>
                    <a:pt x="438" y="341"/>
                    <a:pt x="365" y="171"/>
                    <a:pt x="243" y="73"/>
                  </a:cubicBezTo>
                  <a:cubicBezTo>
                    <a:pt x="195" y="25"/>
                    <a:pt x="12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1"/>
            <p:cNvSpPr/>
            <p:nvPr/>
          </p:nvSpPr>
          <p:spPr>
            <a:xfrm>
              <a:off x="-653265" y="1974731"/>
              <a:ext cx="137260" cy="213874"/>
            </a:xfrm>
            <a:custGeom>
              <a:rect b="b" l="l" r="r" t="t"/>
              <a:pathLst>
                <a:path extrusionOk="0" h="5491" w="3524">
                  <a:moveTo>
                    <a:pt x="3353" y="1"/>
                  </a:moveTo>
                  <a:cubicBezTo>
                    <a:pt x="3329" y="25"/>
                    <a:pt x="3329" y="49"/>
                    <a:pt x="3329" y="73"/>
                  </a:cubicBezTo>
                  <a:cubicBezTo>
                    <a:pt x="3353" y="122"/>
                    <a:pt x="3377" y="171"/>
                    <a:pt x="3377" y="244"/>
                  </a:cubicBezTo>
                  <a:cubicBezTo>
                    <a:pt x="3377" y="268"/>
                    <a:pt x="3402" y="268"/>
                    <a:pt x="3426" y="268"/>
                  </a:cubicBezTo>
                  <a:cubicBezTo>
                    <a:pt x="3450" y="268"/>
                    <a:pt x="3475" y="244"/>
                    <a:pt x="3475" y="219"/>
                  </a:cubicBezTo>
                  <a:cubicBezTo>
                    <a:pt x="3450" y="98"/>
                    <a:pt x="3426" y="25"/>
                    <a:pt x="3426" y="25"/>
                  </a:cubicBezTo>
                  <a:cubicBezTo>
                    <a:pt x="3402" y="1"/>
                    <a:pt x="3377" y="1"/>
                    <a:pt x="3353" y="1"/>
                  </a:cubicBezTo>
                  <a:close/>
                  <a:moveTo>
                    <a:pt x="3465" y="377"/>
                  </a:moveTo>
                  <a:cubicBezTo>
                    <a:pt x="3438" y="377"/>
                    <a:pt x="3414" y="389"/>
                    <a:pt x="3426" y="414"/>
                  </a:cubicBezTo>
                  <a:cubicBezTo>
                    <a:pt x="3426" y="462"/>
                    <a:pt x="3426" y="535"/>
                    <a:pt x="3426" y="584"/>
                  </a:cubicBezTo>
                  <a:lnTo>
                    <a:pt x="3426" y="608"/>
                  </a:lnTo>
                  <a:cubicBezTo>
                    <a:pt x="3426" y="632"/>
                    <a:pt x="3450" y="656"/>
                    <a:pt x="3475" y="656"/>
                  </a:cubicBezTo>
                  <a:cubicBezTo>
                    <a:pt x="3499" y="656"/>
                    <a:pt x="3499" y="632"/>
                    <a:pt x="3523" y="632"/>
                  </a:cubicBezTo>
                  <a:lnTo>
                    <a:pt x="3523" y="584"/>
                  </a:lnTo>
                  <a:cubicBezTo>
                    <a:pt x="3523" y="535"/>
                    <a:pt x="3523" y="486"/>
                    <a:pt x="3523" y="414"/>
                  </a:cubicBezTo>
                  <a:cubicBezTo>
                    <a:pt x="3523" y="389"/>
                    <a:pt x="3493" y="377"/>
                    <a:pt x="3465" y="377"/>
                  </a:cubicBezTo>
                  <a:close/>
                  <a:moveTo>
                    <a:pt x="3450" y="754"/>
                  </a:moveTo>
                  <a:cubicBezTo>
                    <a:pt x="3426" y="754"/>
                    <a:pt x="3402" y="754"/>
                    <a:pt x="3402" y="778"/>
                  </a:cubicBezTo>
                  <a:cubicBezTo>
                    <a:pt x="3402" y="851"/>
                    <a:pt x="3377" y="899"/>
                    <a:pt x="3353" y="948"/>
                  </a:cubicBezTo>
                  <a:cubicBezTo>
                    <a:pt x="3329" y="972"/>
                    <a:pt x="3353" y="997"/>
                    <a:pt x="3377" y="1021"/>
                  </a:cubicBezTo>
                  <a:lnTo>
                    <a:pt x="3402" y="1021"/>
                  </a:lnTo>
                  <a:cubicBezTo>
                    <a:pt x="3426" y="1021"/>
                    <a:pt x="3426" y="997"/>
                    <a:pt x="3426" y="997"/>
                  </a:cubicBezTo>
                  <a:cubicBezTo>
                    <a:pt x="3450" y="924"/>
                    <a:pt x="3475" y="875"/>
                    <a:pt x="3499" y="802"/>
                  </a:cubicBezTo>
                  <a:cubicBezTo>
                    <a:pt x="3499" y="778"/>
                    <a:pt x="3475" y="754"/>
                    <a:pt x="3450" y="754"/>
                  </a:cubicBezTo>
                  <a:close/>
                  <a:moveTo>
                    <a:pt x="2576" y="899"/>
                  </a:moveTo>
                  <a:cubicBezTo>
                    <a:pt x="2503" y="924"/>
                    <a:pt x="2430" y="997"/>
                    <a:pt x="2406" y="1045"/>
                  </a:cubicBezTo>
                  <a:cubicBezTo>
                    <a:pt x="2406" y="1069"/>
                    <a:pt x="2406" y="1118"/>
                    <a:pt x="2430" y="1118"/>
                  </a:cubicBezTo>
                  <a:lnTo>
                    <a:pt x="2454" y="1118"/>
                  </a:lnTo>
                  <a:cubicBezTo>
                    <a:pt x="2479" y="1118"/>
                    <a:pt x="2479" y="1118"/>
                    <a:pt x="2503" y="1094"/>
                  </a:cubicBezTo>
                  <a:cubicBezTo>
                    <a:pt x="2503" y="1045"/>
                    <a:pt x="2551" y="1021"/>
                    <a:pt x="2600" y="997"/>
                  </a:cubicBezTo>
                  <a:cubicBezTo>
                    <a:pt x="2649" y="972"/>
                    <a:pt x="2624" y="899"/>
                    <a:pt x="2576" y="899"/>
                  </a:cubicBezTo>
                  <a:close/>
                  <a:moveTo>
                    <a:pt x="2722" y="948"/>
                  </a:moveTo>
                  <a:cubicBezTo>
                    <a:pt x="2697" y="972"/>
                    <a:pt x="2697" y="997"/>
                    <a:pt x="2722" y="1021"/>
                  </a:cubicBezTo>
                  <a:cubicBezTo>
                    <a:pt x="2770" y="1045"/>
                    <a:pt x="2794" y="1094"/>
                    <a:pt x="2819" y="1142"/>
                  </a:cubicBezTo>
                  <a:cubicBezTo>
                    <a:pt x="2843" y="1167"/>
                    <a:pt x="2843" y="1167"/>
                    <a:pt x="2867" y="1167"/>
                  </a:cubicBezTo>
                  <a:lnTo>
                    <a:pt x="2916" y="1191"/>
                  </a:lnTo>
                  <a:cubicBezTo>
                    <a:pt x="2916" y="1167"/>
                    <a:pt x="2940" y="1142"/>
                    <a:pt x="2916" y="1118"/>
                  </a:cubicBezTo>
                  <a:cubicBezTo>
                    <a:pt x="2892" y="1045"/>
                    <a:pt x="2843" y="997"/>
                    <a:pt x="2794" y="948"/>
                  </a:cubicBezTo>
                  <a:close/>
                  <a:moveTo>
                    <a:pt x="3268" y="1078"/>
                  </a:moveTo>
                  <a:cubicBezTo>
                    <a:pt x="3256" y="1078"/>
                    <a:pt x="3243" y="1082"/>
                    <a:pt x="3232" y="1094"/>
                  </a:cubicBezTo>
                  <a:cubicBezTo>
                    <a:pt x="3207" y="1142"/>
                    <a:pt x="3159" y="1167"/>
                    <a:pt x="3110" y="1215"/>
                  </a:cubicBezTo>
                  <a:cubicBezTo>
                    <a:pt x="3086" y="1215"/>
                    <a:pt x="3086" y="1239"/>
                    <a:pt x="3110" y="1264"/>
                  </a:cubicBezTo>
                  <a:cubicBezTo>
                    <a:pt x="3110" y="1288"/>
                    <a:pt x="3134" y="1288"/>
                    <a:pt x="3159" y="1288"/>
                  </a:cubicBezTo>
                  <a:cubicBezTo>
                    <a:pt x="3207" y="1264"/>
                    <a:pt x="3256" y="1215"/>
                    <a:pt x="3305" y="1167"/>
                  </a:cubicBezTo>
                  <a:cubicBezTo>
                    <a:pt x="3342" y="1129"/>
                    <a:pt x="3308" y="1078"/>
                    <a:pt x="3268" y="1078"/>
                  </a:cubicBezTo>
                  <a:close/>
                  <a:moveTo>
                    <a:pt x="2469" y="1197"/>
                  </a:moveTo>
                  <a:cubicBezTo>
                    <a:pt x="2460" y="1197"/>
                    <a:pt x="2454" y="1203"/>
                    <a:pt x="2454" y="1215"/>
                  </a:cubicBezTo>
                  <a:cubicBezTo>
                    <a:pt x="2430" y="1215"/>
                    <a:pt x="2406" y="1264"/>
                    <a:pt x="2430" y="1264"/>
                  </a:cubicBezTo>
                  <a:cubicBezTo>
                    <a:pt x="2479" y="1337"/>
                    <a:pt x="2527" y="1385"/>
                    <a:pt x="2600" y="1385"/>
                  </a:cubicBezTo>
                  <a:lnTo>
                    <a:pt x="2624" y="1410"/>
                  </a:lnTo>
                  <a:cubicBezTo>
                    <a:pt x="2649" y="1410"/>
                    <a:pt x="2673" y="1385"/>
                    <a:pt x="2673" y="1361"/>
                  </a:cubicBezTo>
                  <a:cubicBezTo>
                    <a:pt x="2673" y="1337"/>
                    <a:pt x="2649" y="1288"/>
                    <a:pt x="2624" y="1288"/>
                  </a:cubicBezTo>
                  <a:cubicBezTo>
                    <a:pt x="2576" y="1288"/>
                    <a:pt x="2527" y="1264"/>
                    <a:pt x="2503" y="1215"/>
                  </a:cubicBezTo>
                  <a:cubicBezTo>
                    <a:pt x="2491" y="1203"/>
                    <a:pt x="2479" y="1197"/>
                    <a:pt x="2469" y="1197"/>
                  </a:cubicBezTo>
                  <a:close/>
                  <a:moveTo>
                    <a:pt x="2958" y="1253"/>
                  </a:moveTo>
                  <a:cubicBezTo>
                    <a:pt x="2954" y="1253"/>
                    <a:pt x="2948" y="1256"/>
                    <a:pt x="2940" y="1264"/>
                  </a:cubicBezTo>
                  <a:cubicBezTo>
                    <a:pt x="2916" y="1264"/>
                    <a:pt x="2892" y="1264"/>
                    <a:pt x="2892" y="1288"/>
                  </a:cubicBezTo>
                  <a:lnTo>
                    <a:pt x="2794" y="1312"/>
                  </a:lnTo>
                  <a:cubicBezTo>
                    <a:pt x="2790" y="1310"/>
                    <a:pt x="2786" y="1309"/>
                    <a:pt x="2782" y="1309"/>
                  </a:cubicBezTo>
                  <a:cubicBezTo>
                    <a:pt x="2746" y="1309"/>
                    <a:pt x="2750" y="1410"/>
                    <a:pt x="2794" y="1410"/>
                  </a:cubicBezTo>
                  <a:cubicBezTo>
                    <a:pt x="2843" y="1410"/>
                    <a:pt x="2867" y="1385"/>
                    <a:pt x="2916" y="1385"/>
                  </a:cubicBezTo>
                  <a:cubicBezTo>
                    <a:pt x="2916" y="1410"/>
                    <a:pt x="2916" y="1458"/>
                    <a:pt x="2916" y="1482"/>
                  </a:cubicBezTo>
                  <a:cubicBezTo>
                    <a:pt x="2916" y="1507"/>
                    <a:pt x="2940" y="1531"/>
                    <a:pt x="2964" y="1531"/>
                  </a:cubicBezTo>
                  <a:lnTo>
                    <a:pt x="2989" y="1531"/>
                  </a:lnTo>
                  <a:cubicBezTo>
                    <a:pt x="3013" y="1531"/>
                    <a:pt x="3037" y="1507"/>
                    <a:pt x="3037" y="1482"/>
                  </a:cubicBezTo>
                  <a:cubicBezTo>
                    <a:pt x="3013" y="1434"/>
                    <a:pt x="3013" y="1410"/>
                    <a:pt x="3013" y="1361"/>
                  </a:cubicBezTo>
                  <a:cubicBezTo>
                    <a:pt x="3037" y="1361"/>
                    <a:pt x="3037" y="1337"/>
                    <a:pt x="3037" y="1312"/>
                  </a:cubicBezTo>
                  <a:cubicBezTo>
                    <a:pt x="3013" y="1288"/>
                    <a:pt x="3013" y="1264"/>
                    <a:pt x="2989" y="1264"/>
                  </a:cubicBezTo>
                  <a:cubicBezTo>
                    <a:pt x="2973" y="1264"/>
                    <a:pt x="2967" y="1253"/>
                    <a:pt x="2958" y="1253"/>
                  </a:cubicBezTo>
                  <a:close/>
                  <a:moveTo>
                    <a:pt x="2989" y="1628"/>
                  </a:moveTo>
                  <a:cubicBezTo>
                    <a:pt x="2964" y="1628"/>
                    <a:pt x="2940" y="1652"/>
                    <a:pt x="2940" y="1677"/>
                  </a:cubicBezTo>
                  <a:cubicBezTo>
                    <a:pt x="2916" y="1725"/>
                    <a:pt x="2916" y="1798"/>
                    <a:pt x="2892" y="1847"/>
                  </a:cubicBezTo>
                  <a:cubicBezTo>
                    <a:pt x="2892" y="1871"/>
                    <a:pt x="2916" y="1895"/>
                    <a:pt x="2940" y="1895"/>
                  </a:cubicBezTo>
                  <a:cubicBezTo>
                    <a:pt x="2964" y="1895"/>
                    <a:pt x="2989" y="1895"/>
                    <a:pt x="2989" y="1871"/>
                  </a:cubicBezTo>
                  <a:cubicBezTo>
                    <a:pt x="3013" y="1798"/>
                    <a:pt x="3013" y="1750"/>
                    <a:pt x="3037" y="1677"/>
                  </a:cubicBezTo>
                  <a:cubicBezTo>
                    <a:pt x="3037" y="1652"/>
                    <a:pt x="3013" y="1628"/>
                    <a:pt x="2989" y="1628"/>
                  </a:cubicBezTo>
                  <a:close/>
                  <a:moveTo>
                    <a:pt x="1628" y="1993"/>
                  </a:moveTo>
                  <a:cubicBezTo>
                    <a:pt x="1604" y="1993"/>
                    <a:pt x="1580" y="2017"/>
                    <a:pt x="1580" y="2041"/>
                  </a:cubicBezTo>
                  <a:cubicBezTo>
                    <a:pt x="1580" y="2065"/>
                    <a:pt x="1604" y="2090"/>
                    <a:pt x="1628" y="2090"/>
                  </a:cubicBezTo>
                  <a:cubicBezTo>
                    <a:pt x="1677" y="2090"/>
                    <a:pt x="1726" y="2090"/>
                    <a:pt x="1750" y="2114"/>
                  </a:cubicBezTo>
                  <a:lnTo>
                    <a:pt x="1823" y="2114"/>
                  </a:lnTo>
                  <a:cubicBezTo>
                    <a:pt x="1823" y="2114"/>
                    <a:pt x="1847" y="2114"/>
                    <a:pt x="1847" y="2090"/>
                  </a:cubicBezTo>
                  <a:cubicBezTo>
                    <a:pt x="1847" y="2065"/>
                    <a:pt x="1847" y="2041"/>
                    <a:pt x="1823" y="2017"/>
                  </a:cubicBezTo>
                  <a:lnTo>
                    <a:pt x="1798" y="2017"/>
                  </a:lnTo>
                  <a:cubicBezTo>
                    <a:pt x="1750" y="1993"/>
                    <a:pt x="1677" y="1993"/>
                    <a:pt x="1628" y="1993"/>
                  </a:cubicBezTo>
                  <a:close/>
                  <a:moveTo>
                    <a:pt x="2892" y="1993"/>
                  </a:moveTo>
                  <a:cubicBezTo>
                    <a:pt x="2867" y="1993"/>
                    <a:pt x="2843" y="1993"/>
                    <a:pt x="2819" y="2017"/>
                  </a:cubicBezTo>
                  <a:cubicBezTo>
                    <a:pt x="2794" y="2065"/>
                    <a:pt x="2770" y="2114"/>
                    <a:pt x="2722" y="2163"/>
                  </a:cubicBezTo>
                  <a:cubicBezTo>
                    <a:pt x="2722" y="2187"/>
                    <a:pt x="2722" y="2211"/>
                    <a:pt x="2722" y="2235"/>
                  </a:cubicBezTo>
                  <a:lnTo>
                    <a:pt x="2794" y="2235"/>
                  </a:lnTo>
                  <a:cubicBezTo>
                    <a:pt x="2843" y="2187"/>
                    <a:pt x="2867" y="2114"/>
                    <a:pt x="2916" y="2065"/>
                  </a:cubicBezTo>
                  <a:cubicBezTo>
                    <a:pt x="2916" y="2041"/>
                    <a:pt x="2916" y="2017"/>
                    <a:pt x="2892" y="1993"/>
                  </a:cubicBezTo>
                  <a:close/>
                  <a:moveTo>
                    <a:pt x="1968" y="2144"/>
                  </a:moveTo>
                  <a:cubicBezTo>
                    <a:pt x="1956" y="2144"/>
                    <a:pt x="1944" y="2150"/>
                    <a:pt x="1944" y="2163"/>
                  </a:cubicBezTo>
                  <a:cubicBezTo>
                    <a:pt x="1920" y="2163"/>
                    <a:pt x="1920" y="2211"/>
                    <a:pt x="1944" y="2211"/>
                  </a:cubicBezTo>
                  <a:cubicBezTo>
                    <a:pt x="1993" y="2260"/>
                    <a:pt x="2017" y="2284"/>
                    <a:pt x="2066" y="2333"/>
                  </a:cubicBezTo>
                  <a:lnTo>
                    <a:pt x="2114" y="2333"/>
                  </a:lnTo>
                  <a:cubicBezTo>
                    <a:pt x="2114" y="2357"/>
                    <a:pt x="2139" y="2357"/>
                    <a:pt x="2139" y="2357"/>
                  </a:cubicBezTo>
                  <a:cubicBezTo>
                    <a:pt x="2163" y="2333"/>
                    <a:pt x="2163" y="2308"/>
                    <a:pt x="2139" y="2284"/>
                  </a:cubicBezTo>
                  <a:cubicBezTo>
                    <a:pt x="2114" y="2235"/>
                    <a:pt x="2066" y="2187"/>
                    <a:pt x="1993" y="2163"/>
                  </a:cubicBezTo>
                  <a:cubicBezTo>
                    <a:pt x="1993" y="2150"/>
                    <a:pt x="1981" y="2144"/>
                    <a:pt x="1968" y="2144"/>
                  </a:cubicBezTo>
                  <a:close/>
                  <a:moveTo>
                    <a:pt x="1531" y="2114"/>
                  </a:moveTo>
                  <a:cubicBezTo>
                    <a:pt x="1507" y="2114"/>
                    <a:pt x="1483" y="2138"/>
                    <a:pt x="1483" y="2163"/>
                  </a:cubicBezTo>
                  <a:cubicBezTo>
                    <a:pt x="1483" y="2235"/>
                    <a:pt x="1507" y="2308"/>
                    <a:pt x="1555" y="2357"/>
                  </a:cubicBezTo>
                  <a:cubicBezTo>
                    <a:pt x="1555" y="2357"/>
                    <a:pt x="1580" y="2381"/>
                    <a:pt x="1604" y="2381"/>
                  </a:cubicBezTo>
                  <a:cubicBezTo>
                    <a:pt x="1604" y="2381"/>
                    <a:pt x="1628" y="2381"/>
                    <a:pt x="1628" y="2357"/>
                  </a:cubicBezTo>
                  <a:cubicBezTo>
                    <a:pt x="1653" y="2357"/>
                    <a:pt x="1653" y="2308"/>
                    <a:pt x="1628" y="2308"/>
                  </a:cubicBezTo>
                  <a:cubicBezTo>
                    <a:pt x="1580" y="2260"/>
                    <a:pt x="1580" y="2211"/>
                    <a:pt x="1555" y="2163"/>
                  </a:cubicBezTo>
                  <a:cubicBezTo>
                    <a:pt x="1580" y="2138"/>
                    <a:pt x="1555" y="2114"/>
                    <a:pt x="1531" y="2114"/>
                  </a:cubicBezTo>
                  <a:close/>
                  <a:moveTo>
                    <a:pt x="2637" y="2266"/>
                  </a:moveTo>
                  <a:cubicBezTo>
                    <a:pt x="2624" y="2266"/>
                    <a:pt x="2612" y="2272"/>
                    <a:pt x="2600" y="2284"/>
                  </a:cubicBezTo>
                  <a:cubicBezTo>
                    <a:pt x="2551" y="2308"/>
                    <a:pt x="2503" y="2333"/>
                    <a:pt x="2454" y="2357"/>
                  </a:cubicBezTo>
                  <a:cubicBezTo>
                    <a:pt x="2406" y="2381"/>
                    <a:pt x="2406" y="2406"/>
                    <a:pt x="2430" y="2430"/>
                  </a:cubicBezTo>
                  <a:cubicBezTo>
                    <a:pt x="2430" y="2454"/>
                    <a:pt x="2430" y="2454"/>
                    <a:pt x="2454" y="2454"/>
                  </a:cubicBezTo>
                  <a:lnTo>
                    <a:pt x="2503" y="2430"/>
                  </a:lnTo>
                  <a:cubicBezTo>
                    <a:pt x="2551" y="2406"/>
                    <a:pt x="2600" y="2381"/>
                    <a:pt x="2673" y="2333"/>
                  </a:cubicBezTo>
                  <a:cubicBezTo>
                    <a:pt x="2673" y="2333"/>
                    <a:pt x="2673" y="2284"/>
                    <a:pt x="2673" y="2284"/>
                  </a:cubicBezTo>
                  <a:cubicBezTo>
                    <a:pt x="2661" y="2272"/>
                    <a:pt x="2649" y="2266"/>
                    <a:pt x="2637" y="2266"/>
                  </a:cubicBezTo>
                  <a:close/>
                  <a:moveTo>
                    <a:pt x="1748" y="2395"/>
                  </a:moveTo>
                  <a:cubicBezTo>
                    <a:pt x="1726" y="2395"/>
                    <a:pt x="1701" y="2413"/>
                    <a:pt x="1701" y="2430"/>
                  </a:cubicBezTo>
                  <a:cubicBezTo>
                    <a:pt x="1677" y="2454"/>
                    <a:pt x="1701" y="2478"/>
                    <a:pt x="1726" y="2478"/>
                  </a:cubicBezTo>
                  <a:cubicBezTo>
                    <a:pt x="1774" y="2527"/>
                    <a:pt x="1847" y="2527"/>
                    <a:pt x="1920" y="2551"/>
                  </a:cubicBezTo>
                  <a:cubicBezTo>
                    <a:pt x="1968" y="2527"/>
                    <a:pt x="1968" y="2478"/>
                    <a:pt x="1920" y="2454"/>
                  </a:cubicBezTo>
                  <a:cubicBezTo>
                    <a:pt x="1871" y="2454"/>
                    <a:pt x="1823" y="2430"/>
                    <a:pt x="1774" y="2406"/>
                  </a:cubicBezTo>
                  <a:cubicBezTo>
                    <a:pt x="1767" y="2398"/>
                    <a:pt x="1758" y="2395"/>
                    <a:pt x="1748" y="2395"/>
                  </a:cubicBezTo>
                  <a:close/>
                  <a:moveTo>
                    <a:pt x="2208" y="2395"/>
                  </a:moveTo>
                  <a:cubicBezTo>
                    <a:pt x="2201" y="2395"/>
                    <a:pt x="2194" y="2398"/>
                    <a:pt x="2187" y="2406"/>
                  </a:cubicBezTo>
                  <a:cubicBezTo>
                    <a:pt x="2163" y="2406"/>
                    <a:pt x="2139" y="2430"/>
                    <a:pt x="2139" y="2454"/>
                  </a:cubicBezTo>
                  <a:lnTo>
                    <a:pt x="2090" y="2454"/>
                  </a:lnTo>
                  <a:cubicBezTo>
                    <a:pt x="2066" y="2454"/>
                    <a:pt x="2041" y="2478"/>
                    <a:pt x="2041" y="2503"/>
                  </a:cubicBezTo>
                  <a:cubicBezTo>
                    <a:pt x="2041" y="2527"/>
                    <a:pt x="2066" y="2551"/>
                    <a:pt x="2090" y="2551"/>
                  </a:cubicBezTo>
                  <a:lnTo>
                    <a:pt x="2187" y="2551"/>
                  </a:lnTo>
                  <a:cubicBezTo>
                    <a:pt x="2187" y="2551"/>
                    <a:pt x="2187" y="2576"/>
                    <a:pt x="2187" y="2600"/>
                  </a:cubicBezTo>
                  <a:lnTo>
                    <a:pt x="2187" y="2624"/>
                  </a:lnTo>
                  <a:cubicBezTo>
                    <a:pt x="2163" y="2648"/>
                    <a:pt x="2187" y="2673"/>
                    <a:pt x="2211" y="2673"/>
                  </a:cubicBezTo>
                  <a:lnTo>
                    <a:pt x="2236" y="2673"/>
                  </a:lnTo>
                  <a:cubicBezTo>
                    <a:pt x="2260" y="2673"/>
                    <a:pt x="2260" y="2648"/>
                    <a:pt x="2260" y="2624"/>
                  </a:cubicBezTo>
                  <a:lnTo>
                    <a:pt x="2260" y="2600"/>
                  </a:lnTo>
                  <a:cubicBezTo>
                    <a:pt x="2260" y="2576"/>
                    <a:pt x="2260" y="2551"/>
                    <a:pt x="2260" y="2527"/>
                  </a:cubicBezTo>
                  <a:lnTo>
                    <a:pt x="2284" y="2527"/>
                  </a:lnTo>
                  <a:cubicBezTo>
                    <a:pt x="2333" y="2478"/>
                    <a:pt x="2309" y="2430"/>
                    <a:pt x="2260" y="2430"/>
                  </a:cubicBezTo>
                  <a:lnTo>
                    <a:pt x="2236" y="2430"/>
                  </a:lnTo>
                  <a:cubicBezTo>
                    <a:pt x="2236" y="2413"/>
                    <a:pt x="2224" y="2395"/>
                    <a:pt x="2208" y="2395"/>
                  </a:cubicBezTo>
                  <a:close/>
                  <a:moveTo>
                    <a:pt x="2158" y="2774"/>
                  </a:moveTo>
                  <a:cubicBezTo>
                    <a:pt x="2147" y="2774"/>
                    <a:pt x="2139" y="2780"/>
                    <a:pt x="2139" y="2794"/>
                  </a:cubicBezTo>
                  <a:cubicBezTo>
                    <a:pt x="2090" y="2843"/>
                    <a:pt x="2066" y="2891"/>
                    <a:pt x="2041" y="2940"/>
                  </a:cubicBezTo>
                  <a:cubicBezTo>
                    <a:pt x="2017" y="2964"/>
                    <a:pt x="2017" y="2989"/>
                    <a:pt x="2041" y="3013"/>
                  </a:cubicBezTo>
                  <a:lnTo>
                    <a:pt x="2090" y="3013"/>
                  </a:lnTo>
                  <a:cubicBezTo>
                    <a:pt x="2139" y="2964"/>
                    <a:pt x="2187" y="2916"/>
                    <a:pt x="2211" y="2843"/>
                  </a:cubicBezTo>
                  <a:cubicBezTo>
                    <a:pt x="2229" y="2808"/>
                    <a:pt x="2185" y="2774"/>
                    <a:pt x="2158" y="2774"/>
                  </a:cubicBezTo>
                  <a:close/>
                  <a:moveTo>
                    <a:pt x="1943" y="3045"/>
                  </a:moveTo>
                  <a:cubicBezTo>
                    <a:pt x="1934" y="3045"/>
                    <a:pt x="1926" y="3050"/>
                    <a:pt x="1920" y="3061"/>
                  </a:cubicBezTo>
                  <a:cubicBezTo>
                    <a:pt x="1871" y="3086"/>
                    <a:pt x="1798" y="3134"/>
                    <a:pt x="1750" y="3183"/>
                  </a:cubicBezTo>
                  <a:cubicBezTo>
                    <a:pt x="1701" y="3207"/>
                    <a:pt x="1726" y="3256"/>
                    <a:pt x="1774" y="3256"/>
                  </a:cubicBezTo>
                  <a:lnTo>
                    <a:pt x="1798" y="3256"/>
                  </a:lnTo>
                  <a:cubicBezTo>
                    <a:pt x="1798" y="3256"/>
                    <a:pt x="1823" y="3256"/>
                    <a:pt x="1823" y="3231"/>
                  </a:cubicBezTo>
                  <a:cubicBezTo>
                    <a:pt x="1871" y="3207"/>
                    <a:pt x="1920" y="3159"/>
                    <a:pt x="1968" y="3134"/>
                  </a:cubicBezTo>
                  <a:cubicBezTo>
                    <a:pt x="2006" y="3097"/>
                    <a:pt x="1971" y="3045"/>
                    <a:pt x="1943" y="3045"/>
                  </a:cubicBezTo>
                  <a:close/>
                  <a:moveTo>
                    <a:pt x="1634" y="3269"/>
                  </a:moveTo>
                  <a:cubicBezTo>
                    <a:pt x="1623" y="3269"/>
                    <a:pt x="1612" y="3272"/>
                    <a:pt x="1604" y="3280"/>
                  </a:cubicBezTo>
                  <a:lnTo>
                    <a:pt x="1580" y="3304"/>
                  </a:lnTo>
                  <a:lnTo>
                    <a:pt x="1458" y="3377"/>
                  </a:lnTo>
                  <a:cubicBezTo>
                    <a:pt x="1434" y="3377"/>
                    <a:pt x="1434" y="3402"/>
                    <a:pt x="1434" y="3426"/>
                  </a:cubicBezTo>
                  <a:cubicBezTo>
                    <a:pt x="1434" y="3450"/>
                    <a:pt x="1458" y="3450"/>
                    <a:pt x="1483" y="3450"/>
                  </a:cubicBezTo>
                  <a:lnTo>
                    <a:pt x="1507" y="3450"/>
                  </a:lnTo>
                  <a:lnTo>
                    <a:pt x="1653" y="3377"/>
                  </a:lnTo>
                  <a:lnTo>
                    <a:pt x="1677" y="3353"/>
                  </a:lnTo>
                  <a:cubicBezTo>
                    <a:pt x="1701" y="3329"/>
                    <a:pt x="1701" y="3304"/>
                    <a:pt x="1677" y="3280"/>
                  </a:cubicBezTo>
                  <a:cubicBezTo>
                    <a:pt x="1677" y="3280"/>
                    <a:pt x="1655" y="3269"/>
                    <a:pt x="1634" y="3269"/>
                  </a:cubicBezTo>
                  <a:close/>
                  <a:moveTo>
                    <a:pt x="1303" y="3461"/>
                  </a:moveTo>
                  <a:cubicBezTo>
                    <a:pt x="1292" y="3461"/>
                    <a:pt x="1278" y="3465"/>
                    <a:pt x="1264" y="3474"/>
                  </a:cubicBezTo>
                  <a:lnTo>
                    <a:pt x="1118" y="3572"/>
                  </a:lnTo>
                  <a:cubicBezTo>
                    <a:pt x="1094" y="3572"/>
                    <a:pt x="1094" y="3620"/>
                    <a:pt x="1118" y="3620"/>
                  </a:cubicBezTo>
                  <a:cubicBezTo>
                    <a:pt x="1118" y="3644"/>
                    <a:pt x="1143" y="3644"/>
                    <a:pt x="1167" y="3644"/>
                  </a:cubicBezTo>
                  <a:lnTo>
                    <a:pt x="1337" y="3547"/>
                  </a:lnTo>
                  <a:cubicBezTo>
                    <a:pt x="1376" y="3528"/>
                    <a:pt x="1352" y="3461"/>
                    <a:pt x="1303" y="3461"/>
                  </a:cubicBezTo>
                  <a:close/>
                  <a:moveTo>
                    <a:pt x="1006" y="3651"/>
                  </a:moveTo>
                  <a:cubicBezTo>
                    <a:pt x="997" y="3651"/>
                    <a:pt x="985" y="3657"/>
                    <a:pt x="972" y="3669"/>
                  </a:cubicBezTo>
                  <a:lnTo>
                    <a:pt x="802" y="3766"/>
                  </a:lnTo>
                  <a:cubicBezTo>
                    <a:pt x="778" y="3766"/>
                    <a:pt x="778" y="3814"/>
                    <a:pt x="802" y="3839"/>
                  </a:cubicBezTo>
                  <a:lnTo>
                    <a:pt x="851" y="3839"/>
                  </a:lnTo>
                  <a:cubicBezTo>
                    <a:pt x="900" y="3814"/>
                    <a:pt x="972" y="3766"/>
                    <a:pt x="1021" y="3742"/>
                  </a:cubicBezTo>
                  <a:cubicBezTo>
                    <a:pt x="1045" y="3717"/>
                    <a:pt x="1045" y="3693"/>
                    <a:pt x="1021" y="3669"/>
                  </a:cubicBezTo>
                  <a:cubicBezTo>
                    <a:pt x="1021" y="3657"/>
                    <a:pt x="1015" y="3651"/>
                    <a:pt x="1006" y="3651"/>
                  </a:cubicBezTo>
                  <a:close/>
                  <a:moveTo>
                    <a:pt x="657" y="3863"/>
                  </a:moveTo>
                  <a:lnTo>
                    <a:pt x="487" y="3985"/>
                  </a:lnTo>
                  <a:cubicBezTo>
                    <a:pt x="487" y="4009"/>
                    <a:pt x="487" y="4033"/>
                    <a:pt x="487" y="4057"/>
                  </a:cubicBezTo>
                  <a:lnTo>
                    <a:pt x="560" y="4057"/>
                  </a:lnTo>
                  <a:lnTo>
                    <a:pt x="705" y="3936"/>
                  </a:lnTo>
                  <a:cubicBezTo>
                    <a:pt x="730" y="3912"/>
                    <a:pt x="730" y="3887"/>
                    <a:pt x="705" y="3863"/>
                  </a:cubicBezTo>
                  <a:close/>
                  <a:moveTo>
                    <a:pt x="385" y="4101"/>
                  </a:moveTo>
                  <a:cubicBezTo>
                    <a:pt x="379" y="4101"/>
                    <a:pt x="372" y="4103"/>
                    <a:pt x="365" y="4106"/>
                  </a:cubicBezTo>
                  <a:cubicBezTo>
                    <a:pt x="317" y="4155"/>
                    <a:pt x="268" y="4203"/>
                    <a:pt x="219" y="4252"/>
                  </a:cubicBezTo>
                  <a:cubicBezTo>
                    <a:pt x="219" y="4276"/>
                    <a:pt x="219" y="4300"/>
                    <a:pt x="219" y="4325"/>
                  </a:cubicBezTo>
                  <a:lnTo>
                    <a:pt x="292" y="4325"/>
                  </a:lnTo>
                  <a:cubicBezTo>
                    <a:pt x="341" y="4276"/>
                    <a:pt x="389" y="4227"/>
                    <a:pt x="438" y="4179"/>
                  </a:cubicBezTo>
                  <a:cubicBezTo>
                    <a:pt x="459" y="4158"/>
                    <a:pt x="426" y="4101"/>
                    <a:pt x="385" y="4101"/>
                  </a:cubicBezTo>
                  <a:close/>
                  <a:moveTo>
                    <a:pt x="137" y="4379"/>
                  </a:moveTo>
                  <a:cubicBezTo>
                    <a:pt x="128" y="4379"/>
                    <a:pt x="122" y="4385"/>
                    <a:pt x="122" y="4397"/>
                  </a:cubicBezTo>
                  <a:cubicBezTo>
                    <a:pt x="74" y="4470"/>
                    <a:pt x="49" y="4519"/>
                    <a:pt x="25" y="4592"/>
                  </a:cubicBezTo>
                  <a:cubicBezTo>
                    <a:pt x="25" y="4616"/>
                    <a:pt x="25" y="4640"/>
                    <a:pt x="49" y="4640"/>
                  </a:cubicBezTo>
                  <a:lnTo>
                    <a:pt x="98" y="4640"/>
                  </a:lnTo>
                  <a:cubicBezTo>
                    <a:pt x="98" y="4640"/>
                    <a:pt x="122" y="4640"/>
                    <a:pt x="122" y="4616"/>
                  </a:cubicBezTo>
                  <a:cubicBezTo>
                    <a:pt x="147" y="4568"/>
                    <a:pt x="171" y="4495"/>
                    <a:pt x="195" y="4446"/>
                  </a:cubicBezTo>
                  <a:cubicBezTo>
                    <a:pt x="195" y="4422"/>
                    <a:pt x="195" y="4397"/>
                    <a:pt x="171" y="4397"/>
                  </a:cubicBezTo>
                  <a:cubicBezTo>
                    <a:pt x="159" y="4385"/>
                    <a:pt x="147" y="4379"/>
                    <a:pt x="137" y="4379"/>
                  </a:cubicBezTo>
                  <a:close/>
                  <a:moveTo>
                    <a:pt x="49" y="4738"/>
                  </a:moveTo>
                  <a:cubicBezTo>
                    <a:pt x="25" y="4738"/>
                    <a:pt x="1" y="4762"/>
                    <a:pt x="1" y="4786"/>
                  </a:cubicBezTo>
                  <a:cubicBezTo>
                    <a:pt x="1" y="4859"/>
                    <a:pt x="25" y="4908"/>
                    <a:pt x="25" y="4981"/>
                  </a:cubicBezTo>
                  <a:cubicBezTo>
                    <a:pt x="49" y="5005"/>
                    <a:pt x="49" y="5005"/>
                    <a:pt x="74" y="5005"/>
                  </a:cubicBezTo>
                  <a:lnTo>
                    <a:pt x="98" y="5005"/>
                  </a:lnTo>
                  <a:cubicBezTo>
                    <a:pt x="122" y="5005"/>
                    <a:pt x="122" y="4981"/>
                    <a:pt x="122" y="4956"/>
                  </a:cubicBezTo>
                  <a:cubicBezTo>
                    <a:pt x="98" y="4908"/>
                    <a:pt x="98" y="4835"/>
                    <a:pt x="98" y="4786"/>
                  </a:cubicBezTo>
                  <a:cubicBezTo>
                    <a:pt x="98" y="4762"/>
                    <a:pt x="74" y="4738"/>
                    <a:pt x="49" y="4738"/>
                  </a:cubicBezTo>
                  <a:close/>
                  <a:moveTo>
                    <a:pt x="144" y="5092"/>
                  </a:moveTo>
                  <a:cubicBezTo>
                    <a:pt x="136" y="5092"/>
                    <a:pt x="129" y="5095"/>
                    <a:pt x="122" y="5102"/>
                  </a:cubicBezTo>
                  <a:cubicBezTo>
                    <a:pt x="98" y="5102"/>
                    <a:pt x="98" y="5151"/>
                    <a:pt x="98" y="5175"/>
                  </a:cubicBezTo>
                  <a:cubicBezTo>
                    <a:pt x="147" y="5223"/>
                    <a:pt x="171" y="5272"/>
                    <a:pt x="219" y="5321"/>
                  </a:cubicBezTo>
                  <a:cubicBezTo>
                    <a:pt x="219" y="5345"/>
                    <a:pt x="244" y="5345"/>
                    <a:pt x="244" y="5345"/>
                  </a:cubicBezTo>
                  <a:lnTo>
                    <a:pt x="292" y="5345"/>
                  </a:lnTo>
                  <a:cubicBezTo>
                    <a:pt x="292" y="5321"/>
                    <a:pt x="292" y="5296"/>
                    <a:pt x="292" y="5272"/>
                  </a:cubicBezTo>
                  <a:cubicBezTo>
                    <a:pt x="244" y="5223"/>
                    <a:pt x="219" y="5175"/>
                    <a:pt x="195" y="5126"/>
                  </a:cubicBezTo>
                  <a:cubicBezTo>
                    <a:pt x="178" y="5109"/>
                    <a:pt x="161" y="5092"/>
                    <a:pt x="144" y="5092"/>
                  </a:cubicBezTo>
                  <a:close/>
                  <a:moveTo>
                    <a:pt x="365" y="5400"/>
                  </a:moveTo>
                  <a:cubicBezTo>
                    <a:pt x="353" y="5400"/>
                    <a:pt x="341" y="5406"/>
                    <a:pt x="341" y="5418"/>
                  </a:cubicBezTo>
                  <a:cubicBezTo>
                    <a:pt x="317" y="5442"/>
                    <a:pt x="317" y="5466"/>
                    <a:pt x="341" y="5491"/>
                  </a:cubicBezTo>
                  <a:lnTo>
                    <a:pt x="389" y="5491"/>
                  </a:lnTo>
                  <a:cubicBezTo>
                    <a:pt x="414" y="5466"/>
                    <a:pt x="414" y="5442"/>
                    <a:pt x="389" y="5418"/>
                  </a:cubicBezTo>
                  <a:cubicBezTo>
                    <a:pt x="389" y="5406"/>
                    <a:pt x="377" y="5400"/>
                    <a:pt x="365" y="5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" name="Google Shape;912;p21"/>
          <p:cNvGrpSpPr/>
          <p:nvPr/>
        </p:nvGrpSpPr>
        <p:grpSpPr>
          <a:xfrm flipH="1">
            <a:off x="8065063" y="1808493"/>
            <a:ext cx="1277992" cy="1010253"/>
            <a:chOff x="855987" y="2204128"/>
            <a:chExt cx="1217483" cy="962421"/>
          </a:xfrm>
        </p:grpSpPr>
        <p:grpSp>
          <p:nvGrpSpPr>
            <p:cNvPr id="913" name="Google Shape;913;p21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914" name="Google Shape;914;p21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21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21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21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21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21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0" name="Google Shape;920;p21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" name="Google Shape;921;p21"/>
          <p:cNvGrpSpPr/>
          <p:nvPr/>
        </p:nvGrpSpPr>
        <p:grpSpPr>
          <a:xfrm>
            <a:off x="431221" y="571494"/>
            <a:ext cx="1860621" cy="811048"/>
            <a:chOff x="3965010" y="571479"/>
            <a:chExt cx="1651683" cy="719972"/>
          </a:xfrm>
        </p:grpSpPr>
        <p:grpSp>
          <p:nvGrpSpPr>
            <p:cNvPr id="922" name="Google Shape;922;p21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923" name="Google Shape;923;p21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924" name="Google Shape;924;p21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" name="Google Shape;925;p21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" name="Google Shape;926;p21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" name="Google Shape;927;p21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28" name="Google Shape;928;p21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9" name="Google Shape;929;p21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22"/>
          <p:cNvSpPr txBox="1"/>
          <p:nvPr>
            <p:ph idx="1" type="subTitle"/>
          </p:nvPr>
        </p:nvSpPr>
        <p:spPr>
          <a:xfrm>
            <a:off x="1271488" y="3573150"/>
            <a:ext cx="30057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32" name="Google Shape;932;p22"/>
          <p:cNvSpPr txBox="1"/>
          <p:nvPr>
            <p:ph idx="2" type="subTitle"/>
          </p:nvPr>
        </p:nvSpPr>
        <p:spPr>
          <a:xfrm>
            <a:off x="4866812" y="3573150"/>
            <a:ext cx="30057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33" name="Google Shape;933;p22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34" name="Google Shape;934;p22"/>
          <p:cNvGrpSpPr/>
          <p:nvPr/>
        </p:nvGrpSpPr>
        <p:grpSpPr>
          <a:xfrm>
            <a:off x="-632417" y="1688458"/>
            <a:ext cx="1784099" cy="1410235"/>
            <a:chOff x="855987" y="2204128"/>
            <a:chExt cx="1217483" cy="962421"/>
          </a:xfrm>
        </p:grpSpPr>
        <p:grpSp>
          <p:nvGrpSpPr>
            <p:cNvPr id="935" name="Google Shape;935;p22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936" name="Google Shape;936;p22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22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22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22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22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22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2" name="Google Shape;942;p22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" name="Google Shape;943;p22"/>
          <p:cNvGrpSpPr/>
          <p:nvPr/>
        </p:nvGrpSpPr>
        <p:grpSpPr>
          <a:xfrm>
            <a:off x="7573919" y="168286"/>
            <a:ext cx="1958025" cy="1248696"/>
            <a:chOff x="7239867" y="1514545"/>
            <a:chExt cx="2525833" cy="1610805"/>
          </a:xfrm>
        </p:grpSpPr>
        <p:grpSp>
          <p:nvGrpSpPr>
            <p:cNvPr id="944" name="Google Shape;944;p22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945" name="Google Shape;945;p22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946" name="Google Shape;946;p22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" name="Google Shape;947;p22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" name="Google Shape;948;p22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" name="Google Shape;949;p22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" name="Google Shape;950;p22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" name="Google Shape;951;p22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52" name="Google Shape;952;p22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22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4" name="Google Shape;954;p22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" name="Google Shape;955;p22"/>
          <p:cNvGrpSpPr/>
          <p:nvPr/>
        </p:nvGrpSpPr>
        <p:grpSpPr>
          <a:xfrm flipH="1">
            <a:off x="8240329" y="3957734"/>
            <a:ext cx="708344" cy="1228537"/>
            <a:chOff x="-1056319" y="1385262"/>
            <a:chExt cx="212940" cy="369285"/>
          </a:xfrm>
        </p:grpSpPr>
        <p:sp>
          <p:nvSpPr>
            <p:cNvPr id="956" name="Google Shape;956;p22"/>
            <p:cNvSpPr/>
            <p:nvPr/>
          </p:nvSpPr>
          <p:spPr>
            <a:xfrm>
              <a:off x="-933315" y="1467563"/>
              <a:ext cx="27460" cy="279194"/>
            </a:xfrm>
            <a:custGeom>
              <a:rect b="b" l="l" r="r" t="t"/>
              <a:pathLst>
                <a:path extrusionOk="0" h="7168" w="705">
                  <a:moveTo>
                    <a:pt x="680" y="1"/>
                  </a:moveTo>
                  <a:cubicBezTo>
                    <a:pt x="656" y="1"/>
                    <a:pt x="632" y="25"/>
                    <a:pt x="632" y="50"/>
                  </a:cubicBezTo>
                  <a:cubicBezTo>
                    <a:pt x="608" y="292"/>
                    <a:pt x="0" y="6123"/>
                    <a:pt x="170" y="7119"/>
                  </a:cubicBezTo>
                  <a:cubicBezTo>
                    <a:pt x="170" y="7143"/>
                    <a:pt x="170" y="7167"/>
                    <a:pt x="195" y="7167"/>
                  </a:cubicBezTo>
                  <a:lnTo>
                    <a:pt x="219" y="7167"/>
                  </a:lnTo>
                  <a:cubicBezTo>
                    <a:pt x="243" y="7143"/>
                    <a:pt x="243" y="7119"/>
                    <a:pt x="243" y="7094"/>
                  </a:cubicBezTo>
                  <a:cubicBezTo>
                    <a:pt x="97" y="6123"/>
                    <a:pt x="705" y="122"/>
                    <a:pt x="705" y="74"/>
                  </a:cubicBezTo>
                  <a:cubicBezTo>
                    <a:pt x="705" y="25"/>
                    <a:pt x="705" y="25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2"/>
            <p:cNvSpPr/>
            <p:nvPr/>
          </p:nvSpPr>
          <p:spPr>
            <a:xfrm>
              <a:off x="-968331" y="1385262"/>
              <a:ext cx="124952" cy="123978"/>
            </a:xfrm>
            <a:custGeom>
              <a:rect b="b" l="l" r="r" t="t"/>
              <a:pathLst>
                <a:path extrusionOk="0" h="3183" w="3208">
                  <a:moveTo>
                    <a:pt x="1555" y="98"/>
                  </a:moveTo>
                  <a:cubicBezTo>
                    <a:pt x="1871" y="171"/>
                    <a:pt x="1871" y="705"/>
                    <a:pt x="1871" y="705"/>
                  </a:cubicBezTo>
                  <a:cubicBezTo>
                    <a:pt x="1871" y="729"/>
                    <a:pt x="1895" y="754"/>
                    <a:pt x="1920" y="754"/>
                  </a:cubicBezTo>
                  <a:cubicBezTo>
                    <a:pt x="1944" y="754"/>
                    <a:pt x="1968" y="754"/>
                    <a:pt x="1968" y="729"/>
                  </a:cubicBezTo>
                  <a:cubicBezTo>
                    <a:pt x="2065" y="535"/>
                    <a:pt x="2260" y="243"/>
                    <a:pt x="2381" y="243"/>
                  </a:cubicBezTo>
                  <a:cubicBezTo>
                    <a:pt x="2405" y="243"/>
                    <a:pt x="2430" y="243"/>
                    <a:pt x="2430" y="268"/>
                  </a:cubicBezTo>
                  <a:cubicBezTo>
                    <a:pt x="2600" y="389"/>
                    <a:pt x="2478" y="802"/>
                    <a:pt x="2405" y="948"/>
                  </a:cubicBezTo>
                  <a:cubicBezTo>
                    <a:pt x="2386" y="988"/>
                    <a:pt x="2414" y="1027"/>
                    <a:pt x="2452" y="1027"/>
                  </a:cubicBezTo>
                  <a:cubicBezTo>
                    <a:pt x="2460" y="1027"/>
                    <a:pt x="2469" y="1025"/>
                    <a:pt x="2478" y="1021"/>
                  </a:cubicBezTo>
                  <a:cubicBezTo>
                    <a:pt x="2600" y="972"/>
                    <a:pt x="2745" y="924"/>
                    <a:pt x="2891" y="924"/>
                  </a:cubicBezTo>
                  <a:cubicBezTo>
                    <a:pt x="2940" y="924"/>
                    <a:pt x="3013" y="924"/>
                    <a:pt x="3061" y="972"/>
                  </a:cubicBezTo>
                  <a:cubicBezTo>
                    <a:pt x="3061" y="972"/>
                    <a:pt x="3061" y="996"/>
                    <a:pt x="3061" y="996"/>
                  </a:cubicBezTo>
                  <a:cubicBezTo>
                    <a:pt x="3037" y="1142"/>
                    <a:pt x="2745" y="1409"/>
                    <a:pt x="2551" y="1580"/>
                  </a:cubicBezTo>
                  <a:cubicBezTo>
                    <a:pt x="2527" y="1580"/>
                    <a:pt x="2527" y="1604"/>
                    <a:pt x="2527" y="1628"/>
                  </a:cubicBezTo>
                  <a:cubicBezTo>
                    <a:pt x="2551" y="1628"/>
                    <a:pt x="2551" y="1652"/>
                    <a:pt x="2575" y="1652"/>
                  </a:cubicBezTo>
                  <a:cubicBezTo>
                    <a:pt x="2721" y="1652"/>
                    <a:pt x="3134" y="1725"/>
                    <a:pt x="3134" y="1920"/>
                  </a:cubicBezTo>
                  <a:cubicBezTo>
                    <a:pt x="3134" y="2114"/>
                    <a:pt x="2624" y="2163"/>
                    <a:pt x="2430" y="2163"/>
                  </a:cubicBezTo>
                  <a:cubicBezTo>
                    <a:pt x="2430" y="2163"/>
                    <a:pt x="2405" y="2163"/>
                    <a:pt x="2405" y="2187"/>
                  </a:cubicBezTo>
                  <a:cubicBezTo>
                    <a:pt x="2381" y="2211"/>
                    <a:pt x="2381" y="2211"/>
                    <a:pt x="2405" y="2235"/>
                  </a:cubicBezTo>
                  <a:cubicBezTo>
                    <a:pt x="2405" y="2235"/>
                    <a:pt x="2697" y="2551"/>
                    <a:pt x="2527" y="2794"/>
                  </a:cubicBezTo>
                  <a:cubicBezTo>
                    <a:pt x="2503" y="2818"/>
                    <a:pt x="2454" y="2843"/>
                    <a:pt x="2430" y="2843"/>
                  </a:cubicBezTo>
                  <a:cubicBezTo>
                    <a:pt x="2260" y="2843"/>
                    <a:pt x="1992" y="2503"/>
                    <a:pt x="1895" y="2381"/>
                  </a:cubicBezTo>
                  <a:cubicBezTo>
                    <a:pt x="1883" y="2369"/>
                    <a:pt x="1871" y="2363"/>
                    <a:pt x="1862" y="2363"/>
                  </a:cubicBezTo>
                  <a:cubicBezTo>
                    <a:pt x="1853" y="2363"/>
                    <a:pt x="1847" y="2369"/>
                    <a:pt x="1847" y="2381"/>
                  </a:cubicBezTo>
                  <a:cubicBezTo>
                    <a:pt x="1822" y="2381"/>
                    <a:pt x="1798" y="2405"/>
                    <a:pt x="1798" y="2430"/>
                  </a:cubicBezTo>
                  <a:cubicBezTo>
                    <a:pt x="1798" y="2430"/>
                    <a:pt x="1871" y="2964"/>
                    <a:pt x="1579" y="3086"/>
                  </a:cubicBezTo>
                  <a:lnTo>
                    <a:pt x="1507" y="3086"/>
                  </a:lnTo>
                  <a:cubicBezTo>
                    <a:pt x="1312" y="3086"/>
                    <a:pt x="1215" y="2624"/>
                    <a:pt x="1215" y="2454"/>
                  </a:cubicBezTo>
                  <a:cubicBezTo>
                    <a:pt x="1215" y="2430"/>
                    <a:pt x="1191" y="2430"/>
                    <a:pt x="1166" y="2430"/>
                  </a:cubicBezTo>
                  <a:cubicBezTo>
                    <a:pt x="1166" y="2430"/>
                    <a:pt x="1166" y="2454"/>
                    <a:pt x="1166" y="2454"/>
                  </a:cubicBezTo>
                  <a:cubicBezTo>
                    <a:pt x="1045" y="2551"/>
                    <a:pt x="899" y="2624"/>
                    <a:pt x="754" y="2624"/>
                  </a:cubicBezTo>
                  <a:cubicBezTo>
                    <a:pt x="656" y="2624"/>
                    <a:pt x="583" y="2600"/>
                    <a:pt x="511" y="2575"/>
                  </a:cubicBezTo>
                  <a:cubicBezTo>
                    <a:pt x="462" y="2551"/>
                    <a:pt x="413" y="2503"/>
                    <a:pt x="413" y="2454"/>
                  </a:cubicBezTo>
                  <a:cubicBezTo>
                    <a:pt x="389" y="2235"/>
                    <a:pt x="729" y="1871"/>
                    <a:pt x="875" y="1725"/>
                  </a:cubicBezTo>
                  <a:cubicBezTo>
                    <a:pt x="875" y="1701"/>
                    <a:pt x="875" y="1701"/>
                    <a:pt x="875" y="1677"/>
                  </a:cubicBezTo>
                  <a:cubicBezTo>
                    <a:pt x="851" y="1652"/>
                    <a:pt x="826" y="1652"/>
                    <a:pt x="826" y="1652"/>
                  </a:cubicBezTo>
                  <a:lnTo>
                    <a:pt x="705" y="1652"/>
                  </a:lnTo>
                  <a:cubicBezTo>
                    <a:pt x="535" y="1652"/>
                    <a:pt x="195" y="1628"/>
                    <a:pt x="146" y="1409"/>
                  </a:cubicBezTo>
                  <a:cubicBezTo>
                    <a:pt x="122" y="1385"/>
                    <a:pt x="122" y="1361"/>
                    <a:pt x="146" y="1337"/>
                  </a:cubicBezTo>
                  <a:cubicBezTo>
                    <a:pt x="219" y="1215"/>
                    <a:pt x="559" y="1191"/>
                    <a:pt x="826" y="1191"/>
                  </a:cubicBezTo>
                  <a:lnTo>
                    <a:pt x="851" y="1191"/>
                  </a:lnTo>
                  <a:cubicBezTo>
                    <a:pt x="899" y="1167"/>
                    <a:pt x="924" y="1118"/>
                    <a:pt x="875" y="1094"/>
                  </a:cubicBezTo>
                  <a:cubicBezTo>
                    <a:pt x="778" y="1021"/>
                    <a:pt x="511" y="778"/>
                    <a:pt x="511" y="608"/>
                  </a:cubicBezTo>
                  <a:cubicBezTo>
                    <a:pt x="511" y="559"/>
                    <a:pt x="511" y="535"/>
                    <a:pt x="535" y="511"/>
                  </a:cubicBezTo>
                  <a:cubicBezTo>
                    <a:pt x="583" y="486"/>
                    <a:pt x="608" y="462"/>
                    <a:pt x="656" y="462"/>
                  </a:cubicBezTo>
                  <a:cubicBezTo>
                    <a:pt x="899" y="511"/>
                    <a:pt x="1118" y="632"/>
                    <a:pt x="1312" y="778"/>
                  </a:cubicBezTo>
                  <a:lnTo>
                    <a:pt x="1361" y="778"/>
                  </a:lnTo>
                  <a:cubicBezTo>
                    <a:pt x="1385" y="754"/>
                    <a:pt x="1385" y="754"/>
                    <a:pt x="1385" y="729"/>
                  </a:cubicBezTo>
                  <a:cubicBezTo>
                    <a:pt x="1361" y="608"/>
                    <a:pt x="1337" y="268"/>
                    <a:pt x="1434" y="146"/>
                  </a:cubicBezTo>
                  <a:cubicBezTo>
                    <a:pt x="1458" y="98"/>
                    <a:pt x="1507" y="98"/>
                    <a:pt x="1555" y="98"/>
                  </a:cubicBezTo>
                  <a:close/>
                  <a:moveTo>
                    <a:pt x="1531" y="1"/>
                  </a:moveTo>
                  <a:cubicBezTo>
                    <a:pt x="1458" y="1"/>
                    <a:pt x="1385" y="25"/>
                    <a:pt x="1337" y="73"/>
                  </a:cubicBezTo>
                  <a:cubicBezTo>
                    <a:pt x="1239" y="243"/>
                    <a:pt x="1215" y="438"/>
                    <a:pt x="1239" y="632"/>
                  </a:cubicBezTo>
                  <a:cubicBezTo>
                    <a:pt x="1069" y="486"/>
                    <a:pt x="875" y="389"/>
                    <a:pt x="632" y="365"/>
                  </a:cubicBezTo>
                  <a:cubicBezTo>
                    <a:pt x="583" y="365"/>
                    <a:pt x="511" y="389"/>
                    <a:pt x="462" y="413"/>
                  </a:cubicBezTo>
                  <a:cubicBezTo>
                    <a:pt x="413" y="462"/>
                    <a:pt x="389" y="535"/>
                    <a:pt x="389" y="584"/>
                  </a:cubicBezTo>
                  <a:cubicBezTo>
                    <a:pt x="438" y="778"/>
                    <a:pt x="559" y="948"/>
                    <a:pt x="705" y="1069"/>
                  </a:cubicBezTo>
                  <a:cubicBezTo>
                    <a:pt x="511" y="1069"/>
                    <a:pt x="171" y="1118"/>
                    <a:pt x="49" y="1264"/>
                  </a:cubicBezTo>
                  <a:cubicBezTo>
                    <a:pt x="0" y="1312"/>
                    <a:pt x="0" y="1361"/>
                    <a:pt x="0" y="1434"/>
                  </a:cubicBezTo>
                  <a:cubicBezTo>
                    <a:pt x="73" y="1701"/>
                    <a:pt x="462" y="1725"/>
                    <a:pt x="681" y="1725"/>
                  </a:cubicBezTo>
                  <a:cubicBezTo>
                    <a:pt x="511" y="1895"/>
                    <a:pt x="243" y="2211"/>
                    <a:pt x="268" y="2454"/>
                  </a:cubicBezTo>
                  <a:cubicBezTo>
                    <a:pt x="292" y="2527"/>
                    <a:pt x="341" y="2600"/>
                    <a:pt x="413" y="2624"/>
                  </a:cubicBezTo>
                  <a:cubicBezTo>
                    <a:pt x="511" y="2673"/>
                    <a:pt x="608" y="2697"/>
                    <a:pt x="705" y="2697"/>
                  </a:cubicBezTo>
                  <a:cubicBezTo>
                    <a:pt x="851" y="2697"/>
                    <a:pt x="996" y="2648"/>
                    <a:pt x="1118" y="2551"/>
                  </a:cubicBezTo>
                  <a:cubicBezTo>
                    <a:pt x="1166" y="2746"/>
                    <a:pt x="1264" y="3183"/>
                    <a:pt x="1507" y="3183"/>
                  </a:cubicBezTo>
                  <a:cubicBezTo>
                    <a:pt x="1531" y="3183"/>
                    <a:pt x="1579" y="3183"/>
                    <a:pt x="1604" y="3159"/>
                  </a:cubicBezTo>
                  <a:cubicBezTo>
                    <a:pt x="1822" y="3037"/>
                    <a:pt x="1944" y="2794"/>
                    <a:pt x="1895" y="2551"/>
                  </a:cubicBezTo>
                  <a:lnTo>
                    <a:pt x="1895" y="2551"/>
                  </a:lnTo>
                  <a:cubicBezTo>
                    <a:pt x="2041" y="2721"/>
                    <a:pt x="2260" y="2940"/>
                    <a:pt x="2430" y="2940"/>
                  </a:cubicBezTo>
                  <a:cubicBezTo>
                    <a:pt x="2503" y="2940"/>
                    <a:pt x="2551" y="2916"/>
                    <a:pt x="2600" y="2867"/>
                  </a:cubicBezTo>
                  <a:cubicBezTo>
                    <a:pt x="2697" y="2648"/>
                    <a:pt x="2673" y="2405"/>
                    <a:pt x="2527" y="2260"/>
                  </a:cubicBezTo>
                  <a:cubicBezTo>
                    <a:pt x="2745" y="2235"/>
                    <a:pt x="3207" y="2163"/>
                    <a:pt x="3207" y="1920"/>
                  </a:cubicBezTo>
                  <a:cubicBezTo>
                    <a:pt x="3207" y="1677"/>
                    <a:pt x="2867" y="1604"/>
                    <a:pt x="2673" y="1580"/>
                  </a:cubicBezTo>
                  <a:cubicBezTo>
                    <a:pt x="2818" y="1434"/>
                    <a:pt x="3134" y="1191"/>
                    <a:pt x="3134" y="1021"/>
                  </a:cubicBezTo>
                  <a:cubicBezTo>
                    <a:pt x="3134" y="972"/>
                    <a:pt x="3110" y="948"/>
                    <a:pt x="3086" y="899"/>
                  </a:cubicBezTo>
                  <a:cubicBezTo>
                    <a:pt x="3037" y="851"/>
                    <a:pt x="2940" y="826"/>
                    <a:pt x="2867" y="826"/>
                  </a:cubicBezTo>
                  <a:cubicBezTo>
                    <a:pt x="2745" y="826"/>
                    <a:pt x="2624" y="851"/>
                    <a:pt x="2503" y="899"/>
                  </a:cubicBezTo>
                  <a:cubicBezTo>
                    <a:pt x="2551" y="729"/>
                    <a:pt x="2648" y="341"/>
                    <a:pt x="2478" y="195"/>
                  </a:cubicBezTo>
                  <a:cubicBezTo>
                    <a:pt x="2430" y="171"/>
                    <a:pt x="2405" y="146"/>
                    <a:pt x="2357" y="146"/>
                  </a:cubicBezTo>
                  <a:cubicBezTo>
                    <a:pt x="2187" y="146"/>
                    <a:pt x="2017" y="389"/>
                    <a:pt x="1920" y="559"/>
                  </a:cubicBezTo>
                  <a:cubicBezTo>
                    <a:pt x="1895" y="365"/>
                    <a:pt x="1798" y="73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2"/>
            <p:cNvSpPr/>
            <p:nvPr/>
          </p:nvSpPr>
          <p:spPr>
            <a:xfrm>
              <a:off x="-990104" y="1535297"/>
              <a:ext cx="60606" cy="203864"/>
            </a:xfrm>
            <a:custGeom>
              <a:rect b="b" l="l" r="r" t="t"/>
              <a:pathLst>
                <a:path extrusionOk="0" h="5234" w="1556">
                  <a:moveTo>
                    <a:pt x="70" y="1"/>
                  </a:moveTo>
                  <a:cubicBezTo>
                    <a:pt x="64" y="1"/>
                    <a:pt x="56" y="4"/>
                    <a:pt x="49" y="11"/>
                  </a:cubicBezTo>
                  <a:cubicBezTo>
                    <a:pt x="25" y="11"/>
                    <a:pt x="1" y="35"/>
                    <a:pt x="25" y="60"/>
                  </a:cubicBezTo>
                  <a:cubicBezTo>
                    <a:pt x="49" y="108"/>
                    <a:pt x="1458" y="3290"/>
                    <a:pt x="948" y="5185"/>
                  </a:cubicBezTo>
                  <a:cubicBezTo>
                    <a:pt x="948" y="5210"/>
                    <a:pt x="948" y="5234"/>
                    <a:pt x="972" y="5234"/>
                  </a:cubicBezTo>
                  <a:cubicBezTo>
                    <a:pt x="1021" y="5234"/>
                    <a:pt x="1045" y="5234"/>
                    <a:pt x="1045" y="5185"/>
                  </a:cubicBezTo>
                  <a:cubicBezTo>
                    <a:pt x="1555" y="3290"/>
                    <a:pt x="122" y="60"/>
                    <a:pt x="98" y="35"/>
                  </a:cubicBezTo>
                  <a:cubicBezTo>
                    <a:pt x="98" y="18"/>
                    <a:pt x="8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2"/>
            <p:cNvSpPr/>
            <p:nvPr/>
          </p:nvSpPr>
          <p:spPr>
            <a:xfrm>
              <a:off x="-1056319" y="1471965"/>
              <a:ext cx="125886" cy="123394"/>
            </a:xfrm>
            <a:custGeom>
              <a:rect b="b" l="l" r="r" t="t"/>
              <a:pathLst>
                <a:path extrusionOk="0" h="3168" w="3232">
                  <a:moveTo>
                    <a:pt x="1513" y="97"/>
                  </a:moveTo>
                  <a:cubicBezTo>
                    <a:pt x="1527" y="97"/>
                    <a:pt x="1541" y="99"/>
                    <a:pt x="1555" y="107"/>
                  </a:cubicBezTo>
                  <a:cubicBezTo>
                    <a:pt x="1871" y="155"/>
                    <a:pt x="1895" y="714"/>
                    <a:pt x="1895" y="714"/>
                  </a:cubicBezTo>
                  <a:cubicBezTo>
                    <a:pt x="1895" y="738"/>
                    <a:pt x="1895" y="738"/>
                    <a:pt x="1919" y="738"/>
                  </a:cubicBezTo>
                  <a:cubicBezTo>
                    <a:pt x="1926" y="745"/>
                    <a:pt x="1934" y="748"/>
                    <a:pt x="1940" y="748"/>
                  </a:cubicBezTo>
                  <a:cubicBezTo>
                    <a:pt x="1956" y="748"/>
                    <a:pt x="1968" y="731"/>
                    <a:pt x="1968" y="714"/>
                  </a:cubicBezTo>
                  <a:cubicBezTo>
                    <a:pt x="2065" y="544"/>
                    <a:pt x="2259" y="228"/>
                    <a:pt x="2381" y="228"/>
                  </a:cubicBezTo>
                  <a:cubicBezTo>
                    <a:pt x="2405" y="228"/>
                    <a:pt x="2430" y="252"/>
                    <a:pt x="2454" y="252"/>
                  </a:cubicBezTo>
                  <a:cubicBezTo>
                    <a:pt x="2600" y="398"/>
                    <a:pt x="2478" y="811"/>
                    <a:pt x="2430" y="957"/>
                  </a:cubicBezTo>
                  <a:cubicBezTo>
                    <a:pt x="2405" y="957"/>
                    <a:pt x="2405" y="981"/>
                    <a:pt x="2430" y="1005"/>
                  </a:cubicBezTo>
                  <a:lnTo>
                    <a:pt x="2478" y="1005"/>
                  </a:lnTo>
                  <a:cubicBezTo>
                    <a:pt x="2600" y="933"/>
                    <a:pt x="2745" y="908"/>
                    <a:pt x="2891" y="908"/>
                  </a:cubicBezTo>
                  <a:cubicBezTo>
                    <a:pt x="2940" y="908"/>
                    <a:pt x="3013" y="908"/>
                    <a:pt x="3061" y="957"/>
                  </a:cubicBezTo>
                  <a:cubicBezTo>
                    <a:pt x="3061" y="957"/>
                    <a:pt x="3061" y="981"/>
                    <a:pt x="3061" y="981"/>
                  </a:cubicBezTo>
                  <a:cubicBezTo>
                    <a:pt x="3037" y="1127"/>
                    <a:pt x="2745" y="1394"/>
                    <a:pt x="2551" y="1540"/>
                  </a:cubicBezTo>
                  <a:cubicBezTo>
                    <a:pt x="2551" y="1564"/>
                    <a:pt x="2527" y="1588"/>
                    <a:pt x="2527" y="1588"/>
                  </a:cubicBezTo>
                  <a:cubicBezTo>
                    <a:pt x="2551" y="1613"/>
                    <a:pt x="2551" y="1637"/>
                    <a:pt x="2575" y="1637"/>
                  </a:cubicBezTo>
                  <a:cubicBezTo>
                    <a:pt x="2575" y="1637"/>
                    <a:pt x="3134" y="1710"/>
                    <a:pt x="3134" y="1904"/>
                  </a:cubicBezTo>
                  <a:cubicBezTo>
                    <a:pt x="3134" y="2099"/>
                    <a:pt x="2624" y="2147"/>
                    <a:pt x="2454" y="2147"/>
                  </a:cubicBezTo>
                  <a:cubicBezTo>
                    <a:pt x="2430" y="2147"/>
                    <a:pt x="2405" y="2147"/>
                    <a:pt x="2405" y="2171"/>
                  </a:cubicBezTo>
                  <a:cubicBezTo>
                    <a:pt x="2381" y="2171"/>
                    <a:pt x="2381" y="2196"/>
                    <a:pt x="2405" y="2220"/>
                  </a:cubicBezTo>
                  <a:cubicBezTo>
                    <a:pt x="2405" y="2220"/>
                    <a:pt x="2697" y="2536"/>
                    <a:pt x="2527" y="2779"/>
                  </a:cubicBezTo>
                  <a:cubicBezTo>
                    <a:pt x="2502" y="2803"/>
                    <a:pt x="2478" y="2827"/>
                    <a:pt x="2430" y="2827"/>
                  </a:cubicBezTo>
                  <a:cubicBezTo>
                    <a:pt x="2259" y="2827"/>
                    <a:pt x="1992" y="2487"/>
                    <a:pt x="1895" y="2341"/>
                  </a:cubicBezTo>
                  <a:cubicBezTo>
                    <a:pt x="1895" y="2341"/>
                    <a:pt x="1884" y="2331"/>
                    <a:pt x="1870" y="2331"/>
                  </a:cubicBezTo>
                  <a:cubicBezTo>
                    <a:pt x="1863" y="2331"/>
                    <a:pt x="1855" y="2333"/>
                    <a:pt x="1846" y="2341"/>
                  </a:cubicBezTo>
                  <a:cubicBezTo>
                    <a:pt x="1822" y="2341"/>
                    <a:pt x="1822" y="2366"/>
                    <a:pt x="1822" y="2390"/>
                  </a:cubicBezTo>
                  <a:cubicBezTo>
                    <a:pt x="1822" y="2390"/>
                    <a:pt x="1895" y="2924"/>
                    <a:pt x="1579" y="3046"/>
                  </a:cubicBezTo>
                  <a:lnTo>
                    <a:pt x="1531" y="3046"/>
                  </a:lnTo>
                  <a:cubicBezTo>
                    <a:pt x="1336" y="3046"/>
                    <a:pt x="1239" y="2609"/>
                    <a:pt x="1215" y="2439"/>
                  </a:cubicBezTo>
                  <a:cubicBezTo>
                    <a:pt x="1215" y="2414"/>
                    <a:pt x="1191" y="2414"/>
                    <a:pt x="1191" y="2414"/>
                  </a:cubicBezTo>
                  <a:lnTo>
                    <a:pt x="1142" y="2414"/>
                  </a:lnTo>
                  <a:cubicBezTo>
                    <a:pt x="1021" y="2512"/>
                    <a:pt x="875" y="2584"/>
                    <a:pt x="705" y="2584"/>
                  </a:cubicBezTo>
                  <a:cubicBezTo>
                    <a:pt x="632" y="2584"/>
                    <a:pt x="535" y="2560"/>
                    <a:pt x="462" y="2536"/>
                  </a:cubicBezTo>
                  <a:cubicBezTo>
                    <a:pt x="413" y="2512"/>
                    <a:pt x="389" y="2463"/>
                    <a:pt x="365" y="2414"/>
                  </a:cubicBezTo>
                  <a:cubicBezTo>
                    <a:pt x="340" y="2220"/>
                    <a:pt x="705" y="1831"/>
                    <a:pt x="826" y="1686"/>
                  </a:cubicBezTo>
                  <a:cubicBezTo>
                    <a:pt x="851" y="1661"/>
                    <a:pt x="826" y="1613"/>
                    <a:pt x="802" y="1613"/>
                  </a:cubicBezTo>
                  <a:lnTo>
                    <a:pt x="656" y="1613"/>
                  </a:lnTo>
                  <a:cubicBezTo>
                    <a:pt x="510" y="1613"/>
                    <a:pt x="170" y="1588"/>
                    <a:pt x="122" y="1394"/>
                  </a:cubicBezTo>
                  <a:cubicBezTo>
                    <a:pt x="122" y="1370"/>
                    <a:pt x="122" y="1345"/>
                    <a:pt x="146" y="1321"/>
                  </a:cubicBezTo>
                  <a:cubicBezTo>
                    <a:pt x="219" y="1200"/>
                    <a:pt x="559" y="1175"/>
                    <a:pt x="826" y="1175"/>
                  </a:cubicBezTo>
                  <a:lnTo>
                    <a:pt x="875" y="1175"/>
                  </a:lnTo>
                  <a:cubicBezTo>
                    <a:pt x="875" y="1175"/>
                    <a:pt x="899" y="1151"/>
                    <a:pt x="923" y="1151"/>
                  </a:cubicBezTo>
                  <a:cubicBezTo>
                    <a:pt x="923" y="1127"/>
                    <a:pt x="899" y="1103"/>
                    <a:pt x="899" y="1078"/>
                  </a:cubicBezTo>
                  <a:cubicBezTo>
                    <a:pt x="802" y="1005"/>
                    <a:pt x="510" y="762"/>
                    <a:pt x="510" y="592"/>
                  </a:cubicBezTo>
                  <a:cubicBezTo>
                    <a:pt x="510" y="568"/>
                    <a:pt x="535" y="520"/>
                    <a:pt x="559" y="495"/>
                  </a:cubicBezTo>
                  <a:cubicBezTo>
                    <a:pt x="583" y="471"/>
                    <a:pt x="632" y="471"/>
                    <a:pt x="680" y="471"/>
                  </a:cubicBezTo>
                  <a:cubicBezTo>
                    <a:pt x="899" y="520"/>
                    <a:pt x="1142" y="617"/>
                    <a:pt x="1312" y="762"/>
                  </a:cubicBezTo>
                  <a:cubicBezTo>
                    <a:pt x="1324" y="775"/>
                    <a:pt x="1336" y="781"/>
                    <a:pt x="1345" y="781"/>
                  </a:cubicBezTo>
                  <a:cubicBezTo>
                    <a:pt x="1355" y="781"/>
                    <a:pt x="1361" y="775"/>
                    <a:pt x="1361" y="762"/>
                  </a:cubicBezTo>
                  <a:cubicBezTo>
                    <a:pt x="1385" y="762"/>
                    <a:pt x="1409" y="738"/>
                    <a:pt x="1385" y="714"/>
                  </a:cubicBezTo>
                  <a:cubicBezTo>
                    <a:pt x="1361" y="592"/>
                    <a:pt x="1336" y="252"/>
                    <a:pt x="1434" y="131"/>
                  </a:cubicBezTo>
                  <a:cubicBezTo>
                    <a:pt x="1451" y="114"/>
                    <a:pt x="1480" y="97"/>
                    <a:pt x="1513" y="97"/>
                  </a:cubicBezTo>
                  <a:close/>
                  <a:moveTo>
                    <a:pt x="1497" y="0"/>
                  </a:moveTo>
                  <a:cubicBezTo>
                    <a:pt x="1437" y="0"/>
                    <a:pt x="1373" y="28"/>
                    <a:pt x="1336" y="82"/>
                  </a:cubicBezTo>
                  <a:cubicBezTo>
                    <a:pt x="1263" y="252"/>
                    <a:pt x="1215" y="447"/>
                    <a:pt x="1263" y="617"/>
                  </a:cubicBezTo>
                  <a:cubicBezTo>
                    <a:pt x="1093" y="471"/>
                    <a:pt x="875" y="398"/>
                    <a:pt x="656" y="349"/>
                  </a:cubicBezTo>
                  <a:cubicBezTo>
                    <a:pt x="583" y="349"/>
                    <a:pt x="535" y="374"/>
                    <a:pt x="462" y="422"/>
                  </a:cubicBezTo>
                  <a:cubicBezTo>
                    <a:pt x="413" y="447"/>
                    <a:pt x="389" y="520"/>
                    <a:pt x="389" y="568"/>
                  </a:cubicBezTo>
                  <a:cubicBezTo>
                    <a:pt x="413" y="762"/>
                    <a:pt x="608" y="957"/>
                    <a:pt x="729" y="1054"/>
                  </a:cubicBezTo>
                  <a:cubicBezTo>
                    <a:pt x="510" y="1078"/>
                    <a:pt x="170" y="1103"/>
                    <a:pt x="49" y="1248"/>
                  </a:cubicBezTo>
                  <a:cubicBezTo>
                    <a:pt x="25" y="1297"/>
                    <a:pt x="0" y="1370"/>
                    <a:pt x="25" y="1418"/>
                  </a:cubicBezTo>
                  <a:cubicBezTo>
                    <a:pt x="73" y="1686"/>
                    <a:pt x="462" y="1710"/>
                    <a:pt x="680" y="1710"/>
                  </a:cubicBezTo>
                  <a:cubicBezTo>
                    <a:pt x="535" y="1880"/>
                    <a:pt x="243" y="2220"/>
                    <a:pt x="292" y="2439"/>
                  </a:cubicBezTo>
                  <a:cubicBezTo>
                    <a:pt x="292" y="2536"/>
                    <a:pt x="340" y="2584"/>
                    <a:pt x="438" y="2633"/>
                  </a:cubicBezTo>
                  <a:cubicBezTo>
                    <a:pt x="510" y="2682"/>
                    <a:pt x="608" y="2706"/>
                    <a:pt x="705" y="2706"/>
                  </a:cubicBezTo>
                  <a:cubicBezTo>
                    <a:pt x="875" y="2682"/>
                    <a:pt x="1021" y="2633"/>
                    <a:pt x="1142" y="2560"/>
                  </a:cubicBezTo>
                  <a:cubicBezTo>
                    <a:pt x="1166" y="2730"/>
                    <a:pt x="1263" y="3167"/>
                    <a:pt x="1531" y="3167"/>
                  </a:cubicBezTo>
                  <a:lnTo>
                    <a:pt x="1628" y="3167"/>
                  </a:lnTo>
                  <a:cubicBezTo>
                    <a:pt x="1822" y="3046"/>
                    <a:pt x="1944" y="2803"/>
                    <a:pt x="1919" y="2560"/>
                  </a:cubicBezTo>
                  <a:lnTo>
                    <a:pt x="1919" y="2560"/>
                  </a:lnTo>
                  <a:cubicBezTo>
                    <a:pt x="2041" y="2706"/>
                    <a:pt x="2259" y="2949"/>
                    <a:pt x="2454" y="2949"/>
                  </a:cubicBezTo>
                  <a:cubicBezTo>
                    <a:pt x="2502" y="2949"/>
                    <a:pt x="2575" y="2900"/>
                    <a:pt x="2600" y="2852"/>
                  </a:cubicBezTo>
                  <a:cubicBezTo>
                    <a:pt x="2721" y="2657"/>
                    <a:pt x="2697" y="2414"/>
                    <a:pt x="2551" y="2244"/>
                  </a:cubicBezTo>
                  <a:cubicBezTo>
                    <a:pt x="2745" y="2220"/>
                    <a:pt x="3231" y="2147"/>
                    <a:pt x="3231" y="1904"/>
                  </a:cubicBezTo>
                  <a:cubicBezTo>
                    <a:pt x="3231" y="1661"/>
                    <a:pt x="2891" y="1588"/>
                    <a:pt x="2697" y="1564"/>
                  </a:cubicBezTo>
                  <a:cubicBezTo>
                    <a:pt x="2842" y="1443"/>
                    <a:pt x="3134" y="1175"/>
                    <a:pt x="3134" y="1005"/>
                  </a:cubicBezTo>
                  <a:cubicBezTo>
                    <a:pt x="3134" y="981"/>
                    <a:pt x="3134" y="933"/>
                    <a:pt x="3110" y="908"/>
                  </a:cubicBezTo>
                  <a:cubicBezTo>
                    <a:pt x="3055" y="854"/>
                    <a:pt x="3000" y="826"/>
                    <a:pt x="2935" y="826"/>
                  </a:cubicBezTo>
                  <a:cubicBezTo>
                    <a:pt x="2914" y="826"/>
                    <a:pt x="2891" y="829"/>
                    <a:pt x="2867" y="835"/>
                  </a:cubicBezTo>
                  <a:cubicBezTo>
                    <a:pt x="2745" y="835"/>
                    <a:pt x="2624" y="860"/>
                    <a:pt x="2527" y="884"/>
                  </a:cubicBezTo>
                  <a:cubicBezTo>
                    <a:pt x="2575" y="714"/>
                    <a:pt x="2672" y="349"/>
                    <a:pt x="2478" y="179"/>
                  </a:cubicBezTo>
                  <a:cubicBezTo>
                    <a:pt x="2454" y="155"/>
                    <a:pt x="2405" y="155"/>
                    <a:pt x="2381" y="131"/>
                  </a:cubicBezTo>
                  <a:cubicBezTo>
                    <a:pt x="2211" y="131"/>
                    <a:pt x="2041" y="374"/>
                    <a:pt x="1944" y="544"/>
                  </a:cubicBezTo>
                  <a:cubicBezTo>
                    <a:pt x="1919" y="349"/>
                    <a:pt x="1822" y="58"/>
                    <a:pt x="1555" y="9"/>
                  </a:cubicBezTo>
                  <a:cubicBezTo>
                    <a:pt x="1537" y="3"/>
                    <a:pt x="1517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2"/>
            <p:cNvSpPr/>
            <p:nvPr/>
          </p:nvSpPr>
          <p:spPr>
            <a:xfrm>
              <a:off x="-933315" y="1418369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29" y="1"/>
                  </a:moveTo>
                  <a:cubicBezTo>
                    <a:pt x="340" y="1"/>
                    <a:pt x="0" y="317"/>
                    <a:pt x="0" y="705"/>
                  </a:cubicBezTo>
                  <a:cubicBezTo>
                    <a:pt x="0" y="1094"/>
                    <a:pt x="340" y="1410"/>
                    <a:pt x="729" y="1410"/>
                  </a:cubicBezTo>
                  <a:cubicBezTo>
                    <a:pt x="1118" y="1410"/>
                    <a:pt x="1434" y="1094"/>
                    <a:pt x="1434" y="705"/>
                  </a:cubicBezTo>
                  <a:cubicBezTo>
                    <a:pt x="1434" y="317"/>
                    <a:pt x="1118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2"/>
            <p:cNvSpPr/>
            <p:nvPr/>
          </p:nvSpPr>
          <p:spPr>
            <a:xfrm>
              <a:off x="-1021303" y="1507331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05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1093"/>
                    <a:pt x="316" y="1409"/>
                    <a:pt x="705" y="1409"/>
                  </a:cubicBezTo>
                  <a:cubicBezTo>
                    <a:pt x="1118" y="1409"/>
                    <a:pt x="1433" y="1093"/>
                    <a:pt x="1433" y="705"/>
                  </a:cubicBezTo>
                  <a:cubicBezTo>
                    <a:pt x="1433" y="316"/>
                    <a:pt x="1118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2"/>
            <p:cNvSpPr/>
            <p:nvPr/>
          </p:nvSpPr>
          <p:spPr>
            <a:xfrm>
              <a:off x="-1029833" y="1690513"/>
              <a:ext cx="173717" cy="64034"/>
            </a:xfrm>
            <a:custGeom>
              <a:rect b="b" l="l" r="r" t="t"/>
              <a:pathLst>
                <a:path extrusionOk="0" h="1644" w="4460">
                  <a:moveTo>
                    <a:pt x="2533" y="0"/>
                  </a:moveTo>
                  <a:cubicBezTo>
                    <a:pt x="2511" y="0"/>
                    <a:pt x="2492" y="11"/>
                    <a:pt x="2478" y="34"/>
                  </a:cubicBezTo>
                  <a:cubicBezTo>
                    <a:pt x="2308" y="253"/>
                    <a:pt x="1920" y="763"/>
                    <a:pt x="1920" y="763"/>
                  </a:cubicBezTo>
                  <a:cubicBezTo>
                    <a:pt x="1920" y="763"/>
                    <a:pt x="1830" y="97"/>
                    <a:pt x="1603" y="97"/>
                  </a:cubicBezTo>
                  <a:cubicBezTo>
                    <a:pt x="1567" y="97"/>
                    <a:pt x="1526" y="115"/>
                    <a:pt x="1482" y="156"/>
                  </a:cubicBezTo>
                  <a:cubicBezTo>
                    <a:pt x="1288" y="350"/>
                    <a:pt x="1094" y="544"/>
                    <a:pt x="924" y="739"/>
                  </a:cubicBezTo>
                  <a:cubicBezTo>
                    <a:pt x="924" y="739"/>
                    <a:pt x="672" y="73"/>
                    <a:pt x="493" y="73"/>
                  </a:cubicBezTo>
                  <a:cubicBezTo>
                    <a:pt x="464" y="73"/>
                    <a:pt x="437" y="91"/>
                    <a:pt x="413" y="131"/>
                  </a:cubicBezTo>
                  <a:cubicBezTo>
                    <a:pt x="243" y="617"/>
                    <a:pt x="98" y="1103"/>
                    <a:pt x="0" y="1613"/>
                  </a:cubicBezTo>
                  <a:cubicBezTo>
                    <a:pt x="0" y="1613"/>
                    <a:pt x="1039" y="1644"/>
                    <a:pt x="2099" y="1644"/>
                  </a:cubicBezTo>
                  <a:cubicBezTo>
                    <a:pt x="3158" y="1644"/>
                    <a:pt x="4239" y="1613"/>
                    <a:pt x="4324" y="1492"/>
                  </a:cubicBezTo>
                  <a:cubicBezTo>
                    <a:pt x="4459" y="1289"/>
                    <a:pt x="4115" y="108"/>
                    <a:pt x="3813" y="108"/>
                  </a:cubicBezTo>
                  <a:cubicBezTo>
                    <a:pt x="3789" y="108"/>
                    <a:pt x="3765" y="115"/>
                    <a:pt x="3741" y="131"/>
                  </a:cubicBezTo>
                  <a:cubicBezTo>
                    <a:pt x="3523" y="350"/>
                    <a:pt x="3353" y="642"/>
                    <a:pt x="3280" y="933"/>
                  </a:cubicBezTo>
                  <a:cubicBezTo>
                    <a:pt x="3280" y="933"/>
                    <a:pt x="2744" y="0"/>
                    <a:pt x="25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2"/>
            <p:cNvSpPr/>
            <p:nvPr/>
          </p:nvSpPr>
          <p:spPr>
            <a:xfrm>
              <a:off x="-886965" y="1718791"/>
              <a:ext cx="8569" cy="31511"/>
            </a:xfrm>
            <a:custGeom>
              <a:rect b="b" l="l" r="r" t="t"/>
              <a:pathLst>
                <a:path extrusionOk="0" h="809" w="220">
                  <a:moveTo>
                    <a:pt x="159" y="1"/>
                  </a:moveTo>
                  <a:cubicBezTo>
                    <a:pt x="140" y="1"/>
                    <a:pt x="122" y="13"/>
                    <a:pt x="122" y="37"/>
                  </a:cubicBezTo>
                  <a:cubicBezTo>
                    <a:pt x="122" y="256"/>
                    <a:pt x="98" y="499"/>
                    <a:pt x="25" y="741"/>
                  </a:cubicBezTo>
                  <a:cubicBezTo>
                    <a:pt x="1" y="741"/>
                    <a:pt x="1" y="790"/>
                    <a:pt x="25" y="790"/>
                  </a:cubicBezTo>
                  <a:lnTo>
                    <a:pt x="49" y="790"/>
                  </a:lnTo>
                  <a:cubicBezTo>
                    <a:pt x="49" y="802"/>
                    <a:pt x="55" y="808"/>
                    <a:pt x="64" y="808"/>
                  </a:cubicBezTo>
                  <a:cubicBezTo>
                    <a:pt x="73" y="808"/>
                    <a:pt x="86" y="802"/>
                    <a:pt x="98" y="790"/>
                  </a:cubicBezTo>
                  <a:cubicBezTo>
                    <a:pt x="195" y="547"/>
                    <a:pt x="219" y="280"/>
                    <a:pt x="195" y="37"/>
                  </a:cubicBezTo>
                  <a:cubicBezTo>
                    <a:pt x="195" y="13"/>
                    <a:pt x="177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2"/>
            <p:cNvSpPr/>
            <p:nvPr/>
          </p:nvSpPr>
          <p:spPr>
            <a:xfrm>
              <a:off x="-931446" y="1708859"/>
              <a:ext cx="10478" cy="40742"/>
            </a:xfrm>
            <a:custGeom>
              <a:rect b="b" l="l" r="r" t="t"/>
              <a:pathLst>
                <a:path extrusionOk="0" h="1046" w="269">
                  <a:moveTo>
                    <a:pt x="147" y="0"/>
                  </a:moveTo>
                  <a:cubicBezTo>
                    <a:pt x="122" y="0"/>
                    <a:pt x="98" y="25"/>
                    <a:pt x="122" y="49"/>
                  </a:cubicBezTo>
                  <a:cubicBezTo>
                    <a:pt x="147" y="365"/>
                    <a:pt x="122" y="875"/>
                    <a:pt x="1" y="948"/>
                  </a:cubicBezTo>
                  <a:cubicBezTo>
                    <a:pt x="1" y="972"/>
                    <a:pt x="1" y="996"/>
                    <a:pt x="1" y="1021"/>
                  </a:cubicBezTo>
                  <a:cubicBezTo>
                    <a:pt x="25" y="1021"/>
                    <a:pt x="25" y="1045"/>
                    <a:pt x="49" y="1045"/>
                  </a:cubicBezTo>
                  <a:lnTo>
                    <a:pt x="74" y="1045"/>
                  </a:lnTo>
                  <a:cubicBezTo>
                    <a:pt x="268" y="924"/>
                    <a:pt x="195" y="195"/>
                    <a:pt x="195" y="49"/>
                  </a:cubicBezTo>
                  <a:cubicBezTo>
                    <a:pt x="195" y="0"/>
                    <a:pt x="171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2"/>
            <p:cNvSpPr/>
            <p:nvPr/>
          </p:nvSpPr>
          <p:spPr>
            <a:xfrm>
              <a:off x="-976861" y="1713571"/>
              <a:ext cx="6660" cy="34120"/>
            </a:xfrm>
            <a:custGeom>
              <a:rect b="b" l="l" r="r" t="t"/>
              <a:pathLst>
                <a:path extrusionOk="0" h="876" w="171">
                  <a:moveTo>
                    <a:pt x="122" y="1"/>
                  </a:moveTo>
                  <a:cubicBezTo>
                    <a:pt x="98" y="1"/>
                    <a:pt x="74" y="25"/>
                    <a:pt x="74" y="50"/>
                  </a:cubicBezTo>
                  <a:cubicBezTo>
                    <a:pt x="74" y="317"/>
                    <a:pt x="49" y="560"/>
                    <a:pt x="1" y="827"/>
                  </a:cubicBezTo>
                  <a:cubicBezTo>
                    <a:pt x="1" y="851"/>
                    <a:pt x="1" y="875"/>
                    <a:pt x="49" y="875"/>
                  </a:cubicBezTo>
                  <a:cubicBezTo>
                    <a:pt x="74" y="875"/>
                    <a:pt x="98" y="875"/>
                    <a:pt x="98" y="851"/>
                  </a:cubicBezTo>
                  <a:cubicBezTo>
                    <a:pt x="147" y="584"/>
                    <a:pt x="171" y="317"/>
                    <a:pt x="171" y="50"/>
                  </a:cubicBezTo>
                  <a:cubicBezTo>
                    <a:pt x="171" y="25"/>
                    <a:pt x="14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2"/>
            <p:cNvSpPr/>
            <p:nvPr/>
          </p:nvSpPr>
          <p:spPr>
            <a:xfrm>
              <a:off x="-1015656" y="1710767"/>
              <a:ext cx="10478" cy="35990"/>
            </a:xfrm>
            <a:custGeom>
              <a:rect b="b" l="l" r="r" t="t"/>
              <a:pathLst>
                <a:path extrusionOk="0" h="924" w="269">
                  <a:moveTo>
                    <a:pt x="98" y="0"/>
                  </a:moveTo>
                  <a:cubicBezTo>
                    <a:pt x="74" y="0"/>
                    <a:pt x="49" y="0"/>
                    <a:pt x="25" y="24"/>
                  </a:cubicBezTo>
                  <a:cubicBezTo>
                    <a:pt x="1" y="316"/>
                    <a:pt x="49" y="607"/>
                    <a:pt x="171" y="899"/>
                  </a:cubicBezTo>
                  <a:cubicBezTo>
                    <a:pt x="171" y="899"/>
                    <a:pt x="195" y="923"/>
                    <a:pt x="195" y="923"/>
                  </a:cubicBezTo>
                  <a:lnTo>
                    <a:pt x="219" y="923"/>
                  </a:lnTo>
                  <a:cubicBezTo>
                    <a:pt x="244" y="899"/>
                    <a:pt x="268" y="875"/>
                    <a:pt x="244" y="850"/>
                  </a:cubicBezTo>
                  <a:cubicBezTo>
                    <a:pt x="147" y="607"/>
                    <a:pt x="98" y="316"/>
                    <a:pt x="122" y="49"/>
                  </a:cubicBezTo>
                  <a:cubicBezTo>
                    <a:pt x="122" y="24"/>
                    <a:pt x="122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7" name="Google Shape;967;p22"/>
          <p:cNvGrpSpPr/>
          <p:nvPr/>
        </p:nvGrpSpPr>
        <p:grpSpPr>
          <a:xfrm flipH="1">
            <a:off x="91757" y="4473980"/>
            <a:ext cx="537853" cy="555858"/>
            <a:chOff x="5294267" y="4624350"/>
            <a:chExt cx="383004" cy="395854"/>
          </a:xfrm>
        </p:grpSpPr>
        <p:sp>
          <p:nvSpPr>
            <p:cNvPr id="968" name="Google Shape;968;p22"/>
            <p:cNvSpPr/>
            <p:nvPr/>
          </p:nvSpPr>
          <p:spPr>
            <a:xfrm>
              <a:off x="5358550" y="4859712"/>
              <a:ext cx="58369" cy="160492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2"/>
            <p:cNvSpPr/>
            <p:nvPr/>
          </p:nvSpPr>
          <p:spPr>
            <a:xfrm>
              <a:off x="5294267" y="4894594"/>
              <a:ext cx="175454" cy="68546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2"/>
            <p:cNvSpPr/>
            <p:nvPr/>
          </p:nvSpPr>
          <p:spPr>
            <a:xfrm>
              <a:off x="5310447" y="4883895"/>
              <a:ext cx="150836" cy="94033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2"/>
            <p:cNvSpPr/>
            <p:nvPr/>
          </p:nvSpPr>
          <p:spPr>
            <a:xfrm>
              <a:off x="5340805" y="4845446"/>
              <a:ext cx="97252" cy="157795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2"/>
            <p:cNvSpPr/>
            <p:nvPr/>
          </p:nvSpPr>
          <p:spPr>
            <a:xfrm>
              <a:off x="5499297" y="4624350"/>
              <a:ext cx="175454" cy="150575"/>
            </a:xfrm>
            <a:custGeom>
              <a:rect b="b" l="l" r="r" t="t"/>
              <a:pathLst>
                <a:path extrusionOk="0" h="1731" w="2017">
                  <a:moveTo>
                    <a:pt x="1166" y="175"/>
                  </a:moveTo>
                  <a:cubicBezTo>
                    <a:pt x="1555" y="175"/>
                    <a:pt x="1871" y="467"/>
                    <a:pt x="1871" y="856"/>
                  </a:cubicBezTo>
                  <a:cubicBezTo>
                    <a:pt x="1871" y="1285"/>
                    <a:pt x="1511" y="1569"/>
                    <a:pt x="1144" y="1569"/>
                  </a:cubicBezTo>
                  <a:cubicBezTo>
                    <a:pt x="971" y="1569"/>
                    <a:pt x="796" y="1506"/>
                    <a:pt x="656" y="1366"/>
                  </a:cubicBezTo>
                  <a:cubicBezTo>
                    <a:pt x="219" y="929"/>
                    <a:pt x="534" y="175"/>
                    <a:pt x="1166" y="175"/>
                  </a:cubicBezTo>
                  <a:close/>
                  <a:moveTo>
                    <a:pt x="1142" y="1"/>
                  </a:moveTo>
                  <a:cubicBezTo>
                    <a:pt x="930" y="1"/>
                    <a:pt x="714" y="77"/>
                    <a:pt x="534" y="248"/>
                  </a:cubicBezTo>
                  <a:cubicBezTo>
                    <a:pt x="0" y="807"/>
                    <a:pt x="389" y="1730"/>
                    <a:pt x="1166" y="1730"/>
                  </a:cubicBezTo>
                  <a:cubicBezTo>
                    <a:pt x="1628" y="1730"/>
                    <a:pt x="2016" y="1342"/>
                    <a:pt x="2016" y="856"/>
                  </a:cubicBezTo>
                  <a:cubicBezTo>
                    <a:pt x="2016" y="344"/>
                    <a:pt x="1590" y="1"/>
                    <a:pt x="1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2"/>
            <p:cNvSpPr/>
            <p:nvPr/>
          </p:nvSpPr>
          <p:spPr>
            <a:xfrm>
              <a:off x="5615653" y="4833656"/>
              <a:ext cx="32352" cy="88957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2"/>
            <p:cNvSpPr/>
            <p:nvPr/>
          </p:nvSpPr>
          <p:spPr>
            <a:xfrm>
              <a:off x="5580022" y="4852990"/>
              <a:ext cx="97250" cy="37993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2"/>
            <p:cNvSpPr/>
            <p:nvPr/>
          </p:nvSpPr>
          <p:spPr>
            <a:xfrm>
              <a:off x="5588990" y="4847059"/>
              <a:ext cx="83605" cy="52120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2"/>
            <p:cNvSpPr/>
            <p:nvPr/>
          </p:nvSpPr>
          <p:spPr>
            <a:xfrm>
              <a:off x="5605817" y="4825749"/>
              <a:ext cx="53904" cy="87462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CUSTOM_18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23"/>
          <p:cNvSpPr txBox="1"/>
          <p:nvPr>
            <p:ph idx="1" type="subTitle"/>
          </p:nvPr>
        </p:nvSpPr>
        <p:spPr>
          <a:xfrm>
            <a:off x="5652113" y="4055575"/>
            <a:ext cx="2730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79" name="Google Shape;979;p23"/>
          <p:cNvSpPr txBox="1"/>
          <p:nvPr>
            <p:ph idx="2" type="subTitle"/>
          </p:nvPr>
        </p:nvSpPr>
        <p:spPr>
          <a:xfrm>
            <a:off x="761888" y="4055575"/>
            <a:ext cx="2730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80" name="Google Shape;980;p23"/>
          <p:cNvSpPr txBox="1"/>
          <p:nvPr>
            <p:ph idx="3" type="subTitle"/>
          </p:nvPr>
        </p:nvSpPr>
        <p:spPr>
          <a:xfrm>
            <a:off x="3207000" y="3284300"/>
            <a:ext cx="2730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81" name="Google Shape;981;p23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82" name="Google Shape;982;p23"/>
          <p:cNvGrpSpPr/>
          <p:nvPr/>
        </p:nvGrpSpPr>
        <p:grpSpPr>
          <a:xfrm flipH="1">
            <a:off x="6927955" y="4"/>
            <a:ext cx="2010058" cy="1281879"/>
            <a:chOff x="7239867" y="1514545"/>
            <a:chExt cx="2525833" cy="1610805"/>
          </a:xfrm>
        </p:grpSpPr>
        <p:grpSp>
          <p:nvGrpSpPr>
            <p:cNvPr id="983" name="Google Shape;983;p23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984" name="Google Shape;984;p23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985" name="Google Shape;985;p23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6" name="Google Shape;986;p23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7" name="Google Shape;987;p23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8" name="Google Shape;988;p23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9" name="Google Shape;989;p23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0" name="Google Shape;990;p23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91" name="Google Shape;991;p23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3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3" name="Google Shape;993;p23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" name="Google Shape;994;p23"/>
          <p:cNvGrpSpPr/>
          <p:nvPr/>
        </p:nvGrpSpPr>
        <p:grpSpPr>
          <a:xfrm rot="2398771">
            <a:off x="-128570" y="4514541"/>
            <a:ext cx="1016105" cy="607224"/>
            <a:chOff x="1202177" y="4613417"/>
            <a:chExt cx="528376" cy="315757"/>
          </a:xfrm>
        </p:grpSpPr>
        <p:sp>
          <p:nvSpPr>
            <p:cNvPr id="995" name="Google Shape;995;p23"/>
            <p:cNvSpPr/>
            <p:nvPr/>
          </p:nvSpPr>
          <p:spPr>
            <a:xfrm>
              <a:off x="1564214" y="4671691"/>
              <a:ext cx="166339" cy="48340"/>
            </a:xfrm>
            <a:custGeom>
              <a:rect b="b" l="l" r="r" t="t"/>
              <a:pathLst>
                <a:path extrusionOk="0" h="438" w="1507">
                  <a:moveTo>
                    <a:pt x="1409" y="1"/>
                  </a:moveTo>
                  <a:lnTo>
                    <a:pt x="73" y="316"/>
                  </a:lnTo>
                  <a:cubicBezTo>
                    <a:pt x="25" y="316"/>
                    <a:pt x="0" y="341"/>
                    <a:pt x="25" y="389"/>
                  </a:cubicBezTo>
                  <a:cubicBezTo>
                    <a:pt x="25" y="414"/>
                    <a:pt x="49" y="438"/>
                    <a:pt x="73" y="438"/>
                  </a:cubicBezTo>
                  <a:lnTo>
                    <a:pt x="98" y="438"/>
                  </a:lnTo>
                  <a:lnTo>
                    <a:pt x="1434" y="122"/>
                  </a:lnTo>
                  <a:cubicBezTo>
                    <a:pt x="1506" y="122"/>
                    <a:pt x="1482" y="1"/>
                    <a:pt x="1409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3"/>
            <p:cNvSpPr/>
            <p:nvPr/>
          </p:nvSpPr>
          <p:spPr>
            <a:xfrm>
              <a:off x="1602846" y="4613417"/>
              <a:ext cx="60708" cy="176363"/>
            </a:xfrm>
            <a:custGeom>
              <a:rect b="b" l="l" r="r" t="t"/>
              <a:pathLst>
                <a:path extrusionOk="0" h="1598" w="550">
                  <a:moveTo>
                    <a:pt x="77" y="0"/>
                  </a:moveTo>
                  <a:cubicBezTo>
                    <a:pt x="39" y="0"/>
                    <a:pt x="0" y="32"/>
                    <a:pt x="15" y="91"/>
                  </a:cubicBezTo>
                  <a:lnTo>
                    <a:pt x="403" y="1573"/>
                  </a:lnTo>
                  <a:cubicBezTo>
                    <a:pt x="428" y="1597"/>
                    <a:pt x="452" y="1597"/>
                    <a:pt x="476" y="1597"/>
                  </a:cubicBezTo>
                  <a:lnTo>
                    <a:pt x="501" y="1597"/>
                  </a:lnTo>
                  <a:cubicBezTo>
                    <a:pt x="525" y="1597"/>
                    <a:pt x="549" y="1549"/>
                    <a:pt x="525" y="1525"/>
                  </a:cubicBezTo>
                  <a:lnTo>
                    <a:pt x="136" y="43"/>
                  </a:lnTo>
                  <a:cubicBezTo>
                    <a:pt x="127" y="14"/>
                    <a:pt x="102" y="0"/>
                    <a:pt x="77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3"/>
            <p:cNvSpPr/>
            <p:nvPr/>
          </p:nvSpPr>
          <p:spPr>
            <a:xfrm>
              <a:off x="1582978" y="4629421"/>
              <a:ext cx="104638" cy="138950"/>
            </a:xfrm>
            <a:custGeom>
              <a:rect b="b" l="l" r="r" t="t"/>
              <a:pathLst>
                <a:path extrusionOk="0" h="1259" w="948">
                  <a:moveTo>
                    <a:pt x="875" y="1"/>
                  </a:moveTo>
                  <a:cubicBezTo>
                    <a:pt x="857" y="1"/>
                    <a:pt x="838" y="7"/>
                    <a:pt x="826" y="19"/>
                  </a:cubicBezTo>
                  <a:lnTo>
                    <a:pt x="25" y="1161"/>
                  </a:lnTo>
                  <a:cubicBezTo>
                    <a:pt x="0" y="1185"/>
                    <a:pt x="0" y="1234"/>
                    <a:pt x="49" y="1258"/>
                  </a:cubicBezTo>
                  <a:lnTo>
                    <a:pt x="122" y="1258"/>
                  </a:lnTo>
                  <a:lnTo>
                    <a:pt x="924" y="92"/>
                  </a:lnTo>
                  <a:cubicBezTo>
                    <a:pt x="948" y="68"/>
                    <a:pt x="948" y="19"/>
                    <a:pt x="924" y="19"/>
                  </a:cubicBezTo>
                  <a:cubicBezTo>
                    <a:pt x="911" y="7"/>
                    <a:pt x="893" y="1"/>
                    <a:pt x="875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3"/>
            <p:cNvSpPr/>
            <p:nvPr/>
          </p:nvSpPr>
          <p:spPr>
            <a:xfrm>
              <a:off x="1548982" y="4644430"/>
              <a:ext cx="160158" cy="102419"/>
            </a:xfrm>
            <a:custGeom>
              <a:rect b="b" l="l" r="r" t="t"/>
              <a:pathLst>
                <a:path extrusionOk="0" h="928" w="1451">
                  <a:moveTo>
                    <a:pt x="115" y="1"/>
                  </a:moveTo>
                  <a:cubicBezTo>
                    <a:pt x="51" y="1"/>
                    <a:pt x="0" y="83"/>
                    <a:pt x="65" y="126"/>
                  </a:cubicBezTo>
                  <a:lnTo>
                    <a:pt x="1329" y="928"/>
                  </a:lnTo>
                  <a:lnTo>
                    <a:pt x="1377" y="928"/>
                  </a:lnTo>
                  <a:cubicBezTo>
                    <a:pt x="1426" y="928"/>
                    <a:pt x="1450" y="831"/>
                    <a:pt x="1402" y="806"/>
                  </a:cubicBezTo>
                  <a:lnTo>
                    <a:pt x="138" y="5"/>
                  </a:lnTo>
                  <a:cubicBezTo>
                    <a:pt x="130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3"/>
            <p:cNvSpPr/>
            <p:nvPr/>
          </p:nvSpPr>
          <p:spPr>
            <a:xfrm>
              <a:off x="1202177" y="4673346"/>
              <a:ext cx="177156" cy="151310"/>
            </a:xfrm>
            <a:custGeom>
              <a:rect b="b" l="l" r="r" t="t"/>
              <a:pathLst>
                <a:path extrusionOk="0" h="1371" w="1605">
                  <a:moveTo>
                    <a:pt x="924" y="131"/>
                  </a:moveTo>
                  <a:cubicBezTo>
                    <a:pt x="1216" y="131"/>
                    <a:pt x="1458" y="374"/>
                    <a:pt x="1483" y="690"/>
                  </a:cubicBezTo>
                  <a:cubicBezTo>
                    <a:pt x="1483" y="1019"/>
                    <a:pt x="1204" y="1248"/>
                    <a:pt x="911" y="1248"/>
                  </a:cubicBezTo>
                  <a:cubicBezTo>
                    <a:pt x="771" y="1248"/>
                    <a:pt x="629" y="1196"/>
                    <a:pt x="511" y="1079"/>
                  </a:cubicBezTo>
                  <a:cubicBezTo>
                    <a:pt x="171" y="739"/>
                    <a:pt x="414" y="131"/>
                    <a:pt x="924" y="131"/>
                  </a:cubicBezTo>
                  <a:close/>
                  <a:moveTo>
                    <a:pt x="907" y="1"/>
                  </a:moveTo>
                  <a:cubicBezTo>
                    <a:pt x="740" y="1"/>
                    <a:pt x="571" y="63"/>
                    <a:pt x="438" y="204"/>
                  </a:cubicBezTo>
                  <a:cubicBezTo>
                    <a:pt x="1" y="641"/>
                    <a:pt x="317" y="1370"/>
                    <a:pt x="924" y="1370"/>
                  </a:cubicBezTo>
                  <a:cubicBezTo>
                    <a:pt x="1288" y="1370"/>
                    <a:pt x="1604" y="1079"/>
                    <a:pt x="1604" y="690"/>
                  </a:cubicBezTo>
                  <a:cubicBezTo>
                    <a:pt x="1604" y="278"/>
                    <a:pt x="1258" y="1"/>
                    <a:pt x="907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3"/>
            <p:cNvSpPr/>
            <p:nvPr/>
          </p:nvSpPr>
          <p:spPr>
            <a:xfrm>
              <a:off x="1389928" y="4832385"/>
              <a:ext cx="115344" cy="96790"/>
            </a:xfrm>
            <a:custGeom>
              <a:rect b="b" l="l" r="r" t="t"/>
              <a:pathLst>
                <a:path extrusionOk="0" h="877" w="1045">
                  <a:moveTo>
                    <a:pt x="583" y="124"/>
                  </a:moveTo>
                  <a:cubicBezTo>
                    <a:pt x="753" y="124"/>
                    <a:pt x="899" y="269"/>
                    <a:pt x="899" y="439"/>
                  </a:cubicBezTo>
                  <a:cubicBezTo>
                    <a:pt x="899" y="622"/>
                    <a:pt x="741" y="747"/>
                    <a:pt x="587" y="747"/>
                  </a:cubicBezTo>
                  <a:cubicBezTo>
                    <a:pt x="515" y="747"/>
                    <a:pt x="443" y="720"/>
                    <a:pt x="389" y="658"/>
                  </a:cubicBezTo>
                  <a:cubicBezTo>
                    <a:pt x="195" y="464"/>
                    <a:pt x="316" y="124"/>
                    <a:pt x="583" y="124"/>
                  </a:cubicBezTo>
                  <a:close/>
                  <a:moveTo>
                    <a:pt x="584" y="0"/>
                  </a:moveTo>
                  <a:cubicBezTo>
                    <a:pt x="473" y="0"/>
                    <a:pt x="361" y="38"/>
                    <a:pt x="268" y="124"/>
                  </a:cubicBezTo>
                  <a:cubicBezTo>
                    <a:pt x="0" y="415"/>
                    <a:pt x="195" y="877"/>
                    <a:pt x="583" y="877"/>
                  </a:cubicBezTo>
                  <a:cubicBezTo>
                    <a:pt x="826" y="877"/>
                    <a:pt x="1021" y="682"/>
                    <a:pt x="1045" y="439"/>
                  </a:cubicBezTo>
                  <a:cubicBezTo>
                    <a:pt x="1045" y="175"/>
                    <a:pt x="820" y="0"/>
                    <a:pt x="584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" name="Google Shape;1001;p23"/>
          <p:cNvGrpSpPr/>
          <p:nvPr/>
        </p:nvGrpSpPr>
        <p:grpSpPr>
          <a:xfrm flipH="1">
            <a:off x="186991" y="158430"/>
            <a:ext cx="495544" cy="469263"/>
            <a:chOff x="2736573" y="4286656"/>
            <a:chExt cx="316076" cy="299294"/>
          </a:xfrm>
        </p:grpSpPr>
        <p:sp>
          <p:nvSpPr>
            <p:cNvPr id="1002" name="Google Shape;1002;p23"/>
            <p:cNvSpPr/>
            <p:nvPr/>
          </p:nvSpPr>
          <p:spPr>
            <a:xfrm>
              <a:off x="2867907" y="4291145"/>
              <a:ext cx="173578" cy="177388"/>
            </a:xfrm>
            <a:custGeom>
              <a:rect b="b" l="l" r="r" t="t"/>
              <a:pathLst>
                <a:path extrusionOk="0" h="1541" w="1508">
                  <a:moveTo>
                    <a:pt x="900" y="132"/>
                  </a:moveTo>
                  <a:lnTo>
                    <a:pt x="900" y="132"/>
                  </a:lnTo>
                  <a:cubicBezTo>
                    <a:pt x="778" y="472"/>
                    <a:pt x="608" y="812"/>
                    <a:pt x="390" y="1103"/>
                  </a:cubicBezTo>
                  <a:cubicBezTo>
                    <a:pt x="365" y="1128"/>
                    <a:pt x="365" y="1152"/>
                    <a:pt x="390" y="1176"/>
                  </a:cubicBezTo>
                  <a:cubicBezTo>
                    <a:pt x="402" y="1188"/>
                    <a:pt x="420" y="1194"/>
                    <a:pt x="435" y="1194"/>
                  </a:cubicBezTo>
                  <a:cubicBezTo>
                    <a:pt x="450" y="1194"/>
                    <a:pt x="463" y="1188"/>
                    <a:pt x="463" y="1176"/>
                  </a:cubicBezTo>
                  <a:cubicBezTo>
                    <a:pt x="705" y="1006"/>
                    <a:pt x="973" y="885"/>
                    <a:pt x="1264" y="812"/>
                  </a:cubicBezTo>
                  <a:cubicBezTo>
                    <a:pt x="1337" y="812"/>
                    <a:pt x="1361" y="860"/>
                    <a:pt x="1361" y="860"/>
                  </a:cubicBezTo>
                  <a:cubicBezTo>
                    <a:pt x="1361" y="860"/>
                    <a:pt x="1361" y="885"/>
                    <a:pt x="1361" y="885"/>
                  </a:cubicBezTo>
                  <a:cubicBezTo>
                    <a:pt x="1313" y="1030"/>
                    <a:pt x="875" y="1273"/>
                    <a:pt x="584" y="1395"/>
                  </a:cubicBezTo>
                  <a:lnTo>
                    <a:pt x="147" y="1055"/>
                  </a:lnTo>
                  <a:cubicBezTo>
                    <a:pt x="365" y="666"/>
                    <a:pt x="730" y="156"/>
                    <a:pt x="900" y="132"/>
                  </a:cubicBezTo>
                  <a:close/>
                  <a:moveTo>
                    <a:pt x="958" y="1"/>
                  </a:moveTo>
                  <a:cubicBezTo>
                    <a:pt x="948" y="1"/>
                    <a:pt x="937" y="4"/>
                    <a:pt x="924" y="10"/>
                  </a:cubicBezTo>
                  <a:cubicBezTo>
                    <a:pt x="608" y="10"/>
                    <a:pt x="122" y="860"/>
                    <a:pt x="25" y="1055"/>
                  </a:cubicBezTo>
                  <a:cubicBezTo>
                    <a:pt x="1" y="1079"/>
                    <a:pt x="1" y="1103"/>
                    <a:pt x="25" y="1128"/>
                  </a:cubicBezTo>
                  <a:lnTo>
                    <a:pt x="511" y="1516"/>
                  </a:lnTo>
                  <a:cubicBezTo>
                    <a:pt x="535" y="1516"/>
                    <a:pt x="535" y="1516"/>
                    <a:pt x="560" y="1540"/>
                  </a:cubicBezTo>
                  <a:lnTo>
                    <a:pt x="608" y="1540"/>
                  </a:lnTo>
                  <a:cubicBezTo>
                    <a:pt x="730" y="1468"/>
                    <a:pt x="1410" y="1200"/>
                    <a:pt x="1483" y="933"/>
                  </a:cubicBezTo>
                  <a:cubicBezTo>
                    <a:pt x="1507" y="885"/>
                    <a:pt x="1507" y="836"/>
                    <a:pt x="1483" y="787"/>
                  </a:cubicBezTo>
                  <a:cubicBezTo>
                    <a:pt x="1434" y="715"/>
                    <a:pt x="1361" y="690"/>
                    <a:pt x="1264" y="690"/>
                  </a:cubicBezTo>
                  <a:cubicBezTo>
                    <a:pt x="1046" y="715"/>
                    <a:pt x="851" y="787"/>
                    <a:pt x="657" y="909"/>
                  </a:cubicBezTo>
                  <a:cubicBezTo>
                    <a:pt x="851" y="617"/>
                    <a:pt x="1094" y="204"/>
                    <a:pt x="1021" y="59"/>
                  </a:cubicBezTo>
                  <a:cubicBezTo>
                    <a:pt x="1003" y="23"/>
                    <a:pt x="986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3"/>
            <p:cNvSpPr/>
            <p:nvPr/>
          </p:nvSpPr>
          <p:spPr>
            <a:xfrm>
              <a:off x="2775708" y="4407871"/>
              <a:ext cx="166672" cy="178079"/>
            </a:xfrm>
            <a:custGeom>
              <a:rect b="b" l="l" r="r" t="t"/>
              <a:pathLst>
                <a:path extrusionOk="0" h="1547" w="1448">
                  <a:moveTo>
                    <a:pt x="876" y="0"/>
                  </a:moveTo>
                  <a:cubicBezTo>
                    <a:pt x="862" y="0"/>
                    <a:pt x="846" y="6"/>
                    <a:pt x="826" y="16"/>
                  </a:cubicBezTo>
                  <a:cubicBezTo>
                    <a:pt x="802" y="41"/>
                    <a:pt x="73" y="551"/>
                    <a:pt x="25" y="1061"/>
                  </a:cubicBezTo>
                  <a:cubicBezTo>
                    <a:pt x="0" y="1207"/>
                    <a:pt x="73" y="1255"/>
                    <a:pt x="97" y="1255"/>
                  </a:cubicBezTo>
                  <a:cubicBezTo>
                    <a:pt x="104" y="1256"/>
                    <a:pt x="111" y="1257"/>
                    <a:pt x="118" y="1257"/>
                  </a:cubicBezTo>
                  <a:cubicBezTo>
                    <a:pt x="292" y="1257"/>
                    <a:pt x="593" y="978"/>
                    <a:pt x="826" y="745"/>
                  </a:cubicBezTo>
                  <a:lnTo>
                    <a:pt x="826" y="745"/>
                  </a:lnTo>
                  <a:cubicBezTo>
                    <a:pt x="705" y="964"/>
                    <a:pt x="681" y="1207"/>
                    <a:pt x="681" y="1450"/>
                  </a:cubicBezTo>
                  <a:cubicBezTo>
                    <a:pt x="705" y="1498"/>
                    <a:pt x="753" y="1547"/>
                    <a:pt x="826" y="1547"/>
                  </a:cubicBezTo>
                  <a:lnTo>
                    <a:pt x="851" y="1547"/>
                  </a:lnTo>
                  <a:cubicBezTo>
                    <a:pt x="1191" y="1547"/>
                    <a:pt x="1385" y="648"/>
                    <a:pt x="1434" y="478"/>
                  </a:cubicBezTo>
                  <a:cubicBezTo>
                    <a:pt x="1447" y="423"/>
                    <a:pt x="1415" y="392"/>
                    <a:pt x="1380" y="392"/>
                  </a:cubicBezTo>
                  <a:cubicBezTo>
                    <a:pt x="1352" y="392"/>
                    <a:pt x="1323" y="411"/>
                    <a:pt x="1312" y="454"/>
                  </a:cubicBezTo>
                  <a:cubicBezTo>
                    <a:pt x="1215" y="939"/>
                    <a:pt x="996" y="1425"/>
                    <a:pt x="851" y="1425"/>
                  </a:cubicBezTo>
                  <a:lnTo>
                    <a:pt x="826" y="1425"/>
                  </a:lnTo>
                  <a:cubicBezTo>
                    <a:pt x="753" y="1255"/>
                    <a:pt x="1069" y="551"/>
                    <a:pt x="1093" y="478"/>
                  </a:cubicBezTo>
                  <a:lnTo>
                    <a:pt x="1093" y="454"/>
                  </a:lnTo>
                  <a:cubicBezTo>
                    <a:pt x="1118" y="429"/>
                    <a:pt x="1093" y="405"/>
                    <a:pt x="1069" y="381"/>
                  </a:cubicBezTo>
                  <a:cubicBezTo>
                    <a:pt x="1057" y="369"/>
                    <a:pt x="1045" y="363"/>
                    <a:pt x="1033" y="363"/>
                  </a:cubicBezTo>
                  <a:cubicBezTo>
                    <a:pt x="1021" y="363"/>
                    <a:pt x="1008" y="369"/>
                    <a:pt x="996" y="381"/>
                  </a:cubicBezTo>
                  <a:cubicBezTo>
                    <a:pt x="759" y="642"/>
                    <a:pt x="267" y="1135"/>
                    <a:pt x="153" y="1135"/>
                  </a:cubicBezTo>
                  <a:cubicBezTo>
                    <a:pt x="151" y="1135"/>
                    <a:pt x="148" y="1134"/>
                    <a:pt x="146" y="1134"/>
                  </a:cubicBezTo>
                  <a:lnTo>
                    <a:pt x="146" y="1061"/>
                  </a:lnTo>
                  <a:cubicBezTo>
                    <a:pt x="195" y="624"/>
                    <a:pt x="899" y="114"/>
                    <a:pt x="899" y="114"/>
                  </a:cubicBezTo>
                  <a:cubicBezTo>
                    <a:pt x="948" y="89"/>
                    <a:pt x="948" y="65"/>
                    <a:pt x="923" y="41"/>
                  </a:cubicBezTo>
                  <a:cubicBezTo>
                    <a:pt x="909" y="12"/>
                    <a:pt x="895" y="0"/>
                    <a:pt x="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3"/>
            <p:cNvSpPr/>
            <p:nvPr/>
          </p:nvSpPr>
          <p:spPr>
            <a:xfrm>
              <a:off x="2736573" y="4286656"/>
              <a:ext cx="137090" cy="122480"/>
            </a:xfrm>
            <a:custGeom>
              <a:rect b="b" l="l" r="r" t="t"/>
              <a:pathLst>
                <a:path extrusionOk="0" h="1064" w="1191">
                  <a:moveTo>
                    <a:pt x="923" y="0"/>
                  </a:moveTo>
                  <a:cubicBezTo>
                    <a:pt x="875" y="0"/>
                    <a:pt x="850" y="25"/>
                    <a:pt x="826" y="49"/>
                  </a:cubicBezTo>
                  <a:cubicBezTo>
                    <a:pt x="729" y="268"/>
                    <a:pt x="729" y="511"/>
                    <a:pt x="802" y="754"/>
                  </a:cubicBezTo>
                  <a:cubicBezTo>
                    <a:pt x="691" y="743"/>
                    <a:pt x="585" y="738"/>
                    <a:pt x="481" y="738"/>
                  </a:cubicBezTo>
                  <a:cubicBezTo>
                    <a:pt x="333" y="738"/>
                    <a:pt x="191" y="749"/>
                    <a:pt x="49" y="778"/>
                  </a:cubicBezTo>
                  <a:cubicBezTo>
                    <a:pt x="25" y="778"/>
                    <a:pt x="0" y="826"/>
                    <a:pt x="0" y="851"/>
                  </a:cubicBezTo>
                  <a:cubicBezTo>
                    <a:pt x="25" y="875"/>
                    <a:pt x="49" y="899"/>
                    <a:pt x="97" y="899"/>
                  </a:cubicBezTo>
                  <a:cubicBezTo>
                    <a:pt x="219" y="863"/>
                    <a:pt x="346" y="845"/>
                    <a:pt x="477" y="845"/>
                  </a:cubicBezTo>
                  <a:cubicBezTo>
                    <a:pt x="608" y="845"/>
                    <a:pt x="741" y="863"/>
                    <a:pt x="875" y="899"/>
                  </a:cubicBezTo>
                  <a:cubicBezTo>
                    <a:pt x="923" y="972"/>
                    <a:pt x="1021" y="1021"/>
                    <a:pt x="1093" y="1045"/>
                  </a:cubicBezTo>
                  <a:cubicBezTo>
                    <a:pt x="1106" y="1057"/>
                    <a:pt x="1118" y="1063"/>
                    <a:pt x="1130" y="1063"/>
                  </a:cubicBezTo>
                  <a:cubicBezTo>
                    <a:pt x="1142" y="1063"/>
                    <a:pt x="1154" y="1057"/>
                    <a:pt x="1166" y="1045"/>
                  </a:cubicBezTo>
                  <a:cubicBezTo>
                    <a:pt x="1191" y="1021"/>
                    <a:pt x="1191" y="996"/>
                    <a:pt x="1166" y="972"/>
                  </a:cubicBezTo>
                  <a:cubicBezTo>
                    <a:pt x="1118" y="899"/>
                    <a:pt x="1045" y="851"/>
                    <a:pt x="972" y="802"/>
                  </a:cubicBezTo>
                  <a:cubicBezTo>
                    <a:pt x="948" y="802"/>
                    <a:pt x="948" y="778"/>
                    <a:pt x="923" y="754"/>
                  </a:cubicBezTo>
                  <a:cubicBezTo>
                    <a:pt x="850" y="535"/>
                    <a:pt x="850" y="292"/>
                    <a:pt x="948" y="98"/>
                  </a:cubicBezTo>
                  <a:cubicBezTo>
                    <a:pt x="972" y="49"/>
                    <a:pt x="948" y="25"/>
                    <a:pt x="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3"/>
            <p:cNvSpPr/>
            <p:nvPr/>
          </p:nvSpPr>
          <p:spPr>
            <a:xfrm>
              <a:off x="2921890" y="4453916"/>
              <a:ext cx="130759" cy="109702"/>
            </a:xfrm>
            <a:custGeom>
              <a:rect b="b" l="l" r="r" t="t"/>
              <a:pathLst>
                <a:path extrusionOk="0" h="953" w="1136">
                  <a:moveTo>
                    <a:pt x="110" y="0"/>
                  </a:moveTo>
                  <a:cubicBezTo>
                    <a:pt x="49" y="0"/>
                    <a:pt x="0" y="63"/>
                    <a:pt x="42" y="126"/>
                  </a:cubicBezTo>
                  <a:lnTo>
                    <a:pt x="1038" y="928"/>
                  </a:lnTo>
                  <a:cubicBezTo>
                    <a:pt x="1038" y="952"/>
                    <a:pt x="1062" y="952"/>
                    <a:pt x="1062" y="952"/>
                  </a:cubicBezTo>
                  <a:cubicBezTo>
                    <a:pt x="1087" y="952"/>
                    <a:pt x="1111" y="952"/>
                    <a:pt x="1111" y="928"/>
                  </a:cubicBezTo>
                  <a:cubicBezTo>
                    <a:pt x="1135" y="904"/>
                    <a:pt x="1135" y="855"/>
                    <a:pt x="1111" y="831"/>
                  </a:cubicBezTo>
                  <a:lnTo>
                    <a:pt x="139" y="5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" name="Google Shape;1006;p23"/>
          <p:cNvGrpSpPr/>
          <p:nvPr/>
        </p:nvGrpSpPr>
        <p:grpSpPr>
          <a:xfrm rot="3680024">
            <a:off x="8423761" y="4492528"/>
            <a:ext cx="761916" cy="546733"/>
            <a:chOff x="6102329" y="3283426"/>
            <a:chExt cx="654776" cy="469888"/>
          </a:xfrm>
        </p:grpSpPr>
        <p:sp>
          <p:nvSpPr>
            <p:cNvPr id="1007" name="Google Shape;1007;p23"/>
            <p:cNvSpPr/>
            <p:nvPr/>
          </p:nvSpPr>
          <p:spPr>
            <a:xfrm>
              <a:off x="6149906" y="3283426"/>
              <a:ext cx="607200" cy="327381"/>
            </a:xfrm>
            <a:custGeom>
              <a:rect b="b" l="l" r="r" t="t"/>
              <a:pathLst>
                <a:path extrusionOk="0" h="1507" w="2795">
                  <a:moveTo>
                    <a:pt x="2697" y="0"/>
                  </a:moveTo>
                  <a:cubicBezTo>
                    <a:pt x="2697" y="22"/>
                    <a:pt x="1520" y="1418"/>
                    <a:pt x="435" y="1418"/>
                  </a:cubicBezTo>
                  <a:cubicBezTo>
                    <a:pt x="312" y="1418"/>
                    <a:pt x="191" y="1400"/>
                    <a:pt x="73" y="1361"/>
                  </a:cubicBezTo>
                  <a:cubicBezTo>
                    <a:pt x="66" y="1354"/>
                    <a:pt x="59" y="1351"/>
                    <a:pt x="52" y="1351"/>
                  </a:cubicBezTo>
                  <a:cubicBezTo>
                    <a:pt x="35" y="1351"/>
                    <a:pt x="18" y="1368"/>
                    <a:pt x="1" y="1385"/>
                  </a:cubicBezTo>
                  <a:cubicBezTo>
                    <a:pt x="1" y="1409"/>
                    <a:pt x="1" y="1434"/>
                    <a:pt x="25" y="1434"/>
                  </a:cubicBezTo>
                  <a:cubicBezTo>
                    <a:pt x="171" y="1482"/>
                    <a:pt x="292" y="1507"/>
                    <a:pt x="414" y="1507"/>
                  </a:cubicBezTo>
                  <a:cubicBezTo>
                    <a:pt x="948" y="1458"/>
                    <a:pt x="1458" y="1239"/>
                    <a:pt x="1871" y="899"/>
                  </a:cubicBezTo>
                  <a:cubicBezTo>
                    <a:pt x="2187" y="656"/>
                    <a:pt x="2503" y="389"/>
                    <a:pt x="2770" y="73"/>
                  </a:cubicBezTo>
                  <a:cubicBezTo>
                    <a:pt x="2794" y="49"/>
                    <a:pt x="2794" y="25"/>
                    <a:pt x="2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3"/>
            <p:cNvSpPr/>
            <p:nvPr/>
          </p:nvSpPr>
          <p:spPr>
            <a:xfrm>
              <a:off x="6218555" y="3499796"/>
              <a:ext cx="179662" cy="211375"/>
            </a:xfrm>
            <a:custGeom>
              <a:rect b="b" l="l" r="r" t="t"/>
              <a:pathLst>
                <a:path extrusionOk="0" h="973" w="827">
                  <a:moveTo>
                    <a:pt x="73" y="0"/>
                  </a:moveTo>
                  <a:cubicBezTo>
                    <a:pt x="49" y="0"/>
                    <a:pt x="25" y="25"/>
                    <a:pt x="25" y="49"/>
                  </a:cubicBezTo>
                  <a:cubicBezTo>
                    <a:pt x="0" y="49"/>
                    <a:pt x="25" y="98"/>
                    <a:pt x="49" y="98"/>
                  </a:cubicBezTo>
                  <a:cubicBezTo>
                    <a:pt x="268" y="170"/>
                    <a:pt x="511" y="243"/>
                    <a:pt x="729" y="341"/>
                  </a:cubicBezTo>
                  <a:cubicBezTo>
                    <a:pt x="559" y="559"/>
                    <a:pt x="340" y="729"/>
                    <a:pt x="122" y="875"/>
                  </a:cubicBezTo>
                  <a:cubicBezTo>
                    <a:pt x="98" y="899"/>
                    <a:pt x="98" y="924"/>
                    <a:pt x="122" y="948"/>
                  </a:cubicBezTo>
                  <a:cubicBezTo>
                    <a:pt x="122" y="948"/>
                    <a:pt x="146" y="972"/>
                    <a:pt x="146" y="972"/>
                  </a:cubicBezTo>
                  <a:cubicBezTo>
                    <a:pt x="170" y="948"/>
                    <a:pt x="170" y="948"/>
                    <a:pt x="170" y="948"/>
                  </a:cubicBezTo>
                  <a:cubicBezTo>
                    <a:pt x="365" y="802"/>
                    <a:pt x="826" y="462"/>
                    <a:pt x="826" y="341"/>
                  </a:cubicBezTo>
                  <a:cubicBezTo>
                    <a:pt x="826" y="316"/>
                    <a:pt x="802" y="292"/>
                    <a:pt x="778" y="292"/>
                  </a:cubicBezTo>
                  <a:cubicBezTo>
                    <a:pt x="559" y="170"/>
                    <a:pt x="316" y="98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3"/>
            <p:cNvSpPr/>
            <p:nvPr/>
          </p:nvSpPr>
          <p:spPr>
            <a:xfrm>
              <a:off x="6367367" y="3409207"/>
              <a:ext cx="204862" cy="249174"/>
            </a:xfrm>
            <a:custGeom>
              <a:rect b="b" l="l" r="r" t="t"/>
              <a:pathLst>
                <a:path extrusionOk="0" h="1147" w="943">
                  <a:moveTo>
                    <a:pt x="53" y="1"/>
                  </a:moveTo>
                  <a:cubicBezTo>
                    <a:pt x="15" y="1"/>
                    <a:pt x="1" y="77"/>
                    <a:pt x="44" y="77"/>
                  </a:cubicBezTo>
                  <a:cubicBezTo>
                    <a:pt x="287" y="150"/>
                    <a:pt x="530" y="272"/>
                    <a:pt x="749" y="393"/>
                  </a:cubicBezTo>
                  <a:cubicBezTo>
                    <a:pt x="797" y="417"/>
                    <a:pt x="651" y="758"/>
                    <a:pt x="457" y="1073"/>
                  </a:cubicBezTo>
                  <a:cubicBezTo>
                    <a:pt x="433" y="1098"/>
                    <a:pt x="433" y="1122"/>
                    <a:pt x="457" y="1146"/>
                  </a:cubicBezTo>
                  <a:lnTo>
                    <a:pt x="481" y="1146"/>
                  </a:lnTo>
                  <a:cubicBezTo>
                    <a:pt x="506" y="1122"/>
                    <a:pt x="530" y="1122"/>
                    <a:pt x="530" y="1098"/>
                  </a:cubicBezTo>
                  <a:cubicBezTo>
                    <a:pt x="651" y="903"/>
                    <a:pt x="943" y="417"/>
                    <a:pt x="797" y="296"/>
                  </a:cubicBezTo>
                  <a:cubicBezTo>
                    <a:pt x="579" y="174"/>
                    <a:pt x="336" y="77"/>
                    <a:pt x="68" y="4"/>
                  </a:cubicBezTo>
                  <a:cubicBezTo>
                    <a:pt x="63" y="2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3"/>
            <p:cNvSpPr/>
            <p:nvPr/>
          </p:nvSpPr>
          <p:spPr>
            <a:xfrm>
              <a:off x="6519439" y="3341429"/>
              <a:ext cx="174230" cy="179657"/>
            </a:xfrm>
            <a:custGeom>
              <a:rect b="b" l="l" r="r" t="t"/>
              <a:pathLst>
                <a:path extrusionOk="0" h="827" w="802">
                  <a:moveTo>
                    <a:pt x="24" y="1"/>
                  </a:moveTo>
                  <a:cubicBezTo>
                    <a:pt x="0" y="1"/>
                    <a:pt x="0" y="74"/>
                    <a:pt x="24" y="98"/>
                  </a:cubicBezTo>
                  <a:cubicBezTo>
                    <a:pt x="243" y="98"/>
                    <a:pt x="462" y="122"/>
                    <a:pt x="680" y="171"/>
                  </a:cubicBezTo>
                  <a:cubicBezTo>
                    <a:pt x="656" y="389"/>
                    <a:pt x="559" y="584"/>
                    <a:pt x="462" y="778"/>
                  </a:cubicBezTo>
                  <a:cubicBezTo>
                    <a:pt x="437" y="778"/>
                    <a:pt x="462" y="827"/>
                    <a:pt x="462" y="827"/>
                  </a:cubicBezTo>
                  <a:lnTo>
                    <a:pt x="486" y="827"/>
                  </a:lnTo>
                  <a:cubicBezTo>
                    <a:pt x="510" y="827"/>
                    <a:pt x="510" y="827"/>
                    <a:pt x="534" y="802"/>
                  </a:cubicBezTo>
                  <a:cubicBezTo>
                    <a:pt x="583" y="729"/>
                    <a:pt x="802" y="268"/>
                    <a:pt x="753" y="122"/>
                  </a:cubicBezTo>
                  <a:cubicBezTo>
                    <a:pt x="753" y="122"/>
                    <a:pt x="729" y="98"/>
                    <a:pt x="705" y="74"/>
                  </a:cubicBezTo>
                  <a:cubicBezTo>
                    <a:pt x="486" y="25"/>
                    <a:pt x="26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3"/>
            <p:cNvSpPr/>
            <p:nvPr/>
          </p:nvSpPr>
          <p:spPr>
            <a:xfrm>
              <a:off x="6603730" y="3489151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3"/>
            <p:cNvSpPr/>
            <p:nvPr/>
          </p:nvSpPr>
          <p:spPr>
            <a:xfrm>
              <a:off x="6487721" y="3299284"/>
              <a:ext cx="68867" cy="74079"/>
            </a:xfrm>
            <a:custGeom>
              <a:rect b="b" l="l" r="r" t="t"/>
              <a:pathLst>
                <a:path extrusionOk="0" h="341" w="317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68"/>
                    <a:pt x="73" y="340"/>
                    <a:pt x="170" y="340"/>
                  </a:cubicBezTo>
                  <a:cubicBezTo>
                    <a:pt x="243" y="340"/>
                    <a:pt x="316" y="268"/>
                    <a:pt x="316" y="170"/>
                  </a:cubicBezTo>
                  <a:cubicBezTo>
                    <a:pt x="316" y="73"/>
                    <a:pt x="243" y="0"/>
                    <a:pt x="1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3"/>
            <p:cNvSpPr/>
            <p:nvPr/>
          </p:nvSpPr>
          <p:spPr>
            <a:xfrm>
              <a:off x="6334564" y="3378359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3"/>
            <p:cNvSpPr/>
            <p:nvPr/>
          </p:nvSpPr>
          <p:spPr>
            <a:xfrm>
              <a:off x="6424286" y="3626446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0"/>
                  </a:moveTo>
                  <a:cubicBezTo>
                    <a:pt x="74" y="0"/>
                    <a:pt x="1" y="73"/>
                    <a:pt x="1" y="170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3"/>
            <p:cNvSpPr/>
            <p:nvPr/>
          </p:nvSpPr>
          <p:spPr>
            <a:xfrm>
              <a:off x="6181623" y="3462865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43"/>
                    <a:pt x="73" y="316"/>
                    <a:pt x="170" y="316"/>
                  </a:cubicBezTo>
                  <a:cubicBezTo>
                    <a:pt x="268" y="316"/>
                    <a:pt x="340" y="243"/>
                    <a:pt x="340" y="170"/>
                  </a:cubicBezTo>
                  <a:cubicBezTo>
                    <a:pt x="340" y="73"/>
                    <a:pt x="268" y="0"/>
                    <a:pt x="1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3"/>
            <p:cNvSpPr/>
            <p:nvPr/>
          </p:nvSpPr>
          <p:spPr>
            <a:xfrm>
              <a:off x="6102329" y="3547371"/>
              <a:ext cx="74298" cy="74079"/>
            </a:xfrm>
            <a:custGeom>
              <a:rect b="b" l="l" r="r" t="t"/>
              <a:pathLst>
                <a:path extrusionOk="0" h="341" w="342">
                  <a:moveTo>
                    <a:pt x="171" y="0"/>
                  </a:moveTo>
                  <a:cubicBezTo>
                    <a:pt x="98" y="0"/>
                    <a:pt x="1" y="73"/>
                    <a:pt x="1" y="170"/>
                  </a:cubicBezTo>
                  <a:cubicBezTo>
                    <a:pt x="1" y="267"/>
                    <a:pt x="98" y="340"/>
                    <a:pt x="171" y="340"/>
                  </a:cubicBezTo>
                  <a:cubicBezTo>
                    <a:pt x="268" y="340"/>
                    <a:pt x="341" y="267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3"/>
            <p:cNvSpPr/>
            <p:nvPr/>
          </p:nvSpPr>
          <p:spPr>
            <a:xfrm>
              <a:off x="6213341" y="3684449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1"/>
                  </a:moveTo>
                  <a:cubicBezTo>
                    <a:pt x="73" y="1"/>
                    <a:pt x="0" y="74"/>
                    <a:pt x="0" y="146"/>
                  </a:cubicBezTo>
                  <a:cubicBezTo>
                    <a:pt x="0" y="244"/>
                    <a:pt x="73" y="316"/>
                    <a:pt x="170" y="316"/>
                  </a:cubicBezTo>
                  <a:cubicBezTo>
                    <a:pt x="267" y="316"/>
                    <a:pt x="340" y="244"/>
                    <a:pt x="340" y="146"/>
                  </a:cubicBezTo>
                  <a:cubicBezTo>
                    <a:pt x="340" y="74"/>
                    <a:pt x="267" y="1"/>
                    <a:pt x="1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24"/>
          <p:cNvSpPr txBox="1"/>
          <p:nvPr>
            <p:ph idx="1" type="subTitle"/>
          </p:nvPr>
        </p:nvSpPr>
        <p:spPr>
          <a:xfrm>
            <a:off x="1127981" y="1918525"/>
            <a:ext cx="18867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9pPr>
          </a:lstStyle>
          <a:p/>
        </p:txBody>
      </p:sp>
      <p:sp>
        <p:nvSpPr>
          <p:cNvPr id="1020" name="Google Shape;1020;p24"/>
          <p:cNvSpPr txBox="1"/>
          <p:nvPr>
            <p:ph idx="2" type="subTitle"/>
          </p:nvPr>
        </p:nvSpPr>
        <p:spPr>
          <a:xfrm>
            <a:off x="1250694" y="2278300"/>
            <a:ext cx="1764000" cy="7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021" name="Google Shape;1021;p24"/>
          <p:cNvSpPr txBox="1"/>
          <p:nvPr>
            <p:ph idx="3" type="subTitle"/>
          </p:nvPr>
        </p:nvSpPr>
        <p:spPr>
          <a:xfrm>
            <a:off x="6129319" y="1918513"/>
            <a:ext cx="18867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9pPr>
          </a:lstStyle>
          <a:p/>
        </p:txBody>
      </p:sp>
      <p:sp>
        <p:nvSpPr>
          <p:cNvPr id="1022" name="Google Shape;1022;p24"/>
          <p:cNvSpPr txBox="1"/>
          <p:nvPr>
            <p:ph idx="4" type="subTitle"/>
          </p:nvPr>
        </p:nvSpPr>
        <p:spPr>
          <a:xfrm>
            <a:off x="6129331" y="2278300"/>
            <a:ext cx="1764000" cy="7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023" name="Google Shape;1023;p24"/>
          <p:cNvSpPr txBox="1"/>
          <p:nvPr>
            <p:ph idx="5" type="subTitle"/>
          </p:nvPr>
        </p:nvSpPr>
        <p:spPr>
          <a:xfrm>
            <a:off x="1127981" y="3301125"/>
            <a:ext cx="18867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9pPr>
          </a:lstStyle>
          <a:p/>
        </p:txBody>
      </p:sp>
      <p:sp>
        <p:nvSpPr>
          <p:cNvPr id="1024" name="Google Shape;1024;p24"/>
          <p:cNvSpPr txBox="1"/>
          <p:nvPr>
            <p:ph idx="6" type="subTitle"/>
          </p:nvPr>
        </p:nvSpPr>
        <p:spPr>
          <a:xfrm>
            <a:off x="1250681" y="3662075"/>
            <a:ext cx="1764000" cy="7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025" name="Google Shape;1025;p24"/>
          <p:cNvSpPr txBox="1"/>
          <p:nvPr>
            <p:ph idx="7" type="subTitle"/>
          </p:nvPr>
        </p:nvSpPr>
        <p:spPr>
          <a:xfrm>
            <a:off x="6129319" y="3301125"/>
            <a:ext cx="18867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9pPr>
          </a:lstStyle>
          <a:p/>
        </p:txBody>
      </p:sp>
      <p:sp>
        <p:nvSpPr>
          <p:cNvPr id="1026" name="Google Shape;1026;p24"/>
          <p:cNvSpPr txBox="1"/>
          <p:nvPr>
            <p:ph idx="8" type="subTitle"/>
          </p:nvPr>
        </p:nvSpPr>
        <p:spPr>
          <a:xfrm>
            <a:off x="6129318" y="3662075"/>
            <a:ext cx="1764000" cy="7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027" name="Google Shape;1027;p24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028" name="Google Shape;1028;p24"/>
          <p:cNvGrpSpPr/>
          <p:nvPr/>
        </p:nvGrpSpPr>
        <p:grpSpPr>
          <a:xfrm>
            <a:off x="8135720" y="4092702"/>
            <a:ext cx="1068261" cy="957550"/>
            <a:chOff x="6787377" y="436188"/>
            <a:chExt cx="235647" cy="211226"/>
          </a:xfrm>
        </p:grpSpPr>
        <p:sp>
          <p:nvSpPr>
            <p:cNvPr id="1029" name="Google Shape;1029;p24"/>
            <p:cNvSpPr/>
            <p:nvPr/>
          </p:nvSpPr>
          <p:spPr>
            <a:xfrm>
              <a:off x="6856435" y="522657"/>
              <a:ext cx="166589" cy="109566"/>
            </a:xfrm>
            <a:custGeom>
              <a:rect b="b" l="l" r="r" t="t"/>
              <a:pathLst>
                <a:path extrusionOk="0" h="2813" w="4277">
                  <a:moveTo>
                    <a:pt x="2187" y="626"/>
                  </a:moveTo>
                  <a:cubicBezTo>
                    <a:pt x="2236" y="651"/>
                    <a:pt x="2284" y="699"/>
                    <a:pt x="2284" y="723"/>
                  </a:cubicBezTo>
                  <a:cubicBezTo>
                    <a:pt x="2333" y="966"/>
                    <a:pt x="2260" y="1234"/>
                    <a:pt x="2090" y="1428"/>
                  </a:cubicBezTo>
                  <a:lnTo>
                    <a:pt x="2066" y="1428"/>
                  </a:lnTo>
                  <a:cubicBezTo>
                    <a:pt x="1896" y="1161"/>
                    <a:pt x="1847" y="942"/>
                    <a:pt x="1944" y="821"/>
                  </a:cubicBezTo>
                  <a:cubicBezTo>
                    <a:pt x="2017" y="699"/>
                    <a:pt x="2114" y="626"/>
                    <a:pt x="2187" y="626"/>
                  </a:cubicBezTo>
                  <a:close/>
                  <a:moveTo>
                    <a:pt x="62" y="1"/>
                  </a:moveTo>
                  <a:cubicBezTo>
                    <a:pt x="49" y="1"/>
                    <a:pt x="37" y="7"/>
                    <a:pt x="25" y="19"/>
                  </a:cubicBezTo>
                  <a:cubicBezTo>
                    <a:pt x="1" y="43"/>
                    <a:pt x="1" y="92"/>
                    <a:pt x="25" y="116"/>
                  </a:cubicBezTo>
                  <a:cubicBezTo>
                    <a:pt x="74" y="165"/>
                    <a:pt x="1337" y="1574"/>
                    <a:pt x="1944" y="1574"/>
                  </a:cubicBezTo>
                  <a:lnTo>
                    <a:pt x="2041" y="1574"/>
                  </a:lnTo>
                  <a:cubicBezTo>
                    <a:pt x="2090" y="1622"/>
                    <a:pt x="2114" y="1671"/>
                    <a:pt x="2163" y="1744"/>
                  </a:cubicBezTo>
                  <a:cubicBezTo>
                    <a:pt x="2600" y="2230"/>
                    <a:pt x="3402" y="2813"/>
                    <a:pt x="3961" y="2813"/>
                  </a:cubicBezTo>
                  <a:cubicBezTo>
                    <a:pt x="4058" y="2813"/>
                    <a:pt x="4155" y="2788"/>
                    <a:pt x="4228" y="2740"/>
                  </a:cubicBezTo>
                  <a:cubicBezTo>
                    <a:pt x="4252" y="2715"/>
                    <a:pt x="4276" y="2691"/>
                    <a:pt x="4252" y="2667"/>
                  </a:cubicBezTo>
                  <a:cubicBezTo>
                    <a:pt x="4252" y="2638"/>
                    <a:pt x="4235" y="2627"/>
                    <a:pt x="4217" y="2627"/>
                  </a:cubicBezTo>
                  <a:cubicBezTo>
                    <a:pt x="4203" y="2627"/>
                    <a:pt x="4189" y="2632"/>
                    <a:pt x="4179" y="2642"/>
                  </a:cubicBezTo>
                  <a:cubicBezTo>
                    <a:pt x="4119" y="2674"/>
                    <a:pt x="4046" y="2689"/>
                    <a:pt x="3965" y="2689"/>
                  </a:cubicBezTo>
                  <a:cubicBezTo>
                    <a:pt x="3490" y="2689"/>
                    <a:pt x="2713" y="2186"/>
                    <a:pt x="2236" y="1646"/>
                  </a:cubicBezTo>
                  <a:lnTo>
                    <a:pt x="2139" y="1501"/>
                  </a:lnTo>
                  <a:lnTo>
                    <a:pt x="2163" y="1476"/>
                  </a:lnTo>
                  <a:cubicBezTo>
                    <a:pt x="2382" y="1258"/>
                    <a:pt x="2454" y="966"/>
                    <a:pt x="2382" y="675"/>
                  </a:cubicBezTo>
                  <a:cubicBezTo>
                    <a:pt x="2357" y="578"/>
                    <a:pt x="2284" y="505"/>
                    <a:pt x="2187" y="505"/>
                  </a:cubicBezTo>
                  <a:cubicBezTo>
                    <a:pt x="2178" y="502"/>
                    <a:pt x="2168" y="500"/>
                    <a:pt x="2157" y="500"/>
                  </a:cubicBezTo>
                  <a:cubicBezTo>
                    <a:pt x="2078" y="500"/>
                    <a:pt x="1953" y="575"/>
                    <a:pt x="1847" y="723"/>
                  </a:cubicBezTo>
                  <a:cubicBezTo>
                    <a:pt x="1726" y="893"/>
                    <a:pt x="1750" y="1161"/>
                    <a:pt x="1969" y="1452"/>
                  </a:cubicBezTo>
                  <a:lnTo>
                    <a:pt x="1920" y="1452"/>
                  </a:lnTo>
                  <a:cubicBezTo>
                    <a:pt x="1361" y="1452"/>
                    <a:pt x="98" y="43"/>
                    <a:pt x="98" y="19"/>
                  </a:cubicBezTo>
                  <a:cubicBezTo>
                    <a:pt x="86" y="7"/>
                    <a:pt x="7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6789675" y="438253"/>
              <a:ext cx="109683" cy="116928"/>
            </a:xfrm>
            <a:custGeom>
              <a:rect b="b" l="l" r="r" t="t"/>
              <a:pathLst>
                <a:path extrusionOk="0" h="3002" w="2816">
                  <a:moveTo>
                    <a:pt x="1343" y="1"/>
                  </a:moveTo>
                  <a:cubicBezTo>
                    <a:pt x="1080" y="1"/>
                    <a:pt x="833" y="78"/>
                    <a:pt x="719" y="218"/>
                  </a:cubicBezTo>
                  <a:cubicBezTo>
                    <a:pt x="655" y="309"/>
                    <a:pt x="634" y="396"/>
                    <a:pt x="641" y="474"/>
                  </a:cubicBezTo>
                  <a:lnTo>
                    <a:pt x="641" y="474"/>
                  </a:lnTo>
                  <a:cubicBezTo>
                    <a:pt x="348" y="532"/>
                    <a:pt x="0" y="782"/>
                    <a:pt x="14" y="1263"/>
                  </a:cubicBezTo>
                  <a:cubicBezTo>
                    <a:pt x="22" y="1525"/>
                    <a:pt x="84" y="1690"/>
                    <a:pt x="168" y="1781"/>
                  </a:cubicBezTo>
                  <a:lnTo>
                    <a:pt x="168" y="1781"/>
                  </a:lnTo>
                  <a:cubicBezTo>
                    <a:pt x="126" y="1901"/>
                    <a:pt x="96" y="2051"/>
                    <a:pt x="87" y="2234"/>
                  </a:cubicBezTo>
                  <a:cubicBezTo>
                    <a:pt x="74" y="2792"/>
                    <a:pt x="365" y="3001"/>
                    <a:pt x="700" y="3001"/>
                  </a:cubicBezTo>
                  <a:cubicBezTo>
                    <a:pt x="852" y="3001"/>
                    <a:pt x="1014" y="2958"/>
                    <a:pt x="1160" y="2884"/>
                  </a:cubicBezTo>
                  <a:lnTo>
                    <a:pt x="1160" y="2884"/>
                  </a:lnTo>
                  <a:cubicBezTo>
                    <a:pt x="1247" y="2911"/>
                    <a:pt x="1357" y="2925"/>
                    <a:pt x="1477" y="2925"/>
                  </a:cubicBezTo>
                  <a:cubicBezTo>
                    <a:pt x="1765" y="2925"/>
                    <a:pt x="2105" y="2843"/>
                    <a:pt x="2298" y="2672"/>
                  </a:cubicBezTo>
                  <a:cubicBezTo>
                    <a:pt x="2532" y="2463"/>
                    <a:pt x="2535" y="2247"/>
                    <a:pt x="2428" y="2086"/>
                  </a:cubicBezTo>
                  <a:lnTo>
                    <a:pt x="2428" y="2086"/>
                  </a:lnTo>
                  <a:cubicBezTo>
                    <a:pt x="2505" y="2034"/>
                    <a:pt x="2571" y="1943"/>
                    <a:pt x="2614" y="1797"/>
                  </a:cubicBezTo>
                  <a:cubicBezTo>
                    <a:pt x="2816" y="1130"/>
                    <a:pt x="2481" y="998"/>
                    <a:pt x="2214" y="990"/>
                  </a:cubicBezTo>
                  <a:lnTo>
                    <a:pt x="2214" y="990"/>
                  </a:lnTo>
                  <a:cubicBezTo>
                    <a:pt x="2227" y="937"/>
                    <a:pt x="2239" y="875"/>
                    <a:pt x="2249" y="801"/>
                  </a:cubicBezTo>
                  <a:cubicBezTo>
                    <a:pt x="2327" y="242"/>
                    <a:pt x="1809" y="1"/>
                    <a:pt x="13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6787377" y="436188"/>
              <a:ext cx="109800" cy="121290"/>
            </a:xfrm>
            <a:custGeom>
              <a:rect b="b" l="l" r="r" t="t"/>
              <a:pathLst>
                <a:path extrusionOk="0" h="3114" w="2819">
                  <a:moveTo>
                    <a:pt x="851" y="587"/>
                  </a:moveTo>
                  <a:cubicBezTo>
                    <a:pt x="948" y="587"/>
                    <a:pt x="1045" y="611"/>
                    <a:pt x="1045" y="708"/>
                  </a:cubicBezTo>
                  <a:cubicBezTo>
                    <a:pt x="1045" y="733"/>
                    <a:pt x="1045" y="757"/>
                    <a:pt x="1045" y="781"/>
                  </a:cubicBezTo>
                  <a:lnTo>
                    <a:pt x="997" y="781"/>
                  </a:lnTo>
                  <a:cubicBezTo>
                    <a:pt x="899" y="757"/>
                    <a:pt x="826" y="684"/>
                    <a:pt x="802" y="587"/>
                  </a:cubicBezTo>
                  <a:close/>
                  <a:moveTo>
                    <a:pt x="2211" y="1097"/>
                  </a:moveTo>
                  <a:cubicBezTo>
                    <a:pt x="2187" y="1219"/>
                    <a:pt x="2138" y="1243"/>
                    <a:pt x="2114" y="1243"/>
                  </a:cubicBezTo>
                  <a:cubicBezTo>
                    <a:pt x="2090" y="1243"/>
                    <a:pt x="2065" y="1219"/>
                    <a:pt x="2041" y="1219"/>
                  </a:cubicBezTo>
                  <a:cubicBezTo>
                    <a:pt x="2017" y="1170"/>
                    <a:pt x="2017" y="1146"/>
                    <a:pt x="2017" y="1121"/>
                  </a:cubicBezTo>
                  <a:cubicBezTo>
                    <a:pt x="2065" y="1097"/>
                    <a:pt x="2138" y="1097"/>
                    <a:pt x="2211" y="1097"/>
                  </a:cubicBezTo>
                  <a:close/>
                  <a:moveTo>
                    <a:pt x="632" y="1486"/>
                  </a:moveTo>
                  <a:cubicBezTo>
                    <a:pt x="656" y="1486"/>
                    <a:pt x="681" y="1510"/>
                    <a:pt x="705" y="1534"/>
                  </a:cubicBezTo>
                  <a:cubicBezTo>
                    <a:pt x="729" y="1559"/>
                    <a:pt x="729" y="1607"/>
                    <a:pt x="705" y="1632"/>
                  </a:cubicBezTo>
                  <a:cubicBezTo>
                    <a:pt x="681" y="1753"/>
                    <a:pt x="559" y="1850"/>
                    <a:pt x="438" y="1850"/>
                  </a:cubicBezTo>
                  <a:cubicBezTo>
                    <a:pt x="389" y="1850"/>
                    <a:pt x="341" y="1850"/>
                    <a:pt x="292" y="1802"/>
                  </a:cubicBezTo>
                  <a:cubicBezTo>
                    <a:pt x="389" y="1583"/>
                    <a:pt x="535" y="1486"/>
                    <a:pt x="632" y="1486"/>
                  </a:cubicBezTo>
                  <a:close/>
                  <a:moveTo>
                    <a:pt x="2017" y="1947"/>
                  </a:moveTo>
                  <a:cubicBezTo>
                    <a:pt x="2163" y="1947"/>
                    <a:pt x="2308" y="1996"/>
                    <a:pt x="2405" y="2117"/>
                  </a:cubicBezTo>
                  <a:cubicBezTo>
                    <a:pt x="2357" y="2117"/>
                    <a:pt x="2333" y="2142"/>
                    <a:pt x="2284" y="2142"/>
                  </a:cubicBezTo>
                  <a:cubicBezTo>
                    <a:pt x="2163" y="2117"/>
                    <a:pt x="2041" y="2069"/>
                    <a:pt x="1944" y="1996"/>
                  </a:cubicBezTo>
                  <a:cubicBezTo>
                    <a:pt x="1944" y="1972"/>
                    <a:pt x="1920" y="1947"/>
                    <a:pt x="1920" y="1947"/>
                  </a:cubicBezTo>
                  <a:close/>
                  <a:moveTo>
                    <a:pt x="1589" y="2354"/>
                  </a:moveTo>
                  <a:cubicBezTo>
                    <a:pt x="1598" y="2354"/>
                    <a:pt x="1604" y="2360"/>
                    <a:pt x="1604" y="2385"/>
                  </a:cubicBezTo>
                  <a:cubicBezTo>
                    <a:pt x="1628" y="2409"/>
                    <a:pt x="1604" y="2506"/>
                    <a:pt x="1482" y="2652"/>
                  </a:cubicBezTo>
                  <a:cubicBezTo>
                    <a:pt x="1410" y="2749"/>
                    <a:pt x="1312" y="2822"/>
                    <a:pt x="1215" y="2871"/>
                  </a:cubicBezTo>
                  <a:cubicBezTo>
                    <a:pt x="1142" y="2846"/>
                    <a:pt x="1094" y="2798"/>
                    <a:pt x="1069" y="2773"/>
                  </a:cubicBezTo>
                  <a:cubicBezTo>
                    <a:pt x="1069" y="2725"/>
                    <a:pt x="1069" y="2676"/>
                    <a:pt x="1118" y="2628"/>
                  </a:cubicBezTo>
                  <a:cubicBezTo>
                    <a:pt x="1215" y="2482"/>
                    <a:pt x="1385" y="2385"/>
                    <a:pt x="1555" y="2360"/>
                  </a:cubicBezTo>
                  <a:cubicBezTo>
                    <a:pt x="1567" y="2360"/>
                    <a:pt x="1580" y="2354"/>
                    <a:pt x="1589" y="2354"/>
                  </a:cubicBezTo>
                  <a:close/>
                  <a:moveTo>
                    <a:pt x="1327" y="121"/>
                  </a:moveTo>
                  <a:cubicBezTo>
                    <a:pt x="1354" y="121"/>
                    <a:pt x="1382" y="122"/>
                    <a:pt x="1410" y="125"/>
                  </a:cubicBezTo>
                  <a:cubicBezTo>
                    <a:pt x="1436" y="123"/>
                    <a:pt x="1463" y="122"/>
                    <a:pt x="1490" y="122"/>
                  </a:cubicBezTo>
                  <a:cubicBezTo>
                    <a:pt x="1730" y="122"/>
                    <a:pt x="1961" y="218"/>
                    <a:pt x="2114" y="393"/>
                  </a:cubicBezTo>
                  <a:cubicBezTo>
                    <a:pt x="2235" y="514"/>
                    <a:pt x="2284" y="684"/>
                    <a:pt x="2260" y="854"/>
                  </a:cubicBezTo>
                  <a:cubicBezTo>
                    <a:pt x="2235" y="903"/>
                    <a:pt x="2235" y="951"/>
                    <a:pt x="2235" y="1000"/>
                  </a:cubicBezTo>
                  <a:cubicBezTo>
                    <a:pt x="2163" y="1000"/>
                    <a:pt x="2065" y="1000"/>
                    <a:pt x="1993" y="1024"/>
                  </a:cubicBezTo>
                  <a:cubicBezTo>
                    <a:pt x="1944" y="1024"/>
                    <a:pt x="1920" y="1024"/>
                    <a:pt x="1920" y="1049"/>
                  </a:cubicBezTo>
                  <a:cubicBezTo>
                    <a:pt x="1895" y="1073"/>
                    <a:pt x="1895" y="1097"/>
                    <a:pt x="1895" y="1121"/>
                  </a:cubicBezTo>
                  <a:cubicBezTo>
                    <a:pt x="1895" y="1219"/>
                    <a:pt x="2017" y="1364"/>
                    <a:pt x="2114" y="1364"/>
                  </a:cubicBezTo>
                  <a:cubicBezTo>
                    <a:pt x="2211" y="1364"/>
                    <a:pt x="2284" y="1292"/>
                    <a:pt x="2333" y="1121"/>
                  </a:cubicBezTo>
                  <a:cubicBezTo>
                    <a:pt x="2349" y="1117"/>
                    <a:pt x="2367" y="1115"/>
                    <a:pt x="2384" y="1115"/>
                  </a:cubicBezTo>
                  <a:cubicBezTo>
                    <a:pt x="2470" y="1115"/>
                    <a:pt x="2564" y="1162"/>
                    <a:pt x="2624" y="1243"/>
                  </a:cubicBezTo>
                  <a:cubicBezTo>
                    <a:pt x="2697" y="1413"/>
                    <a:pt x="2697" y="1632"/>
                    <a:pt x="2624" y="1802"/>
                  </a:cubicBezTo>
                  <a:cubicBezTo>
                    <a:pt x="2600" y="1899"/>
                    <a:pt x="2551" y="1972"/>
                    <a:pt x="2503" y="2045"/>
                  </a:cubicBezTo>
                  <a:cubicBezTo>
                    <a:pt x="2357" y="1875"/>
                    <a:pt x="2163" y="1802"/>
                    <a:pt x="1968" y="1802"/>
                  </a:cubicBezTo>
                  <a:cubicBezTo>
                    <a:pt x="1798" y="1826"/>
                    <a:pt x="1798" y="1899"/>
                    <a:pt x="1798" y="1947"/>
                  </a:cubicBezTo>
                  <a:cubicBezTo>
                    <a:pt x="1822" y="2069"/>
                    <a:pt x="2041" y="2239"/>
                    <a:pt x="2284" y="2239"/>
                  </a:cubicBezTo>
                  <a:cubicBezTo>
                    <a:pt x="2333" y="2239"/>
                    <a:pt x="2405" y="2239"/>
                    <a:pt x="2454" y="2190"/>
                  </a:cubicBezTo>
                  <a:lnTo>
                    <a:pt x="2454" y="2190"/>
                  </a:lnTo>
                  <a:cubicBezTo>
                    <a:pt x="2527" y="2360"/>
                    <a:pt x="2478" y="2555"/>
                    <a:pt x="2333" y="2652"/>
                  </a:cubicBezTo>
                  <a:cubicBezTo>
                    <a:pt x="2114" y="2805"/>
                    <a:pt x="1877" y="2898"/>
                    <a:pt x="1619" y="2898"/>
                  </a:cubicBezTo>
                  <a:cubicBezTo>
                    <a:pt x="1590" y="2898"/>
                    <a:pt x="1561" y="2897"/>
                    <a:pt x="1531" y="2895"/>
                  </a:cubicBezTo>
                  <a:cubicBezTo>
                    <a:pt x="1507" y="2907"/>
                    <a:pt x="1482" y="2913"/>
                    <a:pt x="1455" y="2913"/>
                  </a:cubicBezTo>
                  <a:cubicBezTo>
                    <a:pt x="1428" y="2913"/>
                    <a:pt x="1397" y="2907"/>
                    <a:pt x="1361" y="2895"/>
                  </a:cubicBezTo>
                  <a:cubicBezTo>
                    <a:pt x="1434" y="2846"/>
                    <a:pt x="1507" y="2798"/>
                    <a:pt x="1580" y="2725"/>
                  </a:cubicBezTo>
                  <a:cubicBezTo>
                    <a:pt x="1750" y="2530"/>
                    <a:pt x="1750" y="2385"/>
                    <a:pt x="1725" y="2336"/>
                  </a:cubicBezTo>
                  <a:cubicBezTo>
                    <a:pt x="1677" y="2263"/>
                    <a:pt x="1628" y="2239"/>
                    <a:pt x="1555" y="2239"/>
                  </a:cubicBezTo>
                  <a:cubicBezTo>
                    <a:pt x="1337" y="2263"/>
                    <a:pt x="1142" y="2385"/>
                    <a:pt x="1021" y="2555"/>
                  </a:cubicBezTo>
                  <a:cubicBezTo>
                    <a:pt x="972" y="2628"/>
                    <a:pt x="948" y="2725"/>
                    <a:pt x="972" y="2798"/>
                  </a:cubicBezTo>
                  <a:cubicBezTo>
                    <a:pt x="972" y="2871"/>
                    <a:pt x="1021" y="2895"/>
                    <a:pt x="1069" y="2943"/>
                  </a:cubicBezTo>
                  <a:cubicBezTo>
                    <a:pt x="972" y="2968"/>
                    <a:pt x="875" y="2992"/>
                    <a:pt x="778" y="2992"/>
                  </a:cubicBezTo>
                  <a:cubicBezTo>
                    <a:pt x="608" y="2992"/>
                    <a:pt x="486" y="2943"/>
                    <a:pt x="365" y="2846"/>
                  </a:cubicBezTo>
                  <a:cubicBezTo>
                    <a:pt x="243" y="2700"/>
                    <a:pt x="195" y="2482"/>
                    <a:pt x="219" y="2287"/>
                  </a:cubicBezTo>
                  <a:cubicBezTo>
                    <a:pt x="219" y="2166"/>
                    <a:pt x="219" y="2045"/>
                    <a:pt x="268" y="1923"/>
                  </a:cubicBezTo>
                  <a:cubicBezTo>
                    <a:pt x="316" y="1947"/>
                    <a:pt x="389" y="1972"/>
                    <a:pt x="462" y="1972"/>
                  </a:cubicBezTo>
                  <a:cubicBezTo>
                    <a:pt x="632" y="1972"/>
                    <a:pt x="778" y="1826"/>
                    <a:pt x="826" y="1656"/>
                  </a:cubicBezTo>
                  <a:cubicBezTo>
                    <a:pt x="851" y="1607"/>
                    <a:pt x="851" y="1534"/>
                    <a:pt x="802" y="1462"/>
                  </a:cubicBezTo>
                  <a:cubicBezTo>
                    <a:pt x="778" y="1413"/>
                    <a:pt x="705" y="1389"/>
                    <a:pt x="632" y="1389"/>
                  </a:cubicBezTo>
                  <a:cubicBezTo>
                    <a:pt x="462" y="1413"/>
                    <a:pt x="292" y="1534"/>
                    <a:pt x="243" y="1704"/>
                  </a:cubicBezTo>
                  <a:cubicBezTo>
                    <a:pt x="171" y="1583"/>
                    <a:pt x="146" y="1462"/>
                    <a:pt x="146" y="1316"/>
                  </a:cubicBezTo>
                  <a:cubicBezTo>
                    <a:pt x="146" y="976"/>
                    <a:pt x="365" y="684"/>
                    <a:pt x="681" y="611"/>
                  </a:cubicBezTo>
                  <a:cubicBezTo>
                    <a:pt x="705" y="757"/>
                    <a:pt x="826" y="879"/>
                    <a:pt x="972" y="903"/>
                  </a:cubicBezTo>
                  <a:cubicBezTo>
                    <a:pt x="1021" y="903"/>
                    <a:pt x="1069" y="879"/>
                    <a:pt x="1094" y="854"/>
                  </a:cubicBezTo>
                  <a:cubicBezTo>
                    <a:pt x="1142" y="806"/>
                    <a:pt x="1142" y="757"/>
                    <a:pt x="1142" y="708"/>
                  </a:cubicBezTo>
                  <a:cubicBezTo>
                    <a:pt x="1142" y="538"/>
                    <a:pt x="997" y="466"/>
                    <a:pt x="778" y="466"/>
                  </a:cubicBezTo>
                  <a:cubicBezTo>
                    <a:pt x="778" y="417"/>
                    <a:pt x="802" y="368"/>
                    <a:pt x="826" y="320"/>
                  </a:cubicBezTo>
                  <a:cubicBezTo>
                    <a:pt x="975" y="193"/>
                    <a:pt x="1142" y="121"/>
                    <a:pt x="1327" y="121"/>
                  </a:cubicBezTo>
                  <a:close/>
                  <a:moveTo>
                    <a:pt x="1335" y="0"/>
                  </a:moveTo>
                  <a:cubicBezTo>
                    <a:pt x="1118" y="0"/>
                    <a:pt x="906" y="94"/>
                    <a:pt x="754" y="247"/>
                  </a:cubicBezTo>
                  <a:cubicBezTo>
                    <a:pt x="681" y="320"/>
                    <a:pt x="656" y="393"/>
                    <a:pt x="656" y="490"/>
                  </a:cubicBezTo>
                  <a:cubicBezTo>
                    <a:pt x="268" y="563"/>
                    <a:pt x="1" y="927"/>
                    <a:pt x="25" y="1316"/>
                  </a:cubicBezTo>
                  <a:cubicBezTo>
                    <a:pt x="25" y="1486"/>
                    <a:pt x="73" y="1680"/>
                    <a:pt x="171" y="1826"/>
                  </a:cubicBezTo>
                  <a:cubicBezTo>
                    <a:pt x="122" y="1972"/>
                    <a:pt x="98" y="2142"/>
                    <a:pt x="98" y="2287"/>
                  </a:cubicBezTo>
                  <a:cubicBezTo>
                    <a:pt x="73" y="2530"/>
                    <a:pt x="146" y="2749"/>
                    <a:pt x="292" y="2919"/>
                  </a:cubicBezTo>
                  <a:cubicBezTo>
                    <a:pt x="414" y="3041"/>
                    <a:pt x="584" y="3113"/>
                    <a:pt x="778" y="3113"/>
                  </a:cubicBezTo>
                  <a:cubicBezTo>
                    <a:pt x="948" y="3113"/>
                    <a:pt x="1094" y="3065"/>
                    <a:pt x="1239" y="2992"/>
                  </a:cubicBezTo>
                  <a:cubicBezTo>
                    <a:pt x="1337" y="3016"/>
                    <a:pt x="1434" y="3041"/>
                    <a:pt x="1531" y="3041"/>
                  </a:cubicBezTo>
                  <a:cubicBezTo>
                    <a:pt x="1847" y="3041"/>
                    <a:pt x="2163" y="2943"/>
                    <a:pt x="2405" y="2773"/>
                  </a:cubicBezTo>
                  <a:cubicBezTo>
                    <a:pt x="2600" y="2628"/>
                    <a:pt x="2673" y="2360"/>
                    <a:pt x="2551" y="2166"/>
                  </a:cubicBezTo>
                  <a:cubicBezTo>
                    <a:pt x="2648" y="2069"/>
                    <a:pt x="2697" y="1972"/>
                    <a:pt x="2746" y="1850"/>
                  </a:cubicBezTo>
                  <a:cubicBezTo>
                    <a:pt x="2818" y="1632"/>
                    <a:pt x="2818" y="1389"/>
                    <a:pt x="2721" y="1170"/>
                  </a:cubicBezTo>
                  <a:cubicBezTo>
                    <a:pt x="2624" y="1073"/>
                    <a:pt x="2503" y="1000"/>
                    <a:pt x="2357" y="976"/>
                  </a:cubicBezTo>
                  <a:cubicBezTo>
                    <a:pt x="2357" y="951"/>
                    <a:pt x="2381" y="903"/>
                    <a:pt x="2381" y="854"/>
                  </a:cubicBezTo>
                  <a:cubicBezTo>
                    <a:pt x="2405" y="660"/>
                    <a:pt x="2357" y="441"/>
                    <a:pt x="2211" y="296"/>
                  </a:cubicBezTo>
                  <a:cubicBezTo>
                    <a:pt x="2011" y="118"/>
                    <a:pt x="1750" y="1"/>
                    <a:pt x="1484" y="1"/>
                  </a:cubicBezTo>
                  <a:cubicBezTo>
                    <a:pt x="1459" y="1"/>
                    <a:pt x="1434" y="2"/>
                    <a:pt x="1410" y="4"/>
                  </a:cubicBezTo>
                  <a:cubicBezTo>
                    <a:pt x="1385" y="2"/>
                    <a:pt x="1360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4"/>
            <p:cNvSpPr/>
            <p:nvPr/>
          </p:nvSpPr>
          <p:spPr>
            <a:xfrm>
              <a:off x="6824262" y="479851"/>
              <a:ext cx="34120" cy="35055"/>
            </a:xfrm>
            <a:custGeom>
              <a:rect b="b" l="l" r="r" t="t"/>
              <a:pathLst>
                <a:path extrusionOk="0" h="900" w="876">
                  <a:moveTo>
                    <a:pt x="438" y="0"/>
                  </a:moveTo>
                  <a:cubicBezTo>
                    <a:pt x="195" y="0"/>
                    <a:pt x="1" y="195"/>
                    <a:pt x="1" y="438"/>
                  </a:cubicBezTo>
                  <a:cubicBezTo>
                    <a:pt x="1" y="681"/>
                    <a:pt x="195" y="899"/>
                    <a:pt x="438" y="899"/>
                  </a:cubicBezTo>
                  <a:cubicBezTo>
                    <a:pt x="681" y="899"/>
                    <a:pt x="875" y="681"/>
                    <a:pt x="875" y="438"/>
                  </a:cubicBezTo>
                  <a:cubicBezTo>
                    <a:pt x="875" y="195"/>
                    <a:pt x="681" y="0"/>
                    <a:pt x="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4"/>
            <p:cNvSpPr/>
            <p:nvPr/>
          </p:nvSpPr>
          <p:spPr>
            <a:xfrm>
              <a:off x="6851527" y="561919"/>
              <a:ext cx="46117" cy="34120"/>
            </a:xfrm>
            <a:custGeom>
              <a:rect b="b" l="l" r="r" t="t"/>
              <a:pathLst>
                <a:path extrusionOk="0" h="876" w="1184">
                  <a:moveTo>
                    <a:pt x="974" y="1"/>
                  </a:moveTo>
                  <a:cubicBezTo>
                    <a:pt x="745" y="1"/>
                    <a:pt x="267" y="55"/>
                    <a:pt x="103" y="493"/>
                  </a:cubicBezTo>
                  <a:cubicBezTo>
                    <a:pt x="1" y="738"/>
                    <a:pt x="186" y="875"/>
                    <a:pt x="424" y="875"/>
                  </a:cubicBezTo>
                  <a:cubicBezTo>
                    <a:pt x="753" y="875"/>
                    <a:pt x="1183" y="613"/>
                    <a:pt x="1099" y="7"/>
                  </a:cubicBezTo>
                  <a:cubicBezTo>
                    <a:pt x="1099" y="7"/>
                    <a:pt x="1050" y="1"/>
                    <a:pt x="9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4"/>
            <p:cNvSpPr/>
            <p:nvPr/>
          </p:nvSpPr>
          <p:spPr>
            <a:xfrm>
              <a:off x="6870652" y="559894"/>
              <a:ext cx="25590" cy="24071"/>
            </a:xfrm>
            <a:custGeom>
              <a:rect b="b" l="l" r="r" t="t"/>
              <a:pathLst>
                <a:path extrusionOk="0" h="618" w="657">
                  <a:moveTo>
                    <a:pt x="586" y="0"/>
                  </a:moveTo>
                  <a:cubicBezTo>
                    <a:pt x="569" y="0"/>
                    <a:pt x="552" y="17"/>
                    <a:pt x="535" y="35"/>
                  </a:cubicBezTo>
                  <a:cubicBezTo>
                    <a:pt x="413" y="229"/>
                    <a:pt x="243" y="375"/>
                    <a:pt x="49" y="496"/>
                  </a:cubicBezTo>
                  <a:cubicBezTo>
                    <a:pt x="25" y="520"/>
                    <a:pt x="0" y="545"/>
                    <a:pt x="25" y="569"/>
                  </a:cubicBezTo>
                  <a:cubicBezTo>
                    <a:pt x="25" y="593"/>
                    <a:pt x="49" y="593"/>
                    <a:pt x="73" y="618"/>
                  </a:cubicBezTo>
                  <a:cubicBezTo>
                    <a:pt x="73" y="593"/>
                    <a:pt x="97" y="593"/>
                    <a:pt x="97" y="593"/>
                  </a:cubicBezTo>
                  <a:cubicBezTo>
                    <a:pt x="316" y="472"/>
                    <a:pt x="510" y="278"/>
                    <a:pt x="656" y="83"/>
                  </a:cubicBezTo>
                  <a:cubicBezTo>
                    <a:pt x="656" y="35"/>
                    <a:pt x="656" y="10"/>
                    <a:pt x="608" y="10"/>
                  </a:cubicBezTo>
                  <a:cubicBezTo>
                    <a:pt x="600" y="3"/>
                    <a:pt x="593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4"/>
            <p:cNvSpPr/>
            <p:nvPr/>
          </p:nvSpPr>
          <p:spPr>
            <a:xfrm>
              <a:off x="6924325" y="613021"/>
              <a:ext cx="46117" cy="34393"/>
            </a:xfrm>
            <a:custGeom>
              <a:rect b="b" l="l" r="r" t="t"/>
              <a:pathLst>
                <a:path extrusionOk="0" h="883" w="1184">
                  <a:moveTo>
                    <a:pt x="979" y="1"/>
                  </a:moveTo>
                  <a:cubicBezTo>
                    <a:pt x="755" y="1"/>
                    <a:pt x="286" y="55"/>
                    <a:pt x="104" y="493"/>
                  </a:cubicBezTo>
                  <a:cubicBezTo>
                    <a:pt x="1" y="740"/>
                    <a:pt x="191" y="883"/>
                    <a:pt x="434" y="883"/>
                  </a:cubicBezTo>
                  <a:cubicBezTo>
                    <a:pt x="761" y="883"/>
                    <a:pt x="1184" y="621"/>
                    <a:pt x="1100" y="7"/>
                  </a:cubicBezTo>
                  <a:cubicBezTo>
                    <a:pt x="1100" y="7"/>
                    <a:pt x="1053" y="1"/>
                    <a:pt x="9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4"/>
            <p:cNvSpPr/>
            <p:nvPr/>
          </p:nvSpPr>
          <p:spPr>
            <a:xfrm>
              <a:off x="6943488" y="610996"/>
              <a:ext cx="25590" cy="24071"/>
            </a:xfrm>
            <a:custGeom>
              <a:rect b="b" l="l" r="r" t="t"/>
              <a:pathLst>
                <a:path extrusionOk="0" h="618" w="657">
                  <a:moveTo>
                    <a:pt x="596" y="0"/>
                  </a:moveTo>
                  <a:cubicBezTo>
                    <a:pt x="572" y="0"/>
                    <a:pt x="559" y="17"/>
                    <a:pt x="559" y="34"/>
                  </a:cubicBezTo>
                  <a:cubicBezTo>
                    <a:pt x="414" y="229"/>
                    <a:pt x="244" y="399"/>
                    <a:pt x="49" y="520"/>
                  </a:cubicBezTo>
                  <a:cubicBezTo>
                    <a:pt x="25" y="520"/>
                    <a:pt x="1" y="569"/>
                    <a:pt x="25" y="593"/>
                  </a:cubicBezTo>
                  <a:cubicBezTo>
                    <a:pt x="49" y="593"/>
                    <a:pt x="49" y="617"/>
                    <a:pt x="74" y="617"/>
                  </a:cubicBezTo>
                  <a:lnTo>
                    <a:pt x="98" y="617"/>
                  </a:lnTo>
                  <a:cubicBezTo>
                    <a:pt x="317" y="472"/>
                    <a:pt x="511" y="302"/>
                    <a:pt x="657" y="83"/>
                  </a:cubicBezTo>
                  <a:cubicBezTo>
                    <a:pt x="657" y="59"/>
                    <a:pt x="657" y="34"/>
                    <a:pt x="632" y="10"/>
                  </a:cubicBezTo>
                  <a:cubicBezTo>
                    <a:pt x="618" y="3"/>
                    <a:pt x="606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4"/>
            <p:cNvSpPr/>
            <p:nvPr/>
          </p:nvSpPr>
          <p:spPr>
            <a:xfrm>
              <a:off x="6898073" y="510778"/>
              <a:ext cx="46740" cy="38171"/>
            </a:xfrm>
            <a:custGeom>
              <a:rect b="b" l="l" r="r" t="t"/>
              <a:pathLst>
                <a:path extrusionOk="0" h="980" w="1200">
                  <a:moveTo>
                    <a:pt x="630" y="1"/>
                  </a:moveTo>
                  <a:cubicBezTo>
                    <a:pt x="560" y="1"/>
                    <a:pt x="487" y="25"/>
                    <a:pt x="414" y="81"/>
                  </a:cubicBezTo>
                  <a:cubicBezTo>
                    <a:pt x="1" y="372"/>
                    <a:pt x="900" y="980"/>
                    <a:pt x="900" y="980"/>
                  </a:cubicBezTo>
                  <a:cubicBezTo>
                    <a:pt x="1200" y="540"/>
                    <a:pt x="956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4"/>
            <p:cNvSpPr/>
            <p:nvPr/>
          </p:nvSpPr>
          <p:spPr>
            <a:xfrm>
              <a:off x="6922689" y="524878"/>
              <a:ext cx="13282" cy="26914"/>
            </a:xfrm>
            <a:custGeom>
              <a:rect b="b" l="l" r="r" t="t"/>
              <a:pathLst>
                <a:path extrusionOk="0" h="691" w="341">
                  <a:moveTo>
                    <a:pt x="75" y="0"/>
                  </a:moveTo>
                  <a:cubicBezTo>
                    <a:pt x="65" y="0"/>
                    <a:pt x="56" y="3"/>
                    <a:pt x="49" y="10"/>
                  </a:cubicBezTo>
                  <a:cubicBezTo>
                    <a:pt x="25" y="10"/>
                    <a:pt x="0" y="59"/>
                    <a:pt x="25" y="83"/>
                  </a:cubicBezTo>
                  <a:cubicBezTo>
                    <a:pt x="122" y="253"/>
                    <a:pt x="195" y="423"/>
                    <a:pt x="219" y="618"/>
                  </a:cubicBezTo>
                  <a:cubicBezTo>
                    <a:pt x="219" y="642"/>
                    <a:pt x="243" y="666"/>
                    <a:pt x="268" y="691"/>
                  </a:cubicBezTo>
                  <a:cubicBezTo>
                    <a:pt x="316" y="691"/>
                    <a:pt x="340" y="666"/>
                    <a:pt x="340" y="642"/>
                  </a:cubicBezTo>
                  <a:cubicBezTo>
                    <a:pt x="316" y="423"/>
                    <a:pt x="243" y="205"/>
                    <a:pt x="122" y="35"/>
                  </a:cubicBezTo>
                  <a:cubicBezTo>
                    <a:pt x="122" y="18"/>
                    <a:pt x="98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4"/>
            <p:cNvSpPr/>
            <p:nvPr/>
          </p:nvSpPr>
          <p:spPr>
            <a:xfrm>
              <a:off x="6942865" y="561218"/>
              <a:ext cx="41365" cy="39768"/>
            </a:xfrm>
            <a:custGeom>
              <a:rect b="b" l="l" r="r" t="t"/>
              <a:pathLst>
                <a:path extrusionOk="0" h="1021" w="1062">
                  <a:moveTo>
                    <a:pt x="509" y="0"/>
                  </a:moveTo>
                  <a:cubicBezTo>
                    <a:pt x="0" y="0"/>
                    <a:pt x="333" y="1021"/>
                    <a:pt x="333" y="1021"/>
                  </a:cubicBezTo>
                  <a:cubicBezTo>
                    <a:pt x="940" y="827"/>
                    <a:pt x="1061" y="25"/>
                    <a:pt x="527" y="1"/>
                  </a:cubicBezTo>
                  <a:cubicBezTo>
                    <a:pt x="521" y="0"/>
                    <a:pt x="515" y="0"/>
                    <a:pt x="5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4"/>
            <p:cNvSpPr/>
            <p:nvPr/>
          </p:nvSpPr>
          <p:spPr>
            <a:xfrm>
              <a:off x="6952953" y="576370"/>
              <a:ext cx="12347" cy="26525"/>
            </a:xfrm>
            <a:custGeom>
              <a:rect b="b" l="l" r="r" t="t"/>
              <a:pathLst>
                <a:path extrusionOk="0" h="681" w="317">
                  <a:moveTo>
                    <a:pt x="268" y="0"/>
                  </a:moveTo>
                  <a:cubicBezTo>
                    <a:pt x="244" y="0"/>
                    <a:pt x="195" y="25"/>
                    <a:pt x="195" y="49"/>
                  </a:cubicBezTo>
                  <a:cubicBezTo>
                    <a:pt x="171" y="243"/>
                    <a:pt x="122" y="413"/>
                    <a:pt x="25" y="583"/>
                  </a:cubicBezTo>
                  <a:cubicBezTo>
                    <a:pt x="1" y="608"/>
                    <a:pt x="1" y="656"/>
                    <a:pt x="25" y="680"/>
                  </a:cubicBezTo>
                  <a:lnTo>
                    <a:pt x="98" y="680"/>
                  </a:lnTo>
                  <a:cubicBezTo>
                    <a:pt x="195" y="486"/>
                    <a:pt x="268" y="292"/>
                    <a:pt x="316" y="73"/>
                  </a:cubicBezTo>
                  <a:cubicBezTo>
                    <a:pt x="316" y="49"/>
                    <a:pt x="292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" name="Google Shape;1041;p24"/>
          <p:cNvGrpSpPr/>
          <p:nvPr/>
        </p:nvGrpSpPr>
        <p:grpSpPr>
          <a:xfrm rot="4477981">
            <a:off x="-45273" y="4219637"/>
            <a:ext cx="799388" cy="704718"/>
            <a:chOff x="4508023" y="3764622"/>
            <a:chExt cx="161487" cy="142362"/>
          </a:xfrm>
        </p:grpSpPr>
        <p:sp>
          <p:nvSpPr>
            <p:cNvPr id="1042" name="Google Shape;1042;p24"/>
            <p:cNvSpPr/>
            <p:nvPr/>
          </p:nvSpPr>
          <p:spPr>
            <a:xfrm>
              <a:off x="4558151" y="3764622"/>
              <a:ext cx="65163" cy="54335"/>
            </a:xfrm>
            <a:custGeom>
              <a:rect b="b" l="l" r="r" t="t"/>
              <a:pathLst>
                <a:path extrusionOk="0" h="1395" w="1673">
                  <a:moveTo>
                    <a:pt x="947" y="1"/>
                  </a:moveTo>
                  <a:cubicBezTo>
                    <a:pt x="917" y="1"/>
                    <a:pt x="885" y="4"/>
                    <a:pt x="851" y="10"/>
                  </a:cubicBezTo>
                  <a:cubicBezTo>
                    <a:pt x="1" y="156"/>
                    <a:pt x="1118" y="1225"/>
                    <a:pt x="1118" y="1225"/>
                  </a:cubicBezTo>
                  <a:cubicBezTo>
                    <a:pt x="1208" y="1344"/>
                    <a:pt x="1284" y="1394"/>
                    <a:pt x="1346" y="1394"/>
                  </a:cubicBezTo>
                  <a:cubicBezTo>
                    <a:pt x="1672" y="1394"/>
                    <a:pt x="1599" y="1"/>
                    <a:pt x="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4"/>
            <p:cNvSpPr/>
            <p:nvPr/>
          </p:nvSpPr>
          <p:spPr>
            <a:xfrm>
              <a:off x="4607735" y="3824527"/>
              <a:ext cx="61775" cy="35678"/>
            </a:xfrm>
            <a:custGeom>
              <a:rect b="b" l="l" r="r" t="t"/>
              <a:pathLst>
                <a:path extrusionOk="0" h="916" w="1586">
                  <a:moveTo>
                    <a:pt x="851" y="0"/>
                  </a:moveTo>
                  <a:cubicBezTo>
                    <a:pt x="473" y="0"/>
                    <a:pt x="137" y="537"/>
                    <a:pt x="137" y="537"/>
                  </a:cubicBezTo>
                  <a:cubicBezTo>
                    <a:pt x="0" y="811"/>
                    <a:pt x="113" y="915"/>
                    <a:pt x="310" y="915"/>
                  </a:cubicBezTo>
                  <a:cubicBezTo>
                    <a:pt x="744" y="915"/>
                    <a:pt x="1585" y="409"/>
                    <a:pt x="1084" y="75"/>
                  </a:cubicBezTo>
                  <a:cubicBezTo>
                    <a:pt x="1006" y="22"/>
                    <a:pt x="928" y="0"/>
                    <a:pt x="8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4"/>
            <p:cNvSpPr/>
            <p:nvPr/>
          </p:nvSpPr>
          <p:spPr>
            <a:xfrm>
              <a:off x="4552971" y="3869787"/>
              <a:ext cx="66682" cy="28044"/>
            </a:xfrm>
            <a:custGeom>
              <a:rect b="b" l="l" r="r" t="t"/>
              <a:pathLst>
                <a:path extrusionOk="0" h="720" w="1712">
                  <a:moveTo>
                    <a:pt x="1042" y="0"/>
                  </a:moveTo>
                  <a:cubicBezTo>
                    <a:pt x="818" y="0"/>
                    <a:pt x="620" y="55"/>
                    <a:pt x="620" y="55"/>
                  </a:cubicBezTo>
                  <a:cubicBezTo>
                    <a:pt x="0" y="300"/>
                    <a:pt x="770" y="719"/>
                    <a:pt x="1278" y="719"/>
                  </a:cubicBezTo>
                  <a:cubicBezTo>
                    <a:pt x="1526" y="719"/>
                    <a:pt x="1712" y="618"/>
                    <a:pt x="1640" y="347"/>
                  </a:cubicBezTo>
                  <a:cubicBezTo>
                    <a:pt x="1564" y="67"/>
                    <a:pt x="1287" y="0"/>
                    <a:pt x="10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4"/>
            <p:cNvSpPr/>
            <p:nvPr/>
          </p:nvSpPr>
          <p:spPr>
            <a:xfrm>
              <a:off x="4549660" y="3798275"/>
              <a:ext cx="44364" cy="50479"/>
            </a:xfrm>
            <a:custGeom>
              <a:rect b="b" l="l" r="r" t="t"/>
              <a:pathLst>
                <a:path extrusionOk="0" h="1296" w="1139">
                  <a:moveTo>
                    <a:pt x="675" y="0"/>
                  </a:moveTo>
                  <a:cubicBezTo>
                    <a:pt x="627" y="0"/>
                    <a:pt x="572" y="14"/>
                    <a:pt x="510" y="45"/>
                  </a:cubicBezTo>
                  <a:cubicBezTo>
                    <a:pt x="0" y="288"/>
                    <a:pt x="438" y="1114"/>
                    <a:pt x="438" y="1114"/>
                  </a:cubicBezTo>
                  <a:cubicBezTo>
                    <a:pt x="517" y="1242"/>
                    <a:pt x="592" y="1295"/>
                    <a:pt x="659" y="1295"/>
                  </a:cubicBezTo>
                  <a:cubicBezTo>
                    <a:pt x="992" y="1295"/>
                    <a:pt x="1139" y="0"/>
                    <a:pt x="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4"/>
            <p:cNvSpPr/>
            <p:nvPr/>
          </p:nvSpPr>
          <p:spPr>
            <a:xfrm>
              <a:off x="4526018" y="3790290"/>
              <a:ext cx="91805" cy="116694"/>
            </a:xfrm>
            <a:custGeom>
              <a:rect b="b" l="l" r="r" t="t"/>
              <a:pathLst>
                <a:path extrusionOk="0" h="2996" w="2357">
                  <a:moveTo>
                    <a:pt x="1917" y="1"/>
                  </a:moveTo>
                  <a:cubicBezTo>
                    <a:pt x="1880" y="1"/>
                    <a:pt x="1855" y="40"/>
                    <a:pt x="1895" y="80"/>
                  </a:cubicBezTo>
                  <a:cubicBezTo>
                    <a:pt x="2162" y="299"/>
                    <a:pt x="2283" y="663"/>
                    <a:pt x="2186" y="1027"/>
                  </a:cubicBezTo>
                  <a:cubicBezTo>
                    <a:pt x="2113" y="1416"/>
                    <a:pt x="1773" y="1708"/>
                    <a:pt x="1360" y="1732"/>
                  </a:cubicBezTo>
                  <a:cubicBezTo>
                    <a:pt x="704" y="1780"/>
                    <a:pt x="146" y="2266"/>
                    <a:pt x="0" y="2946"/>
                  </a:cubicBezTo>
                  <a:cubicBezTo>
                    <a:pt x="0" y="2971"/>
                    <a:pt x="24" y="2995"/>
                    <a:pt x="49" y="2995"/>
                  </a:cubicBezTo>
                  <a:cubicBezTo>
                    <a:pt x="49" y="2995"/>
                    <a:pt x="73" y="2971"/>
                    <a:pt x="73" y="2946"/>
                  </a:cubicBezTo>
                  <a:cubicBezTo>
                    <a:pt x="219" y="2339"/>
                    <a:pt x="729" y="1878"/>
                    <a:pt x="1360" y="1805"/>
                  </a:cubicBezTo>
                  <a:cubicBezTo>
                    <a:pt x="1822" y="1780"/>
                    <a:pt x="2186" y="1465"/>
                    <a:pt x="2283" y="1027"/>
                  </a:cubicBezTo>
                  <a:cubicBezTo>
                    <a:pt x="2356" y="663"/>
                    <a:pt x="2235" y="250"/>
                    <a:pt x="1943" y="7"/>
                  </a:cubicBezTo>
                  <a:cubicBezTo>
                    <a:pt x="1934" y="3"/>
                    <a:pt x="1926" y="1"/>
                    <a:pt x="1917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4"/>
            <p:cNvSpPr/>
            <p:nvPr/>
          </p:nvSpPr>
          <p:spPr>
            <a:xfrm>
              <a:off x="4596946" y="3843534"/>
              <a:ext cx="44520" cy="12698"/>
            </a:xfrm>
            <a:custGeom>
              <a:rect b="b" l="l" r="r" t="t"/>
              <a:pathLst>
                <a:path extrusionOk="0" h="326" w="1143">
                  <a:moveTo>
                    <a:pt x="1070" y="0"/>
                  </a:moveTo>
                  <a:cubicBezTo>
                    <a:pt x="903" y="93"/>
                    <a:pt x="522" y="243"/>
                    <a:pt x="265" y="243"/>
                  </a:cubicBezTo>
                  <a:cubicBezTo>
                    <a:pt x="187" y="243"/>
                    <a:pt x="119" y="229"/>
                    <a:pt x="74" y="195"/>
                  </a:cubicBezTo>
                  <a:cubicBezTo>
                    <a:pt x="74" y="183"/>
                    <a:pt x="68" y="177"/>
                    <a:pt x="59" y="177"/>
                  </a:cubicBezTo>
                  <a:cubicBezTo>
                    <a:pt x="50" y="177"/>
                    <a:pt x="37" y="183"/>
                    <a:pt x="25" y="195"/>
                  </a:cubicBezTo>
                  <a:cubicBezTo>
                    <a:pt x="1" y="195"/>
                    <a:pt x="1" y="243"/>
                    <a:pt x="25" y="243"/>
                  </a:cubicBezTo>
                  <a:cubicBezTo>
                    <a:pt x="80" y="298"/>
                    <a:pt x="135" y="325"/>
                    <a:pt x="199" y="325"/>
                  </a:cubicBezTo>
                  <a:cubicBezTo>
                    <a:pt x="221" y="325"/>
                    <a:pt x="244" y="322"/>
                    <a:pt x="268" y="316"/>
                  </a:cubicBezTo>
                  <a:cubicBezTo>
                    <a:pt x="560" y="292"/>
                    <a:pt x="851" y="219"/>
                    <a:pt x="1094" y="98"/>
                  </a:cubicBezTo>
                  <a:cubicBezTo>
                    <a:pt x="1118" y="73"/>
                    <a:pt x="1143" y="49"/>
                    <a:pt x="1118" y="25"/>
                  </a:cubicBezTo>
                  <a:cubicBezTo>
                    <a:pt x="1118" y="0"/>
                    <a:pt x="1094" y="0"/>
                    <a:pt x="1070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4"/>
            <p:cNvSpPr/>
            <p:nvPr/>
          </p:nvSpPr>
          <p:spPr>
            <a:xfrm>
              <a:off x="4569525" y="3818529"/>
              <a:ext cx="11373" cy="42066"/>
            </a:xfrm>
            <a:custGeom>
              <a:rect b="b" l="l" r="r" t="t"/>
              <a:pathLst>
                <a:path extrusionOk="0" h="1080" w="292">
                  <a:moveTo>
                    <a:pt x="223" y="1"/>
                  </a:moveTo>
                  <a:cubicBezTo>
                    <a:pt x="207" y="1"/>
                    <a:pt x="195" y="18"/>
                    <a:pt x="195" y="35"/>
                  </a:cubicBezTo>
                  <a:cubicBezTo>
                    <a:pt x="171" y="132"/>
                    <a:pt x="0" y="910"/>
                    <a:pt x="219" y="1080"/>
                  </a:cubicBezTo>
                  <a:lnTo>
                    <a:pt x="292" y="1080"/>
                  </a:lnTo>
                  <a:cubicBezTo>
                    <a:pt x="292" y="1055"/>
                    <a:pt x="292" y="1031"/>
                    <a:pt x="292" y="1007"/>
                  </a:cubicBezTo>
                  <a:cubicBezTo>
                    <a:pt x="146" y="910"/>
                    <a:pt x="195" y="351"/>
                    <a:pt x="292" y="59"/>
                  </a:cubicBezTo>
                  <a:cubicBezTo>
                    <a:pt x="292" y="35"/>
                    <a:pt x="268" y="11"/>
                    <a:pt x="243" y="11"/>
                  </a:cubicBezTo>
                  <a:cubicBezTo>
                    <a:pt x="236" y="4"/>
                    <a:pt x="229" y="1"/>
                    <a:pt x="223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4508023" y="3819074"/>
              <a:ext cx="44364" cy="50479"/>
            </a:xfrm>
            <a:custGeom>
              <a:rect b="b" l="l" r="r" t="t"/>
              <a:pathLst>
                <a:path extrusionOk="0" h="1296" w="1139">
                  <a:moveTo>
                    <a:pt x="657" y="0"/>
                  </a:moveTo>
                  <a:cubicBezTo>
                    <a:pt x="607" y="0"/>
                    <a:pt x="550" y="15"/>
                    <a:pt x="486" y="45"/>
                  </a:cubicBezTo>
                  <a:cubicBezTo>
                    <a:pt x="0" y="288"/>
                    <a:pt x="438" y="1114"/>
                    <a:pt x="438" y="1114"/>
                  </a:cubicBezTo>
                  <a:cubicBezTo>
                    <a:pt x="521" y="1242"/>
                    <a:pt x="598" y="1296"/>
                    <a:pt x="667" y="1296"/>
                  </a:cubicBezTo>
                  <a:cubicBezTo>
                    <a:pt x="1008" y="1296"/>
                    <a:pt x="1139" y="0"/>
                    <a:pt x="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4527887" y="3839756"/>
              <a:ext cx="11412" cy="42611"/>
            </a:xfrm>
            <a:custGeom>
              <a:rect b="b" l="l" r="r" t="t"/>
              <a:pathLst>
                <a:path extrusionOk="0" h="1094" w="293">
                  <a:moveTo>
                    <a:pt x="244" y="0"/>
                  </a:moveTo>
                  <a:cubicBezTo>
                    <a:pt x="219" y="0"/>
                    <a:pt x="195" y="0"/>
                    <a:pt x="195" y="25"/>
                  </a:cubicBezTo>
                  <a:cubicBezTo>
                    <a:pt x="171" y="122"/>
                    <a:pt x="1" y="899"/>
                    <a:pt x="219" y="1093"/>
                  </a:cubicBezTo>
                  <a:lnTo>
                    <a:pt x="244" y="1093"/>
                  </a:lnTo>
                  <a:cubicBezTo>
                    <a:pt x="268" y="1093"/>
                    <a:pt x="268" y="1093"/>
                    <a:pt x="292" y="1069"/>
                  </a:cubicBezTo>
                  <a:cubicBezTo>
                    <a:pt x="292" y="1045"/>
                    <a:pt x="292" y="1021"/>
                    <a:pt x="292" y="1021"/>
                  </a:cubicBezTo>
                  <a:cubicBezTo>
                    <a:pt x="146" y="899"/>
                    <a:pt x="219" y="365"/>
                    <a:pt x="292" y="49"/>
                  </a:cubicBezTo>
                  <a:cubicBezTo>
                    <a:pt x="292" y="25"/>
                    <a:pt x="268" y="0"/>
                    <a:pt x="244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4558151" y="3864334"/>
              <a:ext cx="37898" cy="22747"/>
            </a:xfrm>
            <a:custGeom>
              <a:rect b="b" l="l" r="r" t="t"/>
              <a:pathLst>
                <a:path extrusionOk="0" h="584" w="973">
                  <a:moveTo>
                    <a:pt x="25" y="1"/>
                  </a:moveTo>
                  <a:cubicBezTo>
                    <a:pt x="1" y="25"/>
                    <a:pt x="1" y="49"/>
                    <a:pt x="1" y="74"/>
                  </a:cubicBezTo>
                  <a:cubicBezTo>
                    <a:pt x="195" y="390"/>
                    <a:pt x="535" y="584"/>
                    <a:pt x="924" y="584"/>
                  </a:cubicBezTo>
                  <a:cubicBezTo>
                    <a:pt x="948" y="584"/>
                    <a:pt x="973" y="584"/>
                    <a:pt x="973" y="560"/>
                  </a:cubicBezTo>
                  <a:cubicBezTo>
                    <a:pt x="973" y="511"/>
                    <a:pt x="948" y="511"/>
                    <a:pt x="924" y="511"/>
                  </a:cubicBezTo>
                  <a:cubicBezTo>
                    <a:pt x="584" y="487"/>
                    <a:pt x="268" y="317"/>
                    <a:pt x="74" y="25"/>
                  </a:cubicBezTo>
                  <a:cubicBezTo>
                    <a:pt x="74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" name="Google Shape;1052;p24"/>
          <p:cNvGrpSpPr/>
          <p:nvPr/>
        </p:nvGrpSpPr>
        <p:grpSpPr>
          <a:xfrm>
            <a:off x="6655952" y="-180577"/>
            <a:ext cx="2121888" cy="1414590"/>
            <a:chOff x="6655952" y="-180577"/>
            <a:chExt cx="2121888" cy="1414590"/>
          </a:xfrm>
        </p:grpSpPr>
        <p:grpSp>
          <p:nvGrpSpPr>
            <p:cNvPr id="1053" name="Google Shape;1053;p24"/>
            <p:cNvGrpSpPr/>
            <p:nvPr/>
          </p:nvGrpSpPr>
          <p:grpSpPr>
            <a:xfrm rot="1685293">
              <a:off x="8051699" y="334351"/>
              <a:ext cx="652925" cy="474307"/>
              <a:chOff x="5211663" y="1358969"/>
              <a:chExt cx="483893" cy="351481"/>
            </a:xfrm>
          </p:grpSpPr>
          <p:sp>
            <p:nvSpPr>
              <p:cNvPr id="1054" name="Google Shape;1054;p24"/>
              <p:cNvSpPr/>
              <p:nvPr/>
            </p:nvSpPr>
            <p:spPr>
              <a:xfrm>
                <a:off x="5519159" y="1395927"/>
                <a:ext cx="71050" cy="66812"/>
              </a:xfrm>
              <a:custGeom>
                <a:rect b="b" l="l" r="r" t="t"/>
                <a:pathLst>
                  <a:path extrusionOk="0" h="978" w="1040">
                    <a:moveTo>
                      <a:pt x="914" y="1"/>
                    </a:moveTo>
                    <a:cubicBezTo>
                      <a:pt x="801" y="1"/>
                      <a:pt x="571" y="36"/>
                      <a:pt x="67" y="176"/>
                    </a:cubicBezTo>
                    <a:cubicBezTo>
                      <a:pt x="0" y="198"/>
                      <a:pt x="16" y="324"/>
                      <a:pt x="95" y="324"/>
                    </a:cubicBezTo>
                    <a:cubicBezTo>
                      <a:pt x="102" y="324"/>
                      <a:pt x="109" y="323"/>
                      <a:pt x="116" y="322"/>
                    </a:cubicBezTo>
                    <a:cubicBezTo>
                      <a:pt x="359" y="249"/>
                      <a:pt x="626" y="200"/>
                      <a:pt x="869" y="152"/>
                    </a:cubicBezTo>
                    <a:lnTo>
                      <a:pt x="869" y="152"/>
                    </a:lnTo>
                    <a:cubicBezTo>
                      <a:pt x="796" y="322"/>
                      <a:pt x="626" y="662"/>
                      <a:pt x="505" y="880"/>
                    </a:cubicBezTo>
                    <a:cubicBezTo>
                      <a:pt x="480" y="905"/>
                      <a:pt x="480" y="953"/>
                      <a:pt x="529" y="977"/>
                    </a:cubicBezTo>
                    <a:lnTo>
                      <a:pt x="553" y="977"/>
                    </a:lnTo>
                    <a:cubicBezTo>
                      <a:pt x="577" y="977"/>
                      <a:pt x="602" y="977"/>
                      <a:pt x="602" y="953"/>
                    </a:cubicBezTo>
                    <a:cubicBezTo>
                      <a:pt x="650" y="880"/>
                      <a:pt x="990" y="249"/>
                      <a:pt x="1039" y="127"/>
                    </a:cubicBezTo>
                    <a:cubicBezTo>
                      <a:pt x="1039" y="103"/>
                      <a:pt x="1039" y="79"/>
                      <a:pt x="1039" y="30"/>
                    </a:cubicBezTo>
                    <a:cubicBezTo>
                      <a:pt x="1018" y="20"/>
                      <a:pt x="998" y="1"/>
                      <a:pt x="914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24"/>
              <p:cNvSpPr/>
              <p:nvPr/>
            </p:nvSpPr>
            <p:spPr>
              <a:xfrm>
                <a:off x="5211663" y="1358969"/>
                <a:ext cx="483893" cy="351481"/>
              </a:xfrm>
              <a:custGeom>
                <a:rect b="b" l="l" r="r" t="t"/>
                <a:pathLst>
                  <a:path extrusionOk="0" h="5145" w="7083">
                    <a:moveTo>
                      <a:pt x="3768" y="0"/>
                    </a:moveTo>
                    <a:cubicBezTo>
                      <a:pt x="3734" y="0"/>
                      <a:pt x="3701" y="4"/>
                      <a:pt x="3670" y="12"/>
                    </a:cubicBezTo>
                    <a:cubicBezTo>
                      <a:pt x="3014" y="207"/>
                      <a:pt x="3232" y="1713"/>
                      <a:pt x="3232" y="1713"/>
                    </a:cubicBezTo>
                    <a:cubicBezTo>
                      <a:pt x="3232" y="1713"/>
                      <a:pt x="1357" y="535"/>
                      <a:pt x="891" y="535"/>
                    </a:cubicBezTo>
                    <a:cubicBezTo>
                      <a:pt x="865" y="535"/>
                      <a:pt x="844" y="539"/>
                      <a:pt x="827" y="547"/>
                    </a:cubicBezTo>
                    <a:cubicBezTo>
                      <a:pt x="366" y="814"/>
                      <a:pt x="1483" y="1664"/>
                      <a:pt x="1483" y="1664"/>
                    </a:cubicBezTo>
                    <a:cubicBezTo>
                      <a:pt x="1483" y="1664"/>
                      <a:pt x="832" y="1473"/>
                      <a:pt x="445" y="1473"/>
                    </a:cubicBezTo>
                    <a:cubicBezTo>
                      <a:pt x="263" y="1473"/>
                      <a:pt x="140" y="1516"/>
                      <a:pt x="171" y="1640"/>
                    </a:cubicBezTo>
                    <a:cubicBezTo>
                      <a:pt x="269" y="2029"/>
                      <a:pt x="1022" y="2490"/>
                      <a:pt x="1022" y="2490"/>
                    </a:cubicBezTo>
                    <a:cubicBezTo>
                      <a:pt x="730" y="2490"/>
                      <a:pt x="439" y="2539"/>
                      <a:pt x="147" y="2587"/>
                    </a:cubicBezTo>
                    <a:cubicBezTo>
                      <a:pt x="1" y="2650"/>
                      <a:pt x="594" y="3616"/>
                      <a:pt x="1664" y="3616"/>
                    </a:cubicBezTo>
                    <a:cubicBezTo>
                      <a:pt x="1835" y="3616"/>
                      <a:pt x="2018" y="3592"/>
                      <a:pt x="2212" y="3535"/>
                    </a:cubicBezTo>
                    <a:lnTo>
                      <a:pt x="2212" y="3535"/>
                    </a:lnTo>
                    <a:lnTo>
                      <a:pt x="1095" y="4506"/>
                    </a:lnTo>
                    <a:cubicBezTo>
                      <a:pt x="1095" y="4506"/>
                      <a:pt x="2102" y="5144"/>
                      <a:pt x="3258" y="5144"/>
                    </a:cubicBezTo>
                    <a:cubicBezTo>
                      <a:pt x="3697" y="5144"/>
                      <a:pt x="4158" y="5052"/>
                      <a:pt x="4593" y="4798"/>
                    </a:cubicBezTo>
                    <a:cubicBezTo>
                      <a:pt x="7083" y="3365"/>
                      <a:pt x="4779" y="0"/>
                      <a:pt x="37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24"/>
              <p:cNvSpPr/>
              <p:nvPr/>
            </p:nvSpPr>
            <p:spPr>
              <a:xfrm>
                <a:off x="5467307" y="1398045"/>
                <a:ext cx="48164" cy="44746"/>
              </a:xfrm>
              <a:custGeom>
                <a:rect b="b" l="l" r="r" t="t"/>
                <a:pathLst>
                  <a:path extrusionOk="0" h="655" w="705">
                    <a:moveTo>
                      <a:pt x="443" y="1"/>
                    </a:moveTo>
                    <a:cubicBezTo>
                      <a:pt x="395" y="1"/>
                      <a:pt x="349" y="49"/>
                      <a:pt x="365" y="96"/>
                    </a:cubicBezTo>
                    <a:cubicBezTo>
                      <a:pt x="413" y="218"/>
                      <a:pt x="462" y="363"/>
                      <a:pt x="486" y="485"/>
                    </a:cubicBezTo>
                    <a:cubicBezTo>
                      <a:pt x="365" y="388"/>
                      <a:pt x="243" y="291"/>
                      <a:pt x="122" y="169"/>
                    </a:cubicBezTo>
                    <a:cubicBezTo>
                      <a:pt x="110" y="157"/>
                      <a:pt x="92" y="151"/>
                      <a:pt x="73" y="151"/>
                    </a:cubicBezTo>
                    <a:cubicBezTo>
                      <a:pt x="55" y="151"/>
                      <a:pt x="37" y="157"/>
                      <a:pt x="25" y="169"/>
                    </a:cubicBezTo>
                    <a:cubicBezTo>
                      <a:pt x="0" y="218"/>
                      <a:pt x="0" y="266"/>
                      <a:pt x="25" y="291"/>
                    </a:cubicBezTo>
                    <a:cubicBezTo>
                      <a:pt x="340" y="606"/>
                      <a:pt x="462" y="655"/>
                      <a:pt x="535" y="655"/>
                    </a:cubicBezTo>
                    <a:lnTo>
                      <a:pt x="559" y="655"/>
                    </a:lnTo>
                    <a:cubicBezTo>
                      <a:pt x="608" y="631"/>
                      <a:pt x="705" y="582"/>
                      <a:pt x="511" y="48"/>
                    </a:cubicBezTo>
                    <a:cubicBezTo>
                      <a:pt x="494" y="14"/>
                      <a:pt x="468" y="1"/>
                      <a:pt x="443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24"/>
              <p:cNvSpPr/>
              <p:nvPr/>
            </p:nvSpPr>
            <p:spPr>
              <a:xfrm>
                <a:off x="5309630" y="1479885"/>
                <a:ext cx="102954" cy="109167"/>
              </a:xfrm>
              <a:custGeom>
                <a:rect b="b" l="l" r="r" t="t"/>
                <a:pathLst>
                  <a:path extrusionOk="0" h="1598" w="1507">
                    <a:moveTo>
                      <a:pt x="479" y="1"/>
                    </a:moveTo>
                    <a:cubicBezTo>
                      <a:pt x="444" y="1"/>
                      <a:pt x="427" y="9"/>
                      <a:pt x="414" y="16"/>
                    </a:cubicBezTo>
                    <a:cubicBezTo>
                      <a:pt x="389" y="40"/>
                      <a:pt x="389" y="64"/>
                      <a:pt x="389" y="113"/>
                    </a:cubicBezTo>
                    <a:cubicBezTo>
                      <a:pt x="389" y="210"/>
                      <a:pt x="535" y="380"/>
                      <a:pt x="657" y="477"/>
                    </a:cubicBezTo>
                    <a:cubicBezTo>
                      <a:pt x="1" y="526"/>
                      <a:pt x="1" y="599"/>
                      <a:pt x="1" y="672"/>
                    </a:cubicBezTo>
                    <a:cubicBezTo>
                      <a:pt x="1" y="744"/>
                      <a:pt x="74" y="793"/>
                      <a:pt x="98" y="817"/>
                    </a:cubicBezTo>
                    <a:cubicBezTo>
                      <a:pt x="219" y="890"/>
                      <a:pt x="316" y="963"/>
                      <a:pt x="438" y="1012"/>
                    </a:cubicBezTo>
                    <a:cubicBezTo>
                      <a:pt x="316" y="1036"/>
                      <a:pt x="195" y="1085"/>
                      <a:pt x="98" y="1157"/>
                    </a:cubicBezTo>
                    <a:cubicBezTo>
                      <a:pt x="49" y="1182"/>
                      <a:pt x="49" y="1255"/>
                      <a:pt x="74" y="1303"/>
                    </a:cubicBezTo>
                    <a:cubicBezTo>
                      <a:pt x="185" y="1481"/>
                      <a:pt x="397" y="1598"/>
                      <a:pt x="619" y="1598"/>
                    </a:cubicBezTo>
                    <a:cubicBezTo>
                      <a:pt x="639" y="1598"/>
                      <a:pt x="660" y="1597"/>
                      <a:pt x="681" y="1595"/>
                    </a:cubicBezTo>
                    <a:cubicBezTo>
                      <a:pt x="778" y="1595"/>
                      <a:pt x="875" y="1570"/>
                      <a:pt x="948" y="1546"/>
                    </a:cubicBezTo>
                    <a:cubicBezTo>
                      <a:pt x="997" y="1546"/>
                      <a:pt x="1021" y="1498"/>
                      <a:pt x="997" y="1473"/>
                    </a:cubicBezTo>
                    <a:cubicBezTo>
                      <a:pt x="997" y="1438"/>
                      <a:pt x="971" y="1415"/>
                      <a:pt x="938" y="1415"/>
                    </a:cubicBezTo>
                    <a:cubicBezTo>
                      <a:pt x="925" y="1415"/>
                      <a:pt x="912" y="1418"/>
                      <a:pt x="899" y="1425"/>
                    </a:cubicBezTo>
                    <a:cubicBezTo>
                      <a:pt x="829" y="1446"/>
                      <a:pt x="756" y="1457"/>
                      <a:pt x="683" y="1457"/>
                    </a:cubicBezTo>
                    <a:cubicBezTo>
                      <a:pt x="507" y="1457"/>
                      <a:pt x="333" y="1392"/>
                      <a:pt x="195" y="1255"/>
                    </a:cubicBezTo>
                    <a:cubicBezTo>
                      <a:pt x="365" y="1157"/>
                      <a:pt x="535" y="1109"/>
                      <a:pt x="705" y="1085"/>
                    </a:cubicBezTo>
                    <a:lnTo>
                      <a:pt x="729" y="1085"/>
                    </a:lnTo>
                    <a:cubicBezTo>
                      <a:pt x="754" y="1060"/>
                      <a:pt x="778" y="1036"/>
                      <a:pt x="778" y="1012"/>
                    </a:cubicBezTo>
                    <a:cubicBezTo>
                      <a:pt x="778" y="987"/>
                      <a:pt x="754" y="963"/>
                      <a:pt x="729" y="939"/>
                    </a:cubicBezTo>
                    <a:lnTo>
                      <a:pt x="705" y="939"/>
                    </a:lnTo>
                    <a:cubicBezTo>
                      <a:pt x="511" y="890"/>
                      <a:pt x="341" y="793"/>
                      <a:pt x="171" y="696"/>
                    </a:cubicBezTo>
                    <a:cubicBezTo>
                      <a:pt x="389" y="647"/>
                      <a:pt x="608" y="623"/>
                      <a:pt x="827" y="623"/>
                    </a:cubicBezTo>
                    <a:cubicBezTo>
                      <a:pt x="851" y="623"/>
                      <a:pt x="875" y="599"/>
                      <a:pt x="899" y="574"/>
                    </a:cubicBezTo>
                    <a:cubicBezTo>
                      <a:pt x="899" y="550"/>
                      <a:pt x="899" y="526"/>
                      <a:pt x="875" y="502"/>
                    </a:cubicBezTo>
                    <a:cubicBezTo>
                      <a:pt x="754" y="404"/>
                      <a:pt x="657" y="283"/>
                      <a:pt x="559" y="161"/>
                    </a:cubicBezTo>
                    <a:lnTo>
                      <a:pt x="559" y="161"/>
                    </a:lnTo>
                    <a:cubicBezTo>
                      <a:pt x="851" y="259"/>
                      <a:pt x="1118" y="380"/>
                      <a:pt x="1385" y="526"/>
                    </a:cubicBezTo>
                    <a:cubicBezTo>
                      <a:pt x="1434" y="526"/>
                      <a:pt x="1482" y="526"/>
                      <a:pt x="1482" y="477"/>
                    </a:cubicBezTo>
                    <a:cubicBezTo>
                      <a:pt x="1507" y="429"/>
                      <a:pt x="1482" y="404"/>
                      <a:pt x="1458" y="380"/>
                    </a:cubicBezTo>
                    <a:cubicBezTo>
                      <a:pt x="803" y="61"/>
                      <a:pt x="574" y="1"/>
                      <a:pt x="479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24"/>
              <p:cNvSpPr/>
              <p:nvPr/>
            </p:nvSpPr>
            <p:spPr>
              <a:xfrm>
                <a:off x="5442439" y="1508440"/>
                <a:ext cx="151050" cy="201598"/>
              </a:xfrm>
              <a:custGeom>
                <a:rect b="b" l="l" r="r" t="t"/>
                <a:pathLst>
                  <a:path extrusionOk="0" h="2951" w="2211">
                    <a:moveTo>
                      <a:pt x="2131" y="1"/>
                    </a:moveTo>
                    <a:cubicBezTo>
                      <a:pt x="2118" y="1"/>
                      <a:pt x="2103" y="4"/>
                      <a:pt x="2089" y="11"/>
                    </a:cubicBezTo>
                    <a:cubicBezTo>
                      <a:pt x="2089" y="11"/>
                      <a:pt x="0" y="982"/>
                      <a:pt x="49" y="2877"/>
                    </a:cubicBezTo>
                    <a:cubicBezTo>
                      <a:pt x="49" y="2901"/>
                      <a:pt x="73" y="2950"/>
                      <a:pt x="121" y="2950"/>
                    </a:cubicBezTo>
                    <a:cubicBezTo>
                      <a:pt x="170" y="2950"/>
                      <a:pt x="194" y="2901"/>
                      <a:pt x="194" y="2877"/>
                    </a:cubicBezTo>
                    <a:cubicBezTo>
                      <a:pt x="170" y="1080"/>
                      <a:pt x="2138" y="132"/>
                      <a:pt x="2162" y="132"/>
                    </a:cubicBezTo>
                    <a:cubicBezTo>
                      <a:pt x="2186" y="108"/>
                      <a:pt x="2211" y="84"/>
                      <a:pt x="2186" y="35"/>
                    </a:cubicBezTo>
                    <a:cubicBezTo>
                      <a:pt x="2186" y="18"/>
                      <a:pt x="2162" y="1"/>
                      <a:pt x="2131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59" name="Google Shape;1059;p24"/>
            <p:cNvSpPr/>
            <p:nvPr/>
          </p:nvSpPr>
          <p:spPr>
            <a:xfrm rot="-2700000">
              <a:off x="7005059" y="-115361"/>
              <a:ext cx="716375" cy="1284157"/>
            </a:xfrm>
            <a:custGeom>
              <a:rect b="b" l="l" r="r" t="t"/>
              <a:pathLst>
                <a:path extrusionOk="0" h="11977" w="6681">
                  <a:moveTo>
                    <a:pt x="4276" y="0"/>
                  </a:moveTo>
                  <a:cubicBezTo>
                    <a:pt x="4276" y="0"/>
                    <a:pt x="4082" y="49"/>
                    <a:pt x="3839" y="146"/>
                  </a:cubicBezTo>
                  <a:lnTo>
                    <a:pt x="3887" y="267"/>
                  </a:lnTo>
                  <a:lnTo>
                    <a:pt x="3863" y="292"/>
                  </a:lnTo>
                  <a:cubicBezTo>
                    <a:pt x="4009" y="243"/>
                    <a:pt x="4155" y="195"/>
                    <a:pt x="4300" y="146"/>
                  </a:cubicBezTo>
                  <a:lnTo>
                    <a:pt x="4276" y="0"/>
                  </a:lnTo>
                  <a:close/>
                  <a:moveTo>
                    <a:pt x="3426" y="316"/>
                  </a:moveTo>
                  <a:cubicBezTo>
                    <a:pt x="3280" y="365"/>
                    <a:pt x="3134" y="437"/>
                    <a:pt x="3013" y="510"/>
                  </a:cubicBezTo>
                  <a:lnTo>
                    <a:pt x="3080" y="645"/>
                  </a:lnTo>
                  <a:lnTo>
                    <a:pt x="3080" y="645"/>
                  </a:lnTo>
                  <a:cubicBezTo>
                    <a:pt x="3198" y="578"/>
                    <a:pt x="3336" y="530"/>
                    <a:pt x="3474" y="437"/>
                  </a:cubicBezTo>
                  <a:lnTo>
                    <a:pt x="3426" y="316"/>
                  </a:lnTo>
                  <a:close/>
                  <a:moveTo>
                    <a:pt x="3080" y="645"/>
                  </a:moveTo>
                  <a:cubicBezTo>
                    <a:pt x="3074" y="649"/>
                    <a:pt x="3068" y="652"/>
                    <a:pt x="3061" y="656"/>
                  </a:cubicBezTo>
                  <a:lnTo>
                    <a:pt x="3086" y="656"/>
                  </a:lnTo>
                  <a:lnTo>
                    <a:pt x="3080" y="645"/>
                  </a:lnTo>
                  <a:close/>
                  <a:moveTo>
                    <a:pt x="2624" y="753"/>
                  </a:moveTo>
                  <a:cubicBezTo>
                    <a:pt x="2503" y="850"/>
                    <a:pt x="2406" y="948"/>
                    <a:pt x="2284" y="1069"/>
                  </a:cubicBezTo>
                  <a:lnTo>
                    <a:pt x="2403" y="1164"/>
                  </a:lnTo>
                  <a:lnTo>
                    <a:pt x="2403" y="1164"/>
                  </a:lnTo>
                  <a:cubicBezTo>
                    <a:pt x="2496" y="1055"/>
                    <a:pt x="2609" y="965"/>
                    <a:pt x="2721" y="875"/>
                  </a:cubicBezTo>
                  <a:lnTo>
                    <a:pt x="2624" y="753"/>
                  </a:lnTo>
                  <a:close/>
                  <a:moveTo>
                    <a:pt x="2403" y="1164"/>
                  </a:moveTo>
                  <a:cubicBezTo>
                    <a:pt x="2396" y="1173"/>
                    <a:pt x="2388" y="1182"/>
                    <a:pt x="2381" y="1191"/>
                  </a:cubicBezTo>
                  <a:lnTo>
                    <a:pt x="2406" y="1166"/>
                  </a:lnTo>
                  <a:lnTo>
                    <a:pt x="2403" y="1164"/>
                  </a:lnTo>
                  <a:close/>
                  <a:moveTo>
                    <a:pt x="1993" y="1409"/>
                  </a:moveTo>
                  <a:cubicBezTo>
                    <a:pt x="1895" y="1531"/>
                    <a:pt x="1823" y="1676"/>
                    <a:pt x="1774" y="1822"/>
                  </a:cubicBezTo>
                  <a:lnTo>
                    <a:pt x="1895" y="1871"/>
                  </a:lnTo>
                  <a:lnTo>
                    <a:pt x="1895" y="1895"/>
                  </a:lnTo>
                  <a:cubicBezTo>
                    <a:pt x="1944" y="1749"/>
                    <a:pt x="2017" y="1628"/>
                    <a:pt x="2114" y="1506"/>
                  </a:cubicBezTo>
                  <a:lnTo>
                    <a:pt x="1993" y="1409"/>
                  </a:lnTo>
                  <a:close/>
                  <a:moveTo>
                    <a:pt x="1628" y="2259"/>
                  </a:moveTo>
                  <a:cubicBezTo>
                    <a:pt x="1604" y="2405"/>
                    <a:pt x="1580" y="2551"/>
                    <a:pt x="1580" y="2697"/>
                  </a:cubicBezTo>
                  <a:lnTo>
                    <a:pt x="1701" y="2697"/>
                  </a:lnTo>
                  <a:cubicBezTo>
                    <a:pt x="1704" y="2559"/>
                    <a:pt x="1728" y="2421"/>
                    <a:pt x="1774" y="2284"/>
                  </a:cubicBezTo>
                  <a:lnTo>
                    <a:pt x="1628" y="2259"/>
                  </a:lnTo>
                  <a:close/>
                  <a:moveTo>
                    <a:pt x="1701" y="2697"/>
                  </a:moveTo>
                  <a:cubicBezTo>
                    <a:pt x="1701" y="2705"/>
                    <a:pt x="1701" y="2713"/>
                    <a:pt x="1701" y="2721"/>
                  </a:cubicBezTo>
                  <a:lnTo>
                    <a:pt x="1725" y="2697"/>
                  </a:lnTo>
                  <a:close/>
                  <a:moveTo>
                    <a:pt x="1774" y="3158"/>
                  </a:moveTo>
                  <a:lnTo>
                    <a:pt x="1628" y="3183"/>
                  </a:lnTo>
                  <a:cubicBezTo>
                    <a:pt x="1628" y="3304"/>
                    <a:pt x="1677" y="3401"/>
                    <a:pt x="1701" y="3523"/>
                  </a:cubicBezTo>
                  <a:lnTo>
                    <a:pt x="1725" y="3620"/>
                  </a:lnTo>
                  <a:lnTo>
                    <a:pt x="1871" y="3571"/>
                  </a:lnTo>
                  <a:lnTo>
                    <a:pt x="1847" y="3474"/>
                  </a:lnTo>
                  <a:cubicBezTo>
                    <a:pt x="1798" y="3377"/>
                    <a:pt x="1774" y="3255"/>
                    <a:pt x="1774" y="3158"/>
                  </a:cubicBezTo>
                  <a:close/>
                  <a:moveTo>
                    <a:pt x="3329" y="3863"/>
                  </a:moveTo>
                  <a:cubicBezTo>
                    <a:pt x="3232" y="3887"/>
                    <a:pt x="3061" y="3887"/>
                    <a:pt x="2867" y="3887"/>
                  </a:cubicBezTo>
                  <a:lnTo>
                    <a:pt x="2867" y="4054"/>
                  </a:lnTo>
                  <a:lnTo>
                    <a:pt x="2867" y="4054"/>
                  </a:lnTo>
                  <a:cubicBezTo>
                    <a:pt x="3049" y="4033"/>
                    <a:pt x="3189" y="4032"/>
                    <a:pt x="3329" y="4008"/>
                  </a:cubicBezTo>
                  <a:lnTo>
                    <a:pt x="3329" y="3863"/>
                  </a:lnTo>
                  <a:close/>
                  <a:moveTo>
                    <a:pt x="2867" y="4054"/>
                  </a:moveTo>
                  <a:cubicBezTo>
                    <a:pt x="2859" y="4055"/>
                    <a:pt x="2851" y="4056"/>
                    <a:pt x="2843" y="4057"/>
                  </a:cubicBezTo>
                  <a:lnTo>
                    <a:pt x="2867" y="4057"/>
                  </a:lnTo>
                  <a:lnTo>
                    <a:pt x="2867" y="4054"/>
                  </a:lnTo>
                  <a:close/>
                  <a:moveTo>
                    <a:pt x="2406" y="3960"/>
                  </a:moveTo>
                  <a:cubicBezTo>
                    <a:pt x="2284" y="3984"/>
                    <a:pt x="2163" y="4008"/>
                    <a:pt x="2041" y="4033"/>
                  </a:cubicBezTo>
                  <a:lnTo>
                    <a:pt x="2017" y="3984"/>
                  </a:lnTo>
                  <a:lnTo>
                    <a:pt x="1871" y="4033"/>
                  </a:lnTo>
                  <a:cubicBezTo>
                    <a:pt x="1944" y="4178"/>
                    <a:pt x="2017" y="4324"/>
                    <a:pt x="2090" y="4446"/>
                  </a:cubicBezTo>
                  <a:lnTo>
                    <a:pt x="2211" y="4373"/>
                  </a:lnTo>
                  <a:cubicBezTo>
                    <a:pt x="2163" y="4300"/>
                    <a:pt x="2138" y="4227"/>
                    <a:pt x="2090" y="4178"/>
                  </a:cubicBezTo>
                  <a:cubicBezTo>
                    <a:pt x="2211" y="4130"/>
                    <a:pt x="2333" y="4130"/>
                    <a:pt x="2430" y="4106"/>
                  </a:cubicBezTo>
                  <a:lnTo>
                    <a:pt x="2406" y="3960"/>
                  </a:lnTo>
                  <a:close/>
                  <a:moveTo>
                    <a:pt x="1531" y="4178"/>
                  </a:moveTo>
                  <a:cubicBezTo>
                    <a:pt x="1385" y="4227"/>
                    <a:pt x="1240" y="4300"/>
                    <a:pt x="1118" y="4349"/>
                  </a:cubicBezTo>
                  <a:lnTo>
                    <a:pt x="1185" y="4483"/>
                  </a:lnTo>
                  <a:lnTo>
                    <a:pt x="1185" y="4483"/>
                  </a:lnTo>
                  <a:cubicBezTo>
                    <a:pt x="1303" y="4416"/>
                    <a:pt x="1441" y="4370"/>
                    <a:pt x="1580" y="4324"/>
                  </a:cubicBezTo>
                  <a:lnTo>
                    <a:pt x="1531" y="4178"/>
                  </a:lnTo>
                  <a:close/>
                  <a:moveTo>
                    <a:pt x="1185" y="4483"/>
                  </a:moveTo>
                  <a:lnTo>
                    <a:pt x="1185" y="4483"/>
                  </a:lnTo>
                  <a:cubicBezTo>
                    <a:pt x="1179" y="4487"/>
                    <a:pt x="1173" y="4491"/>
                    <a:pt x="1167" y="4494"/>
                  </a:cubicBezTo>
                  <a:lnTo>
                    <a:pt x="1191" y="4494"/>
                  </a:lnTo>
                  <a:lnTo>
                    <a:pt x="1185" y="4483"/>
                  </a:lnTo>
                  <a:close/>
                  <a:moveTo>
                    <a:pt x="3426" y="4203"/>
                  </a:moveTo>
                  <a:cubicBezTo>
                    <a:pt x="3377" y="4324"/>
                    <a:pt x="3304" y="4446"/>
                    <a:pt x="3207" y="4519"/>
                  </a:cubicBezTo>
                  <a:lnTo>
                    <a:pt x="3304" y="4640"/>
                  </a:lnTo>
                  <a:cubicBezTo>
                    <a:pt x="3426" y="4543"/>
                    <a:pt x="3499" y="4397"/>
                    <a:pt x="3572" y="4251"/>
                  </a:cubicBezTo>
                  <a:lnTo>
                    <a:pt x="3426" y="4203"/>
                  </a:lnTo>
                  <a:close/>
                  <a:moveTo>
                    <a:pt x="2478" y="4664"/>
                  </a:moveTo>
                  <a:lnTo>
                    <a:pt x="2406" y="4786"/>
                  </a:lnTo>
                  <a:cubicBezTo>
                    <a:pt x="2503" y="4859"/>
                    <a:pt x="2624" y="4883"/>
                    <a:pt x="2746" y="4883"/>
                  </a:cubicBezTo>
                  <a:lnTo>
                    <a:pt x="2891" y="4883"/>
                  </a:lnTo>
                  <a:lnTo>
                    <a:pt x="2867" y="4737"/>
                  </a:lnTo>
                  <a:cubicBezTo>
                    <a:pt x="2831" y="4743"/>
                    <a:pt x="2796" y="4746"/>
                    <a:pt x="2762" y="4746"/>
                  </a:cubicBezTo>
                  <a:cubicBezTo>
                    <a:pt x="2661" y="4746"/>
                    <a:pt x="2570" y="4719"/>
                    <a:pt x="2478" y="4664"/>
                  </a:cubicBezTo>
                  <a:close/>
                  <a:moveTo>
                    <a:pt x="705" y="4616"/>
                  </a:moveTo>
                  <a:cubicBezTo>
                    <a:pt x="584" y="4713"/>
                    <a:pt x="486" y="4810"/>
                    <a:pt x="389" y="4932"/>
                  </a:cubicBezTo>
                  <a:lnTo>
                    <a:pt x="486" y="5004"/>
                  </a:lnTo>
                  <a:lnTo>
                    <a:pt x="486" y="5029"/>
                  </a:lnTo>
                  <a:cubicBezTo>
                    <a:pt x="584" y="4907"/>
                    <a:pt x="681" y="4810"/>
                    <a:pt x="802" y="4737"/>
                  </a:cubicBezTo>
                  <a:lnTo>
                    <a:pt x="705" y="4616"/>
                  </a:lnTo>
                  <a:close/>
                  <a:moveTo>
                    <a:pt x="146" y="5320"/>
                  </a:moveTo>
                  <a:cubicBezTo>
                    <a:pt x="74" y="5466"/>
                    <a:pt x="49" y="5612"/>
                    <a:pt x="25" y="5757"/>
                  </a:cubicBezTo>
                  <a:lnTo>
                    <a:pt x="171" y="5782"/>
                  </a:lnTo>
                  <a:cubicBezTo>
                    <a:pt x="171" y="5636"/>
                    <a:pt x="219" y="5515"/>
                    <a:pt x="268" y="5369"/>
                  </a:cubicBezTo>
                  <a:lnTo>
                    <a:pt x="146" y="5320"/>
                  </a:lnTo>
                  <a:close/>
                  <a:moveTo>
                    <a:pt x="1" y="6219"/>
                  </a:moveTo>
                  <a:cubicBezTo>
                    <a:pt x="25" y="6389"/>
                    <a:pt x="49" y="6535"/>
                    <a:pt x="98" y="6681"/>
                  </a:cubicBezTo>
                  <a:lnTo>
                    <a:pt x="219" y="6656"/>
                  </a:lnTo>
                  <a:cubicBezTo>
                    <a:pt x="195" y="6511"/>
                    <a:pt x="171" y="6365"/>
                    <a:pt x="171" y="6219"/>
                  </a:cubicBezTo>
                  <a:close/>
                  <a:moveTo>
                    <a:pt x="341" y="7045"/>
                  </a:moveTo>
                  <a:lnTo>
                    <a:pt x="219" y="7118"/>
                  </a:lnTo>
                  <a:cubicBezTo>
                    <a:pt x="268" y="7239"/>
                    <a:pt x="316" y="7385"/>
                    <a:pt x="389" y="7531"/>
                  </a:cubicBezTo>
                  <a:lnTo>
                    <a:pt x="535" y="7458"/>
                  </a:lnTo>
                  <a:cubicBezTo>
                    <a:pt x="462" y="7312"/>
                    <a:pt x="414" y="7191"/>
                    <a:pt x="341" y="7045"/>
                  </a:cubicBezTo>
                  <a:close/>
                  <a:moveTo>
                    <a:pt x="729" y="7871"/>
                  </a:moveTo>
                  <a:lnTo>
                    <a:pt x="608" y="7944"/>
                  </a:lnTo>
                  <a:lnTo>
                    <a:pt x="632" y="7992"/>
                  </a:lnTo>
                  <a:cubicBezTo>
                    <a:pt x="705" y="8114"/>
                    <a:pt x="778" y="8211"/>
                    <a:pt x="827" y="8308"/>
                  </a:cubicBezTo>
                  <a:lnTo>
                    <a:pt x="948" y="8235"/>
                  </a:lnTo>
                  <a:cubicBezTo>
                    <a:pt x="899" y="8138"/>
                    <a:pt x="827" y="8041"/>
                    <a:pt x="778" y="7920"/>
                  </a:cubicBezTo>
                  <a:lnTo>
                    <a:pt x="729" y="7871"/>
                  </a:lnTo>
                  <a:close/>
                  <a:moveTo>
                    <a:pt x="1191" y="8600"/>
                  </a:moveTo>
                  <a:lnTo>
                    <a:pt x="1069" y="8673"/>
                  </a:lnTo>
                  <a:cubicBezTo>
                    <a:pt x="1191" y="8794"/>
                    <a:pt x="1288" y="8915"/>
                    <a:pt x="1385" y="9037"/>
                  </a:cubicBezTo>
                  <a:lnTo>
                    <a:pt x="1482" y="8915"/>
                  </a:lnTo>
                  <a:cubicBezTo>
                    <a:pt x="1385" y="8818"/>
                    <a:pt x="1288" y="8697"/>
                    <a:pt x="1191" y="8600"/>
                  </a:cubicBezTo>
                  <a:close/>
                  <a:moveTo>
                    <a:pt x="1798" y="9231"/>
                  </a:moveTo>
                  <a:lnTo>
                    <a:pt x="1701" y="9353"/>
                  </a:lnTo>
                  <a:cubicBezTo>
                    <a:pt x="1823" y="9450"/>
                    <a:pt x="1944" y="9547"/>
                    <a:pt x="2065" y="9644"/>
                  </a:cubicBezTo>
                  <a:lnTo>
                    <a:pt x="2138" y="9523"/>
                  </a:lnTo>
                  <a:cubicBezTo>
                    <a:pt x="2017" y="9426"/>
                    <a:pt x="1920" y="9328"/>
                    <a:pt x="1798" y="9231"/>
                  </a:cubicBezTo>
                  <a:close/>
                  <a:moveTo>
                    <a:pt x="5029" y="9328"/>
                  </a:moveTo>
                  <a:cubicBezTo>
                    <a:pt x="4981" y="9328"/>
                    <a:pt x="4932" y="9328"/>
                    <a:pt x="4908" y="9353"/>
                  </a:cubicBezTo>
                  <a:lnTo>
                    <a:pt x="4932" y="9499"/>
                  </a:lnTo>
                  <a:lnTo>
                    <a:pt x="5053" y="9499"/>
                  </a:lnTo>
                  <a:cubicBezTo>
                    <a:pt x="5029" y="9523"/>
                    <a:pt x="5005" y="9547"/>
                    <a:pt x="4981" y="9571"/>
                  </a:cubicBezTo>
                  <a:lnTo>
                    <a:pt x="5078" y="9693"/>
                  </a:lnTo>
                  <a:cubicBezTo>
                    <a:pt x="5151" y="9644"/>
                    <a:pt x="5199" y="9571"/>
                    <a:pt x="5223" y="9474"/>
                  </a:cubicBezTo>
                  <a:cubicBezTo>
                    <a:pt x="5223" y="9450"/>
                    <a:pt x="5199" y="9328"/>
                    <a:pt x="5029" y="9328"/>
                  </a:cubicBezTo>
                  <a:close/>
                  <a:moveTo>
                    <a:pt x="2527" y="9717"/>
                  </a:moveTo>
                  <a:lnTo>
                    <a:pt x="2478" y="9863"/>
                  </a:lnTo>
                  <a:cubicBezTo>
                    <a:pt x="2600" y="9936"/>
                    <a:pt x="2746" y="9984"/>
                    <a:pt x="2891" y="10033"/>
                  </a:cubicBezTo>
                  <a:lnTo>
                    <a:pt x="2940" y="9887"/>
                  </a:lnTo>
                  <a:cubicBezTo>
                    <a:pt x="2794" y="9839"/>
                    <a:pt x="2673" y="9790"/>
                    <a:pt x="2527" y="9717"/>
                  </a:cubicBezTo>
                  <a:close/>
                  <a:moveTo>
                    <a:pt x="4470" y="9596"/>
                  </a:moveTo>
                  <a:cubicBezTo>
                    <a:pt x="4373" y="9693"/>
                    <a:pt x="4300" y="9814"/>
                    <a:pt x="4276" y="9936"/>
                  </a:cubicBezTo>
                  <a:lnTo>
                    <a:pt x="4203" y="9936"/>
                  </a:lnTo>
                  <a:lnTo>
                    <a:pt x="4252" y="10082"/>
                  </a:lnTo>
                  <a:lnTo>
                    <a:pt x="4373" y="10057"/>
                  </a:lnTo>
                  <a:cubicBezTo>
                    <a:pt x="4495" y="10033"/>
                    <a:pt x="4592" y="9984"/>
                    <a:pt x="4689" y="9960"/>
                  </a:cubicBezTo>
                  <a:lnTo>
                    <a:pt x="4616" y="9814"/>
                  </a:lnTo>
                  <a:lnTo>
                    <a:pt x="4446" y="9887"/>
                  </a:lnTo>
                  <a:cubicBezTo>
                    <a:pt x="4495" y="9814"/>
                    <a:pt x="4519" y="9766"/>
                    <a:pt x="4568" y="9717"/>
                  </a:cubicBezTo>
                  <a:lnTo>
                    <a:pt x="4470" y="9596"/>
                  </a:lnTo>
                  <a:close/>
                  <a:moveTo>
                    <a:pt x="3353" y="9984"/>
                  </a:moveTo>
                  <a:lnTo>
                    <a:pt x="3329" y="10130"/>
                  </a:lnTo>
                  <a:cubicBezTo>
                    <a:pt x="3450" y="10130"/>
                    <a:pt x="3547" y="10154"/>
                    <a:pt x="3669" y="10154"/>
                  </a:cubicBezTo>
                  <a:lnTo>
                    <a:pt x="3790" y="10154"/>
                  </a:lnTo>
                  <a:lnTo>
                    <a:pt x="3790" y="9984"/>
                  </a:lnTo>
                  <a:cubicBezTo>
                    <a:pt x="3742" y="9992"/>
                    <a:pt x="3693" y="9995"/>
                    <a:pt x="3644" y="9995"/>
                  </a:cubicBezTo>
                  <a:cubicBezTo>
                    <a:pt x="3547" y="9995"/>
                    <a:pt x="3450" y="9984"/>
                    <a:pt x="3353" y="9984"/>
                  </a:cubicBezTo>
                  <a:close/>
                  <a:moveTo>
                    <a:pt x="4203" y="10494"/>
                  </a:moveTo>
                  <a:cubicBezTo>
                    <a:pt x="4227" y="10640"/>
                    <a:pt x="4252" y="10810"/>
                    <a:pt x="4325" y="10956"/>
                  </a:cubicBezTo>
                  <a:lnTo>
                    <a:pt x="4446" y="10907"/>
                  </a:lnTo>
                  <a:cubicBezTo>
                    <a:pt x="4398" y="10786"/>
                    <a:pt x="4373" y="10640"/>
                    <a:pt x="4349" y="10494"/>
                  </a:cubicBezTo>
                  <a:close/>
                  <a:moveTo>
                    <a:pt x="4665" y="11248"/>
                  </a:moveTo>
                  <a:lnTo>
                    <a:pt x="4543" y="11345"/>
                  </a:lnTo>
                  <a:cubicBezTo>
                    <a:pt x="4640" y="11466"/>
                    <a:pt x="4762" y="11563"/>
                    <a:pt x="4883" y="11661"/>
                  </a:cubicBezTo>
                  <a:lnTo>
                    <a:pt x="4981" y="11563"/>
                  </a:lnTo>
                  <a:cubicBezTo>
                    <a:pt x="4859" y="11466"/>
                    <a:pt x="4762" y="11369"/>
                    <a:pt x="4665" y="11248"/>
                  </a:cubicBezTo>
                  <a:close/>
                  <a:moveTo>
                    <a:pt x="5345" y="11733"/>
                  </a:moveTo>
                  <a:lnTo>
                    <a:pt x="5296" y="11855"/>
                  </a:lnTo>
                  <a:cubicBezTo>
                    <a:pt x="5442" y="11928"/>
                    <a:pt x="5588" y="11952"/>
                    <a:pt x="5758" y="11976"/>
                  </a:cubicBezTo>
                  <a:lnTo>
                    <a:pt x="5758" y="11831"/>
                  </a:lnTo>
                  <a:cubicBezTo>
                    <a:pt x="5636" y="11806"/>
                    <a:pt x="5491" y="11782"/>
                    <a:pt x="5345" y="11733"/>
                  </a:cubicBezTo>
                  <a:close/>
                  <a:moveTo>
                    <a:pt x="6632" y="11758"/>
                  </a:moveTo>
                  <a:cubicBezTo>
                    <a:pt x="6487" y="11782"/>
                    <a:pt x="6365" y="11806"/>
                    <a:pt x="6219" y="11831"/>
                  </a:cubicBezTo>
                  <a:lnTo>
                    <a:pt x="6219" y="11976"/>
                  </a:lnTo>
                  <a:cubicBezTo>
                    <a:pt x="6365" y="11952"/>
                    <a:pt x="6511" y="11928"/>
                    <a:pt x="6681" y="11879"/>
                  </a:cubicBezTo>
                  <a:lnTo>
                    <a:pt x="6632" y="11758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" name="Google Shape;1060;p24"/>
          <p:cNvGrpSpPr/>
          <p:nvPr/>
        </p:nvGrpSpPr>
        <p:grpSpPr>
          <a:xfrm>
            <a:off x="-364249" y="1786718"/>
            <a:ext cx="1277992" cy="1010253"/>
            <a:chOff x="855987" y="2204128"/>
            <a:chExt cx="1217483" cy="962421"/>
          </a:xfrm>
        </p:grpSpPr>
        <p:grpSp>
          <p:nvGrpSpPr>
            <p:cNvPr id="1061" name="Google Shape;1061;p24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1062" name="Google Shape;1062;p24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24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24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24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24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24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68" name="Google Shape;1068;p24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" name="Google Shape;1069;p24"/>
          <p:cNvGrpSpPr/>
          <p:nvPr/>
        </p:nvGrpSpPr>
        <p:grpSpPr>
          <a:xfrm rot="10800000">
            <a:off x="4388028" y="-186820"/>
            <a:ext cx="1590405" cy="693261"/>
            <a:chOff x="3965010" y="571479"/>
            <a:chExt cx="1651683" cy="719972"/>
          </a:xfrm>
        </p:grpSpPr>
        <p:grpSp>
          <p:nvGrpSpPr>
            <p:cNvPr id="1070" name="Google Shape;1070;p24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1071" name="Google Shape;1071;p24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1072" name="Google Shape;1072;p24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" name="Google Shape;1073;p24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" name="Google Shape;1074;p24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" name="Google Shape;1075;p24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76" name="Google Shape;1076;p24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77" name="Google Shape;1077;p24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25"/>
          <p:cNvSpPr/>
          <p:nvPr/>
        </p:nvSpPr>
        <p:spPr>
          <a:xfrm>
            <a:off x="5961914" y="1262625"/>
            <a:ext cx="2305200" cy="1541100"/>
          </a:xfrm>
          <a:prstGeom prst="roundRect">
            <a:avLst>
              <a:gd fmla="val 9976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25"/>
          <p:cNvSpPr/>
          <p:nvPr/>
        </p:nvSpPr>
        <p:spPr>
          <a:xfrm>
            <a:off x="943814" y="1262625"/>
            <a:ext cx="2305200" cy="1541100"/>
          </a:xfrm>
          <a:prstGeom prst="roundRect">
            <a:avLst>
              <a:gd fmla="val 9976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25"/>
          <p:cNvSpPr/>
          <p:nvPr/>
        </p:nvSpPr>
        <p:spPr>
          <a:xfrm>
            <a:off x="3452864" y="1262625"/>
            <a:ext cx="2305200" cy="1541100"/>
          </a:xfrm>
          <a:prstGeom prst="roundRect">
            <a:avLst>
              <a:gd fmla="val 9976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25"/>
          <p:cNvSpPr/>
          <p:nvPr/>
        </p:nvSpPr>
        <p:spPr>
          <a:xfrm>
            <a:off x="5961893" y="3028862"/>
            <a:ext cx="2305200" cy="1541100"/>
          </a:xfrm>
          <a:prstGeom prst="roundRect">
            <a:avLst>
              <a:gd fmla="val 9976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25"/>
          <p:cNvSpPr/>
          <p:nvPr/>
        </p:nvSpPr>
        <p:spPr>
          <a:xfrm>
            <a:off x="943814" y="3028862"/>
            <a:ext cx="2305200" cy="1541100"/>
          </a:xfrm>
          <a:prstGeom prst="roundRect">
            <a:avLst>
              <a:gd fmla="val 9976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25"/>
          <p:cNvSpPr/>
          <p:nvPr/>
        </p:nvSpPr>
        <p:spPr>
          <a:xfrm>
            <a:off x="3452854" y="3028862"/>
            <a:ext cx="2305200" cy="1541100"/>
          </a:xfrm>
          <a:prstGeom prst="roundRect">
            <a:avLst>
              <a:gd fmla="val 9976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25"/>
          <p:cNvSpPr/>
          <p:nvPr/>
        </p:nvSpPr>
        <p:spPr>
          <a:xfrm>
            <a:off x="5893468" y="1333479"/>
            <a:ext cx="2305200" cy="1541100"/>
          </a:xfrm>
          <a:prstGeom prst="roundRect">
            <a:avLst>
              <a:gd fmla="val 9976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25"/>
          <p:cNvSpPr/>
          <p:nvPr/>
        </p:nvSpPr>
        <p:spPr>
          <a:xfrm>
            <a:off x="875369" y="1333479"/>
            <a:ext cx="2305200" cy="1541100"/>
          </a:xfrm>
          <a:prstGeom prst="roundRect">
            <a:avLst>
              <a:gd fmla="val 9976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25"/>
          <p:cNvSpPr/>
          <p:nvPr/>
        </p:nvSpPr>
        <p:spPr>
          <a:xfrm>
            <a:off x="3384419" y="1333479"/>
            <a:ext cx="2305200" cy="1541100"/>
          </a:xfrm>
          <a:prstGeom prst="roundRect">
            <a:avLst>
              <a:gd fmla="val 9976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25"/>
          <p:cNvSpPr/>
          <p:nvPr/>
        </p:nvSpPr>
        <p:spPr>
          <a:xfrm>
            <a:off x="5893448" y="3099716"/>
            <a:ext cx="2305200" cy="1541100"/>
          </a:xfrm>
          <a:prstGeom prst="roundRect">
            <a:avLst>
              <a:gd fmla="val 9976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25"/>
          <p:cNvSpPr/>
          <p:nvPr/>
        </p:nvSpPr>
        <p:spPr>
          <a:xfrm>
            <a:off x="875369" y="3099716"/>
            <a:ext cx="2305200" cy="1541100"/>
          </a:xfrm>
          <a:prstGeom prst="roundRect">
            <a:avLst>
              <a:gd fmla="val 9976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25"/>
          <p:cNvSpPr/>
          <p:nvPr/>
        </p:nvSpPr>
        <p:spPr>
          <a:xfrm>
            <a:off x="3384408" y="3099716"/>
            <a:ext cx="2305200" cy="1541100"/>
          </a:xfrm>
          <a:prstGeom prst="roundRect">
            <a:avLst>
              <a:gd fmla="val 9976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25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92" name="Google Shape;1092;p25"/>
          <p:cNvSpPr txBox="1"/>
          <p:nvPr>
            <p:ph idx="2" type="title"/>
          </p:nvPr>
        </p:nvSpPr>
        <p:spPr>
          <a:xfrm>
            <a:off x="6090862" y="1305524"/>
            <a:ext cx="2029500" cy="4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3" name="Google Shape;1093;p25"/>
          <p:cNvSpPr txBox="1"/>
          <p:nvPr>
            <p:ph idx="3" type="title"/>
          </p:nvPr>
        </p:nvSpPr>
        <p:spPr>
          <a:xfrm>
            <a:off x="3581666" y="1305524"/>
            <a:ext cx="2029500" cy="4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4" name="Google Shape;1094;p25"/>
          <p:cNvSpPr txBox="1"/>
          <p:nvPr>
            <p:ph idx="4" type="title"/>
          </p:nvPr>
        </p:nvSpPr>
        <p:spPr>
          <a:xfrm>
            <a:off x="1072459" y="1305524"/>
            <a:ext cx="2029500" cy="4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1095" name="Google Shape;1095;p25"/>
          <p:cNvCxnSpPr/>
          <p:nvPr/>
        </p:nvCxnSpPr>
        <p:spPr>
          <a:xfrm>
            <a:off x="5893603" y="1772567"/>
            <a:ext cx="2305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6" name="Google Shape;1096;p25"/>
          <p:cNvCxnSpPr/>
          <p:nvPr/>
        </p:nvCxnSpPr>
        <p:spPr>
          <a:xfrm>
            <a:off x="3384407" y="1772567"/>
            <a:ext cx="2305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7" name="Google Shape;1097;p25"/>
          <p:cNvCxnSpPr/>
          <p:nvPr/>
        </p:nvCxnSpPr>
        <p:spPr>
          <a:xfrm>
            <a:off x="875200" y="1772567"/>
            <a:ext cx="2305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8" name="Google Shape;1098;p25"/>
          <p:cNvSpPr txBox="1"/>
          <p:nvPr>
            <p:ph idx="5" type="title"/>
          </p:nvPr>
        </p:nvSpPr>
        <p:spPr>
          <a:xfrm>
            <a:off x="6090862" y="3082970"/>
            <a:ext cx="2029500" cy="4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9" name="Google Shape;1099;p25"/>
          <p:cNvSpPr txBox="1"/>
          <p:nvPr>
            <p:ph idx="6" type="title"/>
          </p:nvPr>
        </p:nvSpPr>
        <p:spPr>
          <a:xfrm>
            <a:off x="3581666" y="3082970"/>
            <a:ext cx="2029500" cy="4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0" name="Google Shape;1100;p25"/>
          <p:cNvSpPr txBox="1"/>
          <p:nvPr>
            <p:ph idx="7" type="title"/>
          </p:nvPr>
        </p:nvSpPr>
        <p:spPr>
          <a:xfrm>
            <a:off x="1072459" y="3082970"/>
            <a:ext cx="2029500" cy="4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cxnSp>
        <p:nvCxnSpPr>
          <p:cNvPr id="1101" name="Google Shape;1101;p25"/>
          <p:cNvCxnSpPr/>
          <p:nvPr/>
        </p:nvCxnSpPr>
        <p:spPr>
          <a:xfrm>
            <a:off x="5893603" y="3550013"/>
            <a:ext cx="2305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2" name="Google Shape;1102;p25"/>
          <p:cNvCxnSpPr/>
          <p:nvPr/>
        </p:nvCxnSpPr>
        <p:spPr>
          <a:xfrm>
            <a:off x="3384407" y="3550013"/>
            <a:ext cx="2305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3" name="Google Shape;1103;p25"/>
          <p:cNvCxnSpPr/>
          <p:nvPr/>
        </p:nvCxnSpPr>
        <p:spPr>
          <a:xfrm>
            <a:off x="875200" y="3550013"/>
            <a:ext cx="2305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4" name="Google Shape;1104;p25"/>
          <p:cNvSpPr txBox="1"/>
          <p:nvPr>
            <p:ph idx="1" type="subTitle"/>
          </p:nvPr>
        </p:nvSpPr>
        <p:spPr>
          <a:xfrm>
            <a:off x="1137717" y="2074876"/>
            <a:ext cx="18870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05" name="Google Shape;1105;p25"/>
          <p:cNvSpPr txBox="1"/>
          <p:nvPr>
            <p:ph idx="8" type="subTitle"/>
          </p:nvPr>
        </p:nvSpPr>
        <p:spPr>
          <a:xfrm>
            <a:off x="1137717" y="3837535"/>
            <a:ext cx="18870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06" name="Google Shape;1106;p25"/>
          <p:cNvSpPr txBox="1"/>
          <p:nvPr>
            <p:ph idx="9" type="subTitle"/>
          </p:nvPr>
        </p:nvSpPr>
        <p:spPr>
          <a:xfrm>
            <a:off x="3662195" y="2074876"/>
            <a:ext cx="18870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07" name="Google Shape;1107;p25"/>
          <p:cNvSpPr txBox="1"/>
          <p:nvPr>
            <p:ph idx="13" type="subTitle"/>
          </p:nvPr>
        </p:nvSpPr>
        <p:spPr>
          <a:xfrm>
            <a:off x="3662195" y="3837535"/>
            <a:ext cx="18870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08" name="Google Shape;1108;p25"/>
          <p:cNvSpPr txBox="1"/>
          <p:nvPr>
            <p:ph idx="14" type="subTitle"/>
          </p:nvPr>
        </p:nvSpPr>
        <p:spPr>
          <a:xfrm>
            <a:off x="6186370" y="2074876"/>
            <a:ext cx="18870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109" name="Google Shape;1109;p25"/>
          <p:cNvSpPr txBox="1"/>
          <p:nvPr>
            <p:ph idx="15" type="subTitle"/>
          </p:nvPr>
        </p:nvSpPr>
        <p:spPr>
          <a:xfrm>
            <a:off x="6186370" y="3837535"/>
            <a:ext cx="18870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grpSp>
        <p:nvGrpSpPr>
          <p:cNvPr id="1110" name="Google Shape;1110;p25"/>
          <p:cNvGrpSpPr/>
          <p:nvPr/>
        </p:nvGrpSpPr>
        <p:grpSpPr>
          <a:xfrm rot="3617422">
            <a:off x="59341" y="4604956"/>
            <a:ext cx="639248" cy="382014"/>
            <a:chOff x="1202177" y="4613417"/>
            <a:chExt cx="528376" cy="315757"/>
          </a:xfrm>
        </p:grpSpPr>
        <p:sp>
          <p:nvSpPr>
            <p:cNvPr id="1111" name="Google Shape;1111;p25"/>
            <p:cNvSpPr/>
            <p:nvPr/>
          </p:nvSpPr>
          <p:spPr>
            <a:xfrm>
              <a:off x="1564214" y="4671691"/>
              <a:ext cx="166339" cy="48340"/>
            </a:xfrm>
            <a:custGeom>
              <a:rect b="b" l="l" r="r" t="t"/>
              <a:pathLst>
                <a:path extrusionOk="0" h="438" w="1507">
                  <a:moveTo>
                    <a:pt x="1409" y="1"/>
                  </a:moveTo>
                  <a:lnTo>
                    <a:pt x="73" y="316"/>
                  </a:lnTo>
                  <a:cubicBezTo>
                    <a:pt x="25" y="316"/>
                    <a:pt x="0" y="341"/>
                    <a:pt x="25" y="389"/>
                  </a:cubicBezTo>
                  <a:cubicBezTo>
                    <a:pt x="25" y="414"/>
                    <a:pt x="49" y="438"/>
                    <a:pt x="73" y="438"/>
                  </a:cubicBezTo>
                  <a:lnTo>
                    <a:pt x="98" y="438"/>
                  </a:lnTo>
                  <a:lnTo>
                    <a:pt x="1434" y="122"/>
                  </a:lnTo>
                  <a:cubicBezTo>
                    <a:pt x="1506" y="122"/>
                    <a:pt x="1482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5"/>
            <p:cNvSpPr/>
            <p:nvPr/>
          </p:nvSpPr>
          <p:spPr>
            <a:xfrm>
              <a:off x="1602846" y="4613417"/>
              <a:ext cx="60708" cy="176363"/>
            </a:xfrm>
            <a:custGeom>
              <a:rect b="b" l="l" r="r" t="t"/>
              <a:pathLst>
                <a:path extrusionOk="0" h="1598" w="550">
                  <a:moveTo>
                    <a:pt x="77" y="0"/>
                  </a:moveTo>
                  <a:cubicBezTo>
                    <a:pt x="39" y="0"/>
                    <a:pt x="0" y="32"/>
                    <a:pt x="15" y="91"/>
                  </a:cubicBezTo>
                  <a:lnTo>
                    <a:pt x="403" y="1573"/>
                  </a:lnTo>
                  <a:cubicBezTo>
                    <a:pt x="428" y="1597"/>
                    <a:pt x="452" y="1597"/>
                    <a:pt x="476" y="1597"/>
                  </a:cubicBezTo>
                  <a:lnTo>
                    <a:pt x="501" y="1597"/>
                  </a:lnTo>
                  <a:cubicBezTo>
                    <a:pt x="525" y="1597"/>
                    <a:pt x="549" y="1549"/>
                    <a:pt x="525" y="1525"/>
                  </a:cubicBezTo>
                  <a:lnTo>
                    <a:pt x="136" y="43"/>
                  </a:lnTo>
                  <a:cubicBezTo>
                    <a:pt x="127" y="14"/>
                    <a:pt x="102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5"/>
            <p:cNvSpPr/>
            <p:nvPr/>
          </p:nvSpPr>
          <p:spPr>
            <a:xfrm>
              <a:off x="1582978" y="4629421"/>
              <a:ext cx="104638" cy="138950"/>
            </a:xfrm>
            <a:custGeom>
              <a:rect b="b" l="l" r="r" t="t"/>
              <a:pathLst>
                <a:path extrusionOk="0" h="1259" w="948">
                  <a:moveTo>
                    <a:pt x="875" y="1"/>
                  </a:moveTo>
                  <a:cubicBezTo>
                    <a:pt x="857" y="1"/>
                    <a:pt x="838" y="7"/>
                    <a:pt x="826" y="19"/>
                  </a:cubicBezTo>
                  <a:lnTo>
                    <a:pt x="25" y="1161"/>
                  </a:lnTo>
                  <a:cubicBezTo>
                    <a:pt x="0" y="1185"/>
                    <a:pt x="0" y="1234"/>
                    <a:pt x="49" y="1258"/>
                  </a:cubicBezTo>
                  <a:lnTo>
                    <a:pt x="122" y="1258"/>
                  </a:lnTo>
                  <a:lnTo>
                    <a:pt x="924" y="92"/>
                  </a:lnTo>
                  <a:cubicBezTo>
                    <a:pt x="948" y="68"/>
                    <a:pt x="948" y="19"/>
                    <a:pt x="924" y="19"/>
                  </a:cubicBezTo>
                  <a:cubicBezTo>
                    <a:pt x="911" y="7"/>
                    <a:pt x="893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5"/>
            <p:cNvSpPr/>
            <p:nvPr/>
          </p:nvSpPr>
          <p:spPr>
            <a:xfrm>
              <a:off x="1548982" y="4644430"/>
              <a:ext cx="160158" cy="102419"/>
            </a:xfrm>
            <a:custGeom>
              <a:rect b="b" l="l" r="r" t="t"/>
              <a:pathLst>
                <a:path extrusionOk="0" h="928" w="1451">
                  <a:moveTo>
                    <a:pt x="115" y="1"/>
                  </a:moveTo>
                  <a:cubicBezTo>
                    <a:pt x="51" y="1"/>
                    <a:pt x="0" y="83"/>
                    <a:pt x="65" y="126"/>
                  </a:cubicBezTo>
                  <a:lnTo>
                    <a:pt x="1329" y="928"/>
                  </a:lnTo>
                  <a:lnTo>
                    <a:pt x="1377" y="928"/>
                  </a:lnTo>
                  <a:cubicBezTo>
                    <a:pt x="1426" y="928"/>
                    <a:pt x="1450" y="831"/>
                    <a:pt x="1402" y="806"/>
                  </a:cubicBezTo>
                  <a:lnTo>
                    <a:pt x="138" y="5"/>
                  </a:lnTo>
                  <a:cubicBezTo>
                    <a:pt x="130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5"/>
            <p:cNvSpPr/>
            <p:nvPr/>
          </p:nvSpPr>
          <p:spPr>
            <a:xfrm>
              <a:off x="1202177" y="4673346"/>
              <a:ext cx="177156" cy="151310"/>
            </a:xfrm>
            <a:custGeom>
              <a:rect b="b" l="l" r="r" t="t"/>
              <a:pathLst>
                <a:path extrusionOk="0" h="1371" w="1605">
                  <a:moveTo>
                    <a:pt x="924" y="131"/>
                  </a:moveTo>
                  <a:cubicBezTo>
                    <a:pt x="1216" y="131"/>
                    <a:pt x="1458" y="374"/>
                    <a:pt x="1483" y="690"/>
                  </a:cubicBezTo>
                  <a:cubicBezTo>
                    <a:pt x="1483" y="1019"/>
                    <a:pt x="1204" y="1248"/>
                    <a:pt x="911" y="1248"/>
                  </a:cubicBezTo>
                  <a:cubicBezTo>
                    <a:pt x="771" y="1248"/>
                    <a:pt x="629" y="1196"/>
                    <a:pt x="511" y="1079"/>
                  </a:cubicBezTo>
                  <a:cubicBezTo>
                    <a:pt x="171" y="739"/>
                    <a:pt x="414" y="131"/>
                    <a:pt x="924" y="131"/>
                  </a:cubicBezTo>
                  <a:close/>
                  <a:moveTo>
                    <a:pt x="907" y="1"/>
                  </a:moveTo>
                  <a:cubicBezTo>
                    <a:pt x="740" y="1"/>
                    <a:pt x="571" y="63"/>
                    <a:pt x="438" y="204"/>
                  </a:cubicBezTo>
                  <a:cubicBezTo>
                    <a:pt x="1" y="641"/>
                    <a:pt x="317" y="1370"/>
                    <a:pt x="924" y="1370"/>
                  </a:cubicBezTo>
                  <a:cubicBezTo>
                    <a:pt x="1288" y="1370"/>
                    <a:pt x="1604" y="1079"/>
                    <a:pt x="1604" y="690"/>
                  </a:cubicBezTo>
                  <a:cubicBezTo>
                    <a:pt x="1604" y="278"/>
                    <a:pt x="1258" y="1"/>
                    <a:pt x="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5"/>
            <p:cNvSpPr/>
            <p:nvPr/>
          </p:nvSpPr>
          <p:spPr>
            <a:xfrm>
              <a:off x="1389928" y="4832385"/>
              <a:ext cx="115344" cy="96790"/>
            </a:xfrm>
            <a:custGeom>
              <a:rect b="b" l="l" r="r" t="t"/>
              <a:pathLst>
                <a:path extrusionOk="0" h="877" w="1045">
                  <a:moveTo>
                    <a:pt x="583" y="124"/>
                  </a:moveTo>
                  <a:cubicBezTo>
                    <a:pt x="753" y="124"/>
                    <a:pt x="899" y="269"/>
                    <a:pt x="899" y="439"/>
                  </a:cubicBezTo>
                  <a:cubicBezTo>
                    <a:pt x="899" y="622"/>
                    <a:pt x="741" y="747"/>
                    <a:pt x="587" y="747"/>
                  </a:cubicBezTo>
                  <a:cubicBezTo>
                    <a:pt x="515" y="747"/>
                    <a:pt x="443" y="720"/>
                    <a:pt x="389" y="658"/>
                  </a:cubicBezTo>
                  <a:cubicBezTo>
                    <a:pt x="195" y="464"/>
                    <a:pt x="316" y="124"/>
                    <a:pt x="583" y="124"/>
                  </a:cubicBezTo>
                  <a:close/>
                  <a:moveTo>
                    <a:pt x="584" y="0"/>
                  </a:moveTo>
                  <a:cubicBezTo>
                    <a:pt x="473" y="0"/>
                    <a:pt x="361" y="38"/>
                    <a:pt x="268" y="124"/>
                  </a:cubicBezTo>
                  <a:cubicBezTo>
                    <a:pt x="0" y="415"/>
                    <a:pt x="195" y="877"/>
                    <a:pt x="583" y="877"/>
                  </a:cubicBezTo>
                  <a:cubicBezTo>
                    <a:pt x="826" y="877"/>
                    <a:pt x="1021" y="682"/>
                    <a:pt x="1045" y="439"/>
                  </a:cubicBezTo>
                  <a:cubicBezTo>
                    <a:pt x="1045" y="175"/>
                    <a:pt x="820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" name="Google Shape;1117;p25"/>
          <p:cNvGrpSpPr/>
          <p:nvPr/>
        </p:nvGrpSpPr>
        <p:grpSpPr>
          <a:xfrm>
            <a:off x="8460810" y="4194779"/>
            <a:ext cx="666115" cy="973447"/>
            <a:chOff x="-1047799" y="3300294"/>
            <a:chExt cx="439014" cy="641607"/>
          </a:xfrm>
        </p:grpSpPr>
        <p:sp>
          <p:nvSpPr>
            <p:cNvPr id="1118" name="Google Shape;1118;p25"/>
            <p:cNvSpPr/>
            <p:nvPr/>
          </p:nvSpPr>
          <p:spPr>
            <a:xfrm>
              <a:off x="-994003" y="3750695"/>
              <a:ext cx="138774" cy="63785"/>
            </a:xfrm>
            <a:custGeom>
              <a:rect b="b" l="l" r="r" t="t"/>
              <a:pathLst>
                <a:path extrusionOk="0" h="849" w="1847">
                  <a:moveTo>
                    <a:pt x="728" y="0"/>
                  </a:moveTo>
                  <a:cubicBezTo>
                    <a:pt x="502" y="0"/>
                    <a:pt x="254" y="68"/>
                    <a:pt x="1" y="252"/>
                  </a:cubicBezTo>
                  <a:cubicBezTo>
                    <a:pt x="1" y="252"/>
                    <a:pt x="350" y="848"/>
                    <a:pt x="1002" y="848"/>
                  </a:cubicBezTo>
                  <a:cubicBezTo>
                    <a:pt x="1243" y="848"/>
                    <a:pt x="1526" y="767"/>
                    <a:pt x="1847" y="544"/>
                  </a:cubicBezTo>
                  <a:cubicBezTo>
                    <a:pt x="1847" y="544"/>
                    <a:pt x="1369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5"/>
            <p:cNvSpPr/>
            <p:nvPr/>
          </p:nvSpPr>
          <p:spPr>
            <a:xfrm>
              <a:off x="-950199" y="3777592"/>
              <a:ext cx="98652" cy="17656"/>
            </a:xfrm>
            <a:custGeom>
              <a:rect b="b" l="l" r="r" t="t"/>
              <a:pathLst>
                <a:path extrusionOk="0" h="235" w="1313">
                  <a:moveTo>
                    <a:pt x="500" y="0"/>
                  </a:moveTo>
                  <a:cubicBezTo>
                    <a:pt x="349" y="0"/>
                    <a:pt x="197" y="14"/>
                    <a:pt x="49" y="40"/>
                  </a:cubicBezTo>
                  <a:cubicBezTo>
                    <a:pt x="25" y="40"/>
                    <a:pt x="1" y="64"/>
                    <a:pt x="25" y="89"/>
                  </a:cubicBezTo>
                  <a:cubicBezTo>
                    <a:pt x="25" y="113"/>
                    <a:pt x="49" y="113"/>
                    <a:pt x="73" y="113"/>
                  </a:cubicBezTo>
                  <a:cubicBezTo>
                    <a:pt x="191" y="98"/>
                    <a:pt x="311" y="90"/>
                    <a:pt x="431" y="90"/>
                  </a:cubicBezTo>
                  <a:cubicBezTo>
                    <a:pt x="708" y="90"/>
                    <a:pt x="985" y="133"/>
                    <a:pt x="1239" y="234"/>
                  </a:cubicBezTo>
                  <a:lnTo>
                    <a:pt x="1264" y="234"/>
                  </a:lnTo>
                  <a:cubicBezTo>
                    <a:pt x="1288" y="234"/>
                    <a:pt x="1288" y="210"/>
                    <a:pt x="1312" y="210"/>
                  </a:cubicBezTo>
                  <a:cubicBezTo>
                    <a:pt x="1312" y="186"/>
                    <a:pt x="1312" y="162"/>
                    <a:pt x="1288" y="137"/>
                  </a:cubicBezTo>
                  <a:cubicBezTo>
                    <a:pt x="1039" y="44"/>
                    <a:pt x="770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5"/>
            <p:cNvSpPr/>
            <p:nvPr/>
          </p:nvSpPr>
          <p:spPr>
            <a:xfrm>
              <a:off x="-949448" y="3639053"/>
              <a:ext cx="114280" cy="249281"/>
            </a:xfrm>
            <a:custGeom>
              <a:rect b="b" l="l" r="r" t="t"/>
              <a:pathLst>
                <a:path extrusionOk="0" h="3318" w="1521">
                  <a:moveTo>
                    <a:pt x="69" y="0"/>
                  </a:moveTo>
                  <a:cubicBezTo>
                    <a:pt x="40" y="0"/>
                    <a:pt x="0" y="67"/>
                    <a:pt x="39" y="86"/>
                  </a:cubicBezTo>
                  <a:cubicBezTo>
                    <a:pt x="63" y="86"/>
                    <a:pt x="1327" y="961"/>
                    <a:pt x="1424" y="3269"/>
                  </a:cubicBezTo>
                  <a:cubicBezTo>
                    <a:pt x="1424" y="3293"/>
                    <a:pt x="1448" y="3317"/>
                    <a:pt x="1472" y="3317"/>
                  </a:cubicBezTo>
                  <a:cubicBezTo>
                    <a:pt x="1497" y="3293"/>
                    <a:pt x="1521" y="3293"/>
                    <a:pt x="1521" y="3269"/>
                  </a:cubicBezTo>
                  <a:cubicBezTo>
                    <a:pt x="1424" y="912"/>
                    <a:pt x="88" y="14"/>
                    <a:pt x="88" y="14"/>
                  </a:cubicBezTo>
                  <a:cubicBezTo>
                    <a:pt x="83" y="4"/>
                    <a:pt x="76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5"/>
            <p:cNvSpPr/>
            <p:nvPr/>
          </p:nvSpPr>
          <p:spPr>
            <a:xfrm>
              <a:off x="-1047799" y="3504796"/>
              <a:ext cx="229087" cy="179936"/>
            </a:xfrm>
            <a:custGeom>
              <a:rect b="b" l="l" r="r" t="t"/>
              <a:pathLst>
                <a:path extrusionOk="0" h="2395" w="3049">
                  <a:moveTo>
                    <a:pt x="2055" y="1"/>
                  </a:moveTo>
                  <a:cubicBezTo>
                    <a:pt x="1883" y="1"/>
                    <a:pt x="1883" y="562"/>
                    <a:pt x="1883" y="562"/>
                  </a:cubicBezTo>
                  <a:cubicBezTo>
                    <a:pt x="1761" y="416"/>
                    <a:pt x="1615" y="294"/>
                    <a:pt x="1445" y="197"/>
                  </a:cubicBezTo>
                  <a:cubicBezTo>
                    <a:pt x="1434" y="193"/>
                    <a:pt x="1423" y="192"/>
                    <a:pt x="1413" y="192"/>
                  </a:cubicBezTo>
                  <a:cubicBezTo>
                    <a:pt x="1234" y="192"/>
                    <a:pt x="1300" y="780"/>
                    <a:pt x="1300" y="780"/>
                  </a:cubicBezTo>
                  <a:cubicBezTo>
                    <a:pt x="1154" y="635"/>
                    <a:pt x="984" y="537"/>
                    <a:pt x="814" y="416"/>
                  </a:cubicBezTo>
                  <a:cubicBezTo>
                    <a:pt x="785" y="400"/>
                    <a:pt x="760" y="393"/>
                    <a:pt x="740" y="393"/>
                  </a:cubicBezTo>
                  <a:cubicBezTo>
                    <a:pt x="532" y="393"/>
                    <a:pt x="692" y="1096"/>
                    <a:pt x="692" y="1096"/>
                  </a:cubicBezTo>
                  <a:cubicBezTo>
                    <a:pt x="692" y="1096"/>
                    <a:pt x="357" y="857"/>
                    <a:pt x="178" y="857"/>
                  </a:cubicBezTo>
                  <a:cubicBezTo>
                    <a:pt x="136" y="857"/>
                    <a:pt x="103" y="870"/>
                    <a:pt x="85" y="902"/>
                  </a:cubicBezTo>
                  <a:cubicBezTo>
                    <a:pt x="1" y="1049"/>
                    <a:pt x="662" y="2395"/>
                    <a:pt x="1533" y="2395"/>
                  </a:cubicBezTo>
                  <a:cubicBezTo>
                    <a:pt x="1669" y="2395"/>
                    <a:pt x="1811" y="2362"/>
                    <a:pt x="1955" y="2286"/>
                  </a:cubicBezTo>
                  <a:cubicBezTo>
                    <a:pt x="3049" y="1728"/>
                    <a:pt x="2684" y="926"/>
                    <a:pt x="2684" y="926"/>
                  </a:cubicBezTo>
                  <a:cubicBezTo>
                    <a:pt x="2684" y="926"/>
                    <a:pt x="2368" y="197"/>
                    <a:pt x="2125" y="27"/>
                  </a:cubicBezTo>
                  <a:cubicBezTo>
                    <a:pt x="2099" y="9"/>
                    <a:pt x="2076" y="1"/>
                    <a:pt x="20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5"/>
            <p:cNvSpPr/>
            <p:nvPr/>
          </p:nvSpPr>
          <p:spPr>
            <a:xfrm>
              <a:off x="-1006775" y="3550625"/>
              <a:ext cx="157032" cy="111418"/>
            </a:xfrm>
            <a:custGeom>
              <a:rect b="b" l="l" r="r" t="t"/>
              <a:pathLst>
                <a:path extrusionOk="0" h="1483" w="2090">
                  <a:moveTo>
                    <a:pt x="1652" y="292"/>
                  </a:moveTo>
                  <a:cubicBezTo>
                    <a:pt x="1677" y="292"/>
                    <a:pt x="1701" y="316"/>
                    <a:pt x="1725" y="340"/>
                  </a:cubicBezTo>
                  <a:cubicBezTo>
                    <a:pt x="1749" y="365"/>
                    <a:pt x="1749" y="389"/>
                    <a:pt x="1774" y="413"/>
                  </a:cubicBezTo>
                  <a:lnTo>
                    <a:pt x="1725" y="389"/>
                  </a:lnTo>
                  <a:cubicBezTo>
                    <a:pt x="1701" y="365"/>
                    <a:pt x="1677" y="316"/>
                    <a:pt x="1652" y="292"/>
                  </a:cubicBezTo>
                  <a:close/>
                  <a:moveTo>
                    <a:pt x="802" y="656"/>
                  </a:moveTo>
                  <a:lnTo>
                    <a:pt x="802" y="656"/>
                  </a:lnTo>
                  <a:cubicBezTo>
                    <a:pt x="826" y="680"/>
                    <a:pt x="851" y="729"/>
                    <a:pt x="875" y="778"/>
                  </a:cubicBezTo>
                  <a:cubicBezTo>
                    <a:pt x="851" y="729"/>
                    <a:pt x="826" y="705"/>
                    <a:pt x="802" y="656"/>
                  </a:cubicBezTo>
                  <a:close/>
                  <a:moveTo>
                    <a:pt x="535" y="923"/>
                  </a:moveTo>
                  <a:lnTo>
                    <a:pt x="535" y="923"/>
                  </a:lnTo>
                  <a:cubicBezTo>
                    <a:pt x="583" y="948"/>
                    <a:pt x="608" y="996"/>
                    <a:pt x="608" y="1045"/>
                  </a:cubicBezTo>
                  <a:cubicBezTo>
                    <a:pt x="583" y="996"/>
                    <a:pt x="559" y="972"/>
                    <a:pt x="535" y="923"/>
                  </a:cubicBezTo>
                  <a:close/>
                  <a:moveTo>
                    <a:pt x="1944" y="0"/>
                  </a:moveTo>
                  <a:cubicBezTo>
                    <a:pt x="1920" y="25"/>
                    <a:pt x="1920" y="49"/>
                    <a:pt x="1920" y="73"/>
                  </a:cubicBezTo>
                  <a:cubicBezTo>
                    <a:pt x="1944" y="146"/>
                    <a:pt x="2017" y="292"/>
                    <a:pt x="1968" y="365"/>
                  </a:cubicBezTo>
                  <a:cubicBezTo>
                    <a:pt x="1968" y="389"/>
                    <a:pt x="1944" y="413"/>
                    <a:pt x="1920" y="413"/>
                  </a:cubicBezTo>
                  <a:lnTo>
                    <a:pt x="1847" y="413"/>
                  </a:lnTo>
                  <a:cubicBezTo>
                    <a:pt x="1847" y="365"/>
                    <a:pt x="1822" y="316"/>
                    <a:pt x="1798" y="267"/>
                  </a:cubicBezTo>
                  <a:cubicBezTo>
                    <a:pt x="1774" y="195"/>
                    <a:pt x="1701" y="170"/>
                    <a:pt x="1628" y="146"/>
                  </a:cubicBezTo>
                  <a:cubicBezTo>
                    <a:pt x="1604" y="146"/>
                    <a:pt x="1579" y="170"/>
                    <a:pt x="1555" y="195"/>
                  </a:cubicBezTo>
                  <a:cubicBezTo>
                    <a:pt x="1531" y="243"/>
                    <a:pt x="1555" y="316"/>
                    <a:pt x="1604" y="365"/>
                  </a:cubicBezTo>
                  <a:cubicBezTo>
                    <a:pt x="1652" y="413"/>
                    <a:pt x="1701" y="462"/>
                    <a:pt x="1749" y="486"/>
                  </a:cubicBezTo>
                  <a:lnTo>
                    <a:pt x="1749" y="510"/>
                  </a:lnTo>
                  <a:cubicBezTo>
                    <a:pt x="1749" y="559"/>
                    <a:pt x="1701" y="559"/>
                    <a:pt x="1628" y="559"/>
                  </a:cubicBezTo>
                  <a:cubicBezTo>
                    <a:pt x="1555" y="559"/>
                    <a:pt x="1482" y="535"/>
                    <a:pt x="1409" y="510"/>
                  </a:cubicBezTo>
                  <a:cubicBezTo>
                    <a:pt x="1385" y="437"/>
                    <a:pt x="1337" y="389"/>
                    <a:pt x="1288" y="365"/>
                  </a:cubicBezTo>
                  <a:cubicBezTo>
                    <a:pt x="1256" y="365"/>
                    <a:pt x="1234" y="354"/>
                    <a:pt x="1209" y="354"/>
                  </a:cubicBezTo>
                  <a:cubicBezTo>
                    <a:pt x="1196" y="354"/>
                    <a:pt x="1183" y="357"/>
                    <a:pt x="1166" y="365"/>
                  </a:cubicBezTo>
                  <a:cubicBezTo>
                    <a:pt x="1166" y="389"/>
                    <a:pt x="1142" y="413"/>
                    <a:pt x="1166" y="437"/>
                  </a:cubicBezTo>
                  <a:cubicBezTo>
                    <a:pt x="1215" y="486"/>
                    <a:pt x="1264" y="559"/>
                    <a:pt x="1337" y="583"/>
                  </a:cubicBezTo>
                  <a:cubicBezTo>
                    <a:pt x="1385" y="656"/>
                    <a:pt x="1385" y="753"/>
                    <a:pt x="1361" y="850"/>
                  </a:cubicBezTo>
                  <a:cubicBezTo>
                    <a:pt x="1343" y="905"/>
                    <a:pt x="1311" y="932"/>
                    <a:pt x="1255" y="932"/>
                  </a:cubicBezTo>
                  <a:cubicBezTo>
                    <a:pt x="1236" y="932"/>
                    <a:pt x="1215" y="929"/>
                    <a:pt x="1191" y="923"/>
                  </a:cubicBezTo>
                  <a:cubicBezTo>
                    <a:pt x="1142" y="923"/>
                    <a:pt x="1069" y="899"/>
                    <a:pt x="1021" y="850"/>
                  </a:cubicBezTo>
                  <a:cubicBezTo>
                    <a:pt x="996" y="729"/>
                    <a:pt x="924" y="608"/>
                    <a:pt x="826" y="535"/>
                  </a:cubicBezTo>
                  <a:lnTo>
                    <a:pt x="729" y="535"/>
                  </a:lnTo>
                  <a:cubicBezTo>
                    <a:pt x="705" y="559"/>
                    <a:pt x="705" y="583"/>
                    <a:pt x="705" y="632"/>
                  </a:cubicBezTo>
                  <a:cubicBezTo>
                    <a:pt x="754" y="753"/>
                    <a:pt x="826" y="850"/>
                    <a:pt x="924" y="923"/>
                  </a:cubicBezTo>
                  <a:cubicBezTo>
                    <a:pt x="948" y="972"/>
                    <a:pt x="948" y="1021"/>
                    <a:pt x="924" y="1093"/>
                  </a:cubicBezTo>
                  <a:cubicBezTo>
                    <a:pt x="924" y="1129"/>
                    <a:pt x="898" y="1151"/>
                    <a:pt x="874" y="1151"/>
                  </a:cubicBezTo>
                  <a:cubicBezTo>
                    <a:pt x="865" y="1151"/>
                    <a:pt x="857" y="1148"/>
                    <a:pt x="851" y="1142"/>
                  </a:cubicBezTo>
                  <a:cubicBezTo>
                    <a:pt x="802" y="1142"/>
                    <a:pt x="754" y="1118"/>
                    <a:pt x="729" y="1093"/>
                  </a:cubicBezTo>
                  <a:cubicBezTo>
                    <a:pt x="729" y="972"/>
                    <a:pt x="656" y="875"/>
                    <a:pt x="559" y="826"/>
                  </a:cubicBezTo>
                  <a:cubicBezTo>
                    <a:pt x="547" y="814"/>
                    <a:pt x="529" y="808"/>
                    <a:pt x="508" y="808"/>
                  </a:cubicBezTo>
                  <a:cubicBezTo>
                    <a:pt x="486" y="808"/>
                    <a:pt x="462" y="814"/>
                    <a:pt x="438" y="826"/>
                  </a:cubicBezTo>
                  <a:cubicBezTo>
                    <a:pt x="438" y="826"/>
                    <a:pt x="413" y="875"/>
                    <a:pt x="438" y="899"/>
                  </a:cubicBezTo>
                  <a:cubicBezTo>
                    <a:pt x="462" y="996"/>
                    <a:pt x="535" y="1093"/>
                    <a:pt x="632" y="1166"/>
                  </a:cubicBezTo>
                  <a:cubicBezTo>
                    <a:pt x="608" y="1239"/>
                    <a:pt x="559" y="1312"/>
                    <a:pt x="486" y="1336"/>
                  </a:cubicBezTo>
                  <a:cubicBezTo>
                    <a:pt x="455" y="1356"/>
                    <a:pt x="424" y="1364"/>
                    <a:pt x="393" y="1364"/>
                  </a:cubicBezTo>
                  <a:cubicBezTo>
                    <a:pt x="234" y="1364"/>
                    <a:pt x="98" y="1142"/>
                    <a:pt x="98" y="1142"/>
                  </a:cubicBezTo>
                  <a:cubicBezTo>
                    <a:pt x="85" y="1130"/>
                    <a:pt x="73" y="1124"/>
                    <a:pt x="64" y="1124"/>
                  </a:cubicBezTo>
                  <a:cubicBezTo>
                    <a:pt x="55" y="1124"/>
                    <a:pt x="49" y="1130"/>
                    <a:pt x="49" y="1142"/>
                  </a:cubicBezTo>
                  <a:cubicBezTo>
                    <a:pt x="25" y="1166"/>
                    <a:pt x="0" y="1191"/>
                    <a:pt x="25" y="1215"/>
                  </a:cubicBezTo>
                  <a:cubicBezTo>
                    <a:pt x="25" y="1215"/>
                    <a:pt x="195" y="1482"/>
                    <a:pt x="389" y="1482"/>
                  </a:cubicBezTo>
                  <a:cubicBezTo>
                    <a:pt x="438" y="1458"/>
                    <a:pt x="486" y="1433"/>
                    <a:pt x="535" y="1385"/>
                  </a:cubicBezTo>
                  <a:cubicBezTo>
                    <a:pt x="608" y="1336"/>
                    <a:pt x="681" y="1263"/>
                    <a:pt x="705" y="1166"/>
                  </a:cubicBezTo>
                  <a:cubicBezTo>
                    <a:pt x="754" y="1191"/>
                    <a:pt x="778" y="1191"/>
                    <a:pt x="826" y="1215"/>
                  </a:cubicBezTo>
                  <a:cubicBezTo>
                    <a:pt x="839" y="1219"/>
                    <a:pt x="852" y="1221"/>
                    <a:pt x="866" y="1221"/>
                  </a:cubicBezTo>
                  <a:cubicBezTo>
                    <a:pt x="930" y="1221"/>
                    <a:pt x="1001" y="1174"/>
                    <a:pt x="1021" y="1093"/>
                  </a:cubicBezTo>
                  <a:cubicBezTo>
                    <a:pt x="1021" y="1045"/>
                    <a:pt x="1021" y="996"/>
                    <a:pt x="1021" y="948"/>
                  </a:cubicBezTo>
                  <a:cubicBezTo>
                    <a:pt x="1069" y="972"/>
                    <a:pt x="1118" y="996"/>
                    <a:pt x="1166" y="996"/>
                  </a:cubicBezTo>
                  <a:cubicBezTo>
                    <a:pt x="1192" y="1007"/>
                    <a:pt x="1218" y="1011"/>
                    <a:pt x="1243" y="1011"/>
                  </a:cubicBezTo>
                  <a:cubicBezTo>
                    <a:pt x="1335" y="1011"/>
                    <a:pt x="1415" y="946"/>
                    <a:pt x="1434" y="850"/>
                  </a:cubicBezTo>
                  <a:cubicBezTo>
                    <a:pt x="1458" y="778"/>
                    <a:pt x="1458" y="680"/>
                    <a:pt x="1434" y="608"/>
                  </a:cubicBezTo>
                  <a:cubicBezTo>
                    <a:pt x="1507" y="608"/>
                    <a:pt x="1555" y="632"/>
                    <a:pt x="1628" y="632"/>
                  </a:cubicBezTo>
                  <a:cubicBezTo>
                    <a:pt x="1701" y="632"/>
                    <a:pt x="1798" y="608"/>
                    <a:pt x="1822" y="535"/>
                  </a:cubicBezTo>
                  <a:cubicBezTo>
                    <a:pt x="1847" y="510"/>
                    <a:pt x="1847" y="510"/>
                    <a:pt x="1847" y="486"/>
                  </a:cubicBezTo>
                  <a:cubicBezTo>
                    <a:pt x="1859" y="498"/>
                    <a:pt x="1877" y="504"/>
                    <a:pt x="1895" y="504"/>
                  </a:cubicBezTo>
                  <a:cubicBezTo>
                    <a:pt x="1913" y="504"/>
                    <a:pt x="1932" y="498"/>
                    <a:pt x="1944" y="486"/>
                  </a:cubicBezTo>
                  <a:cubicBezTo>
                    <a:pt x="1992" y="486"/>
                    <a:pt x="2041" y="462"/>
                    <a:pt x="2065" y="413"/>
                  </a:cubicBezTo>
                  <a:cubicBezTo>
                    <a:pt x="2090" y="267"/>
                    <a:pt x="2065" y="146"/>
                    <a:pt x="2017" y="25"/>
                  </a:cubicBezTo>
                  <a:cubicBezTo>
                    <a:pt x="1992" y="0"/>
                    <a:pt x="1968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5"/>
            <p:cNvSpPr/>
            <p:nvPr/>
          </p:nvSpPr>
          <p:spPr>
            <a:xfrm>
              <a:off x="-868753" y="3630488"/>
              <a:ext cx="108420" cy="91959"/>
            </a:xfrm>
            <a:custGeom>
              <a:rect b="b" l="l" r="r" t="t"/>
              <a:pathLst>
                <a:path extrusionOk="0" h="1224" w="1443">
                  <a:moveTo>
                    <a:pt x="158" y="1"/>
                  </a:moveTo>
                  <a:cubicBezTo>
                    <a:pt x="118" y="1"/>
                    <a:pt x="76" y="3"/>
                    <a:pt x="34" y="6"/>
                  </a:cubicBezTo>
                  <a:cubicBezTo>
                    <a:pt x="34" y="6"/>
                    <a:pt x="34" y="6"/>
                    <a:pt x="34" y="6"/>
                  </a:cubicBezTo>
                  <a:lnTo>
                    <a:pt x="34" y="6"/>
                  </a:lnTo>
                  <a:cubicBezTo>
                    <a:pt x="33" y="6"/>
                    <a:pt x="1" y="1224"/>
                    <a:pt x="1328" y="1224"/>
                  </a:cubicBezTo>
                  <a:cubicBezTo>
                    <a:pt x="1365" y="1224"/>
                    <a:pt x="1404" y="1223"/>
                    <a:pt x="1443" y="1221"/>
                  </a:cubicBezTo>
                  <a:cubicBezTo>
                    <a:pt x="1443" y="1221"/>
                    <a:pt x="1240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5"/>
            <p:cNvSpPr/>
            <p:nvPr/>
          </p:nvSpPr>
          <p:spPr>
            <a:xfrm>
              <a:off x="-837046" y="3663019"/>
              <a:ext cx="80394" cy="62884"/>
            </a:xfrm>
            <a:custGeom>
              <a:rect b="b" l="l" r="r" t="t"/>
              <a:pathLst>
                <a:path extrusionOk="0" h="837" w="1070">
                  <a:moveTo>
                    <a:pt x="53" y="0"/>
                  </a:moveTo>
                  <a:cubicBezTo>
                    <a:pt x="37" y="0"/>
                    <a:pt x="25" y="17"/>
                    <a:pt x="25" y="35"/>
                  </a:cubicBezTo>
                  <a:cubicBezTo>
                    <a:pt x="1" y="59"/>
                    <a:pt x="25" y="83"/>
                    <a:pt x="49" y="83"/>
                  </a:cubicBezTo>
                  <a:cubicBezTo>
                    <a:pt x="414" y="253"/>
                    <a:pt x="729" y="496"/>
                    <a:pt x="997" y="812"/>
                  </a:cubicBezTo>
                  <a:cubicBezTo>
                    <a:pt x="997" y="812"/>
                    <a:pt x="1021" y="836"/>
                    <a:pt x="1021" y="836"/>
                  </a:cubicBezTo>
                  <a:lnTo>
                    <a:pt x="1045" y="812"/>
                  </a:lnTo>
                  <a:cubicBezTo>
                    <a:pt x="1069" y="812"/>
                    <a:pt x="1069" y="788"/>
                    <a:pt x="1069" y="763"/>
                  </a:cubicBezTo>
                  <a:cubicBezTo>
                    <a:pt x="802" y="423"/>
                    <a:pt x="462" y="156"/>
                    <a:pt x="74" y="10"/>
                  </a:cubicBezTo>
                  <a:cubicBezTo>
                    <a:pt x="66" y="3"/>
                    <a:pt x="59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5"/>
            <p:cNvSpPr/>
            <p:nvPr/>
          </p:nvSpPr>
          <p:spPr>
            <a:xfrm>
              <a:off x="-764015" y="3539732"/>
              <a:ext cx="129683" cy="73101"/>
            </a:xfrm>
            <a:custGeom>
              <a:rect b="b" l="l" r="r" t="t"/>
              <a:pathLst>
                <a:path extrusionOk="0" h="973" w="1726">
                  <a:moveTo>
                    <a:pt x="1242" y="0"/>
                  </a:moveTo>
                  <a:cubicBezTo>
                    <a:pt x="434" y="0"/>
                    <a:pt x="0" y="850"/>
                    <a:pt x="0" y="850"/>
                  </a:cubicBezTo>
                  <a:cubicBezTo>
                    <a:pt x="232" y="937"/>
                    <a:pt x="435" y="973"/>
                    <a:pt x="612" y="973"/>
                  </a:cubicBezTo>
                  <a:cubicBezTo>
                    <a:pt x="1474" y="973"/>
                    <a:pt x="1725" y="117"/>
                    <a:pt x="1725" y="97"/>
                  </a:cubicBezTo>
                  <a:cubicBezTo>
                    <a:pt x="1552" y="29"/>
                    <a:pt x="1391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5"/>
            <p:cNvSpPr/>
            <p:nvPr/>
          </p:nvSpPr>
          <p:spPr>
            <a:xfrm>
              <a:off x="-769500" y="3568882"/>
              <a:ext cx="94971" cy="38391"/>
            </a:xfrm>
            <a:custGeom>
              <a:rect b="b" l="l" r="r" t="t"/>
              <a:pathLst>
                <a:path extrusionOk="0" h="511" w="1264">
                  <a:moveTo>
                    <a:pt x="1191" y="0"/>
                  </a:moveTo>
                  <a:cubicBezTo>
                    <a:pt x="778" y="49"/>
                    <a:pt x="389" y="194"/>
                    <a:pt x="25" y="413"/>
                  </a:cubicBezTo>
                  <a:cubicBezTo>
                    <a:pt x="0" y="462"/>
                    <a:pt x="25" y="510"/>
                    <a:pt x="73" y="510"/>
                  </a:cubicBezTo>
                  <a:cubicBezTo>
                    <a:pt x="73" y="510"/>
                    <a:pt x="98" y="510"/>
                    <a:pt x="98" y="486"/>
                  </a:cubicBezTo>
                  <a:cubicBezTo>
                    <a:pt x="438" y="267"/>
                    <a:pt x="802" y="146"/>
                    <a:pt x="1215" y="97"/>
                  </a:cubicBezTo>
                  <a:cubicBezTo>
                    <a:pt x="1239" y="97"/>
                    <a:pt x="1264" y="73"/>
                    <a:pt x="1264" y="49"/>
                  </a:cubicBezTo>
                  <a:cubicBezTo>
                    <a:pt x="1239" y="24"/>
                    <a:pt x="1215" y="0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5"/>
            <p:cNvSpPr/>
            <p:nvPr/>
          </p:nvSpPr>
          <p:spPr>
            <a:xfrm>
              <a:off x="-800981" y="3409081"/>
              <a:ext cx="60784" cy="462801"/>
            </a:xfrm>
            <a:custGeom>
              <a:rect b="b" l="l" r="r" t="t"/>
              <a:pathLst>
                <a:path extrusionOk="0" h="6160" w="809">
                  <a:moveTo>
                    <a:pt x="69" y="1"/>
                  </a:moveTo>
                  <a:cubicBezTo>
                    <a:pt x="37" y="1"/>
                    <a:pt x="0" y="32"/>
                    <a:pt x="31" y="62"/>
                  </a:cubicBezTo>
                  <a:cubicBezTo>
                    <a:pt x="711" y="1860"/>
                    <a:pt x="541" y="6063"/>
                    <a:pt x="541" y="6111"/>
                  </a:cubicBezTo>
                  <a:cubicBezTo>
                    <a:pt x="541" y="6135"/>
                    <a:pt x="565" y="6135"/>
                    <a:pt x="589" y="6160"/>
                  </a:cubicBezTo>
                  <a:cubicBezTo>
                    <a:pt x="614" y="6135"/>
                    <a:pt x="638" y="6135"/>
                    <a:pt x="638" y="6111"/>
                  </a:cubicBezTo>
                  <a:cubicBezTo>
                    <a:pt x="638" y="6063"/>
                    <a:pt x="808" y="1836"/>
                    <a:pt x="104" y="38"/>
                  </a:cubicBezTo>
                  <a:cubicBezTo>
                    <a:pt x="104" y="11"/>
                    <a:pt x="87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5"/>
            <p:cNvSpPr/>
            <p:nvPr/>
          </p:nvSpPr>
          <p:spPr>
            <a:xfrm>
              <a:off x="-905869" y="3300294"/>
              <a:ext cx="198507" cy="165361"/>
            </a:xfrm>
            <a:custGeom>
              <a:rect b="b" l="l" r="r" t="t"/>
              <a:pathLst>
                <a:path extrusionOk="0" h="2201" w="2642">
                  <a:moveTo>
                    <a:pt x="898" y="1"/>
                  </a:moveTo>
                  <a:cubicBezTo>
                    <a:pt x="722" y="1"/>
                    <a:pt x="649" y="636"/>
                    <a:pt x="649" y="636"/>
                  </a:cubicBezTo>
                  <a:cubicBezTo>
                    <a:pt x="649" y="636"/>
                    <a:pt x="381" y="252"/>
                    <a:pt x="219" y="252"/>
                  </a:cubicBezTo>
                  <a:cubicBezTo>
                    <a:pt x="198" y="252"/>
                    <a:pt x="180" y="258"/>
                    <a:pt x="164" y="271"/>
                  </a:cubicBezTo>
                  <a:cubicBezTo>
                    <a:pt x="0" y="365"/>
                    <a:pt x="217" y="2201"/>
                    <a:pt x="1307" y="2201"/>
                  </a:cubicBezTo>
                  <a:cubicBezTo>
                    <a:pt x="1353" y="2201"/>
                    <a:pt x="1401" y="2197"/>
                    <a:pt x="1451" y="2190"/>
                  </a:cubicBezTo>
                  <a:cubicBezTo>
                    <a:pt x="2641" y="2045"/>
                    <a:pt x="2569" y="1170"/>
                    <a:pt x="2569" y="1170"/>
                  </a:cubicBezTo>
                  <a:cubicBezTo>
                    <a:pt x="2569" y="1170"/>
                    <a:pt x="2544" y="369"/>
                    <a:pt x="2374" y="126"/>
                  </a:cubicBezTo>
                  <a:cubicBezTo>
                    <a:pt x="2348" y="89"/>
                    <a:pt x="2321" y="73"/>
                    <a:pt x="2293" y="73"/>
                  </a:cubicBezTo>
                  <a:cubicBezTo>
                    <a:pt x="2136" y="73"/>
                    <a:pt x="1961" y="563"/>
                    <a:pt x="1961" y="563"/>
                  </a:cubicBezTo>
                  <a:cubicBezTo>
                    <a:pt x="1888" y="369"/>
                    <a:pt x="1791" y="199"/>
                    <a:pt x="1670" y="53"/>
                  </a:cubicBezTo>
                  <a:cubicBezTo>
                    <a:pt x="1650" y="38"/>
                    <a:pt x="1631" y="32"/>
                    <a:pt x="1612" y="32"/>
                  </a:cubicBezTo>
                  <a:cubicBezTo>
                    <a:pt x="1443" y="32"/>
                    <a:pt x="1305" y="563"/>
                    <a:pt x="1305" y="563"/>
                  </a:cubicBezTo>
                  <a:cubicBezTo>
                    <a:pt x="1232" y="369"/>
                    <a:pt x="1111" y="199"/>
                    <a:pt x="990" y="53"/>
                  </a:cubicBezTo>
                  <a:cubicBezTo>
                    <a:pt x="957" y="16"/>
                    <a:pt x="926" y="1"/>
                    <a:pt x="8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5"/>
            <p:cNvSpPr/>
            <p:nvPr/>
          </p:nvSpPr>
          <p:spPr>
            <a:xfrm>
              <a:off x="-884456" y="3364454"/>
              <a:ext cx="171608" cy="62133"/>
            </a:xfrm>
            <a:custGeom>
              <a:rect b="b" l="l" r="r" t="t"/>
              <a:pathLst>
                <a:path extrusionOk="0" h="827" w="2284">
                  <a:moveTo>
                    <a:pt x="1846" y="122"/>
                  </a:moveTo>
                  <a:lnTo>
                    <a:pt x="1846" y="122"/>
                  </a:lnTo>
                  <a:cubicBezTo>
                    <a:pt x="1871" y="146"/>
                    <a:pt x="1895" y="146"/>
                    <a:pt x="1919" y="195"/>
                  </a:cubicBezTo>
                  <a:cubicBezTo>
                    <a:pt x="1919" y="219"/>
                    <a:pt x="1919" y="243"/>
                    <a:pt x="1919" y="268"/>
                  </a:cubicBezTo>
                  <a:cubicBezTo>
                    <a:pt x="1895" y="268"/>
                    <a:pt x="1895" y="243"/>
                    <a:pt x="1895" y="243"/>
                  </a:cubicBezTo>
                  <a:cubicBezTo>
                    <a:pt x="1871" y="195"/>
                    <a:pt x="1846" y="146"/>
                    <a:pt x="1846" y="122"/>
                  </a:cubicBezTo>
                  <a:close/>
                  <a:moveTo>
                    <a:pt x="923" y="170"/>
                  </a:moveTo>
                  <a:lnTo>
                    <a:pt x="923" y="170"/>
                  </a:lnTo>
                  <a:cubicBezTo>
                    <a:pt x="947" y="219"/>
                    <a:pt x="947" y="268"/>
                    <a:pt x="972" y="292"/>
                  </a:cubicBezTo>
                  <a:cubicBezTo>
                    <a:pt x="947" y="268"/>
                    <a:pt x="923" y="219"/>
                    <a:pt x="923" y="170"/>
                  </a:cubicBezTo>
                  <a:close/>
                  <a:moveTo>
                    <a:pt x="583" y="341"/>
                  </a:moveTo>
                  <a:lnTo>
                    <a:pt x="583" y="341"/>
                  </a:lnTo>
                  <a:cubicBezTo>
                    <a:pt x="607" y="365"/>
                    <a:pt x="632" y="413"/>
                    <a:pt x="632" y="486"/>
                  </a:cubicBezTo>
                  <a:cubicBezTo>
                    <a:pt x="607" y="438"/>
                    <a:pt x="583" y="389"/>
                    <a:pt x="583" y="341"/>
                  </a:cubicBezTo>
                  <a:close/>
                  <a:moveTo>
                    <a:pt x="2211" y="0"/>
                  </a:moveTo>
                  <a:cubicBezTo>
                    <a:pt x="2186" y="0"/>
                    <a:pt x="2162" y="25"/>
                    <a:pt x="2186" y="49"/>
                  </a:cubicBezTo>
                  <a:cubicBezTo>
                    <a:pt x="2186" y="122"/>
                    <a:pt x="2186" y="292"/>
                    <a:pt x="2138" y="341"/>
                  </a:cubicBezTo>
                  <a:cubicBezTo>
                    <a:pt x="2113" y="365"/>
                    <a:pt x="2089" y="365"/>
                    <a:pt x="2065" y="365"/>
                  </a:cubicBezTo>
                  <a:cubicBezTo>
                    <a:pt x="2041" y="365"/>
                    <a:pt x="2016" y="365"/>
                    <a:pt x="1992" y="341"/>
                  </a:cubicBezTo>
                  <a:cubicBezTo>
                    <a:pt x="2016" y="292"/>
                    <a:pt x="2016" y="243"/>
                    <a:pt x="1992" y="195"/>
                  </a:cubicBezTo>
                  <a:cubicBezTo>
                    <a:pt x="1992" y="122"/>
                    <a:pt x="1943" y="49"/>
                    <a:pt x="1895" y="25"/>
                  </a:cubicBezTo>
                  <a:cubicBezTo>
                    <a:pt x="1846" y="25"/>
                    <a:pt x="1822" y="25"/>
                    <a:pt x="1798" y="49"/>
                  </a:cubicBezTo>
                  <a:cubicBezTo>
                    <a:pt x="1749" y="98"/>
                    <a:pt x="1749" y="170"/>
                    <a:pt x="1798" y="219"/>
                  </a:cubicBezTo>
                  <a:cubicBezTo>
                    <a:pt x="1822" y="292"/>
                    <a:pt x="1846" y="341"/>
                    <a:pt x="1895" y="365"/>
                  </a:cubicBezTo>
                  <a:lnTo>
                    <a:pt x="1871" y="389"/>
                  </a:lnTo>
                  <a:cubicBezTo>
                    <a:pt x="1858" y="401"/>
                    <a:pt x="1834" y="407"/>
                    <a:pt x="1810" y="407"/>
                  </a:cubicBezTo>
                  <a:cubicBezTo>
                    <a:pt x="1786" y="407"/>
                    <a:pt x="1761" y="401"/>
                    <a:pt x="1749" y="389"/>
                  </a:cubicBezTo>
                  <a:cubicBezTo>
                    <a:pt x="1676" y="365"/>
                    <a:pt x="1603" y="316"/>
                    <a:pt x="1555" y="268"/>
                  </a:cubicBezTo>
                  <a:cubicBezTo>
                    <a:pt x="1555" y="195"/>
                    <a:pt x="1530" y="146"/>
                    <a:pt x="1482" y="98"/>
                  </a:cubicBezTo>
                  <a:cubicBezTo>
                    <a:pt x="1458" y="49"/>
                    <a:pt x="1409" y="49"/>
                    <a:pt x="1385" y="49"/>
                  </a:cubicBezTo>
                  <a:cubicBezTo>
                    <a:pt x="1360" y="73"/>
                    <a:pt x="1336" y="98"/>
                    <a:pt x="1336" y="122"/>
                  </a:cubicBezTo>
                  <a:cubicBezTo>
                    <a:pt x="1360" y="195"/>
                    <a:pt x="1409" y="268"/>
                    <a:pt x="1458" y="316"/>
                  </a:cubicBezTo>
                  <a:cubicBezTo>
                    <a:pt x="1458" y="413"/>
                    <a:pt x="1433" y="511"/>
                    <a:pt x="1385" y="583"/>
                  </a:cubicBezTo>
                  <a:cubicBezTo>
                    <a:pt x="1360" y="608"/>
                    <a:pt x="1336" y="620"/>
                    <a:pt x="1309" y="620"/>
                  </a:cubicBezTo>
                  <a:cubicBezTo>
                    <a:pt x="1281" y="620"/>
                    <a:pt x="1251" y="608"/>
                    <a:pt x="1215" y="583"/>
                  </a:cubicBezTo>
                  <a:cubicBezTo>
                    <a:pt x="1142" y="559"/>
                    <a:pt x="1093" y="511"/>
                    <a:pt x="1069" y="462"/>
                  </a:cubicBezTo>
                  <a:cubicBezTo>
                    <a:pt x="1093" y="341"/>
                    <a:pt x="1069" y="195"/>
                    <a:pt x="996" y="98"/>
                  </a:cubicBezTo>
                  <a:cubicBezTo>
                    <a:pt x="979" y="80"/>
                    <a:pt x="950" y="63"/>
                    <a:pt x="925" y="63"/>
                  </a:cubicBezTo>
                  <a:cubicBezTo>
                    <a:pt x="915" y="63"/>
                    <a:pt x="906" y="66"/>
                    <a:pt x="899" y="73"/>
                  </a:cubicBezTo>
                  <a:cubicBezTo>
                    <a:pt x="850" y="73"/>
                    <a:pt x="850" y="98"/>
                    <a:pt x="850" y="146"/>
                  </a:cubicBezTo>
                  <a:cubicBezTo>
                    <a:pt x="850" y="243"/>
                    <a:pt x="875" y="365"/>
                    <a:pt x="947" y="462"/>
                  </a:cubicBezTo>
                  <a:cubicBezTo>
                    <a:pt x="947" y="535"/>
                    <a:pt x="923" y="583"/>
                    <a:pt x="899" y="632"/>
                  </a:cubicBezTo>
                  <a:cubicBezTo>
                    <a:pt x="885" y="660"/>
                    <a:pt x="862" y="672"/>
                    <a:pt x="836" y="672"/>
                  </a:cubicBezTo>
                  <a:cubicBezTo>
                    <a:pt x="818" y="672"/>
                    <a:pt x="798" y="666"/>
                    <a:pt x="777" y="656"/>
                  </a:cubicBezTo>
                  <a:cubicBezTo>
                    <a:pt x="753" y="632"/>
                    <a:pt x="729" y="608"/>
                    <a:pt x="705" y="559"/>
                  </a:cubicBezTo>
                  <a:cubicBezTo>
                    <a:pt x="729" y="462"/>
                    <a:pt x="729" y="341"/>
                    <a:pt x="632" y="243"/>
                  </a:cubicBezTo>
                  <a:cubicBezTo>
                    <a:pt x="607" y="219"/>
                    <a:pt x="559" y="219"/>
                    <a:pt x="534" y="219"/>
                  </a:cubicBezTo>
                  <a:cubicBezTo>
                    <a:pt x="510" y="219"/>
                    <a:pt x="486" y="243"/>
                    <a:pt x="486" y="292"/>
                  </a:cubicBezTo>
                  <a:cubicBezTo>
                    <a:pt x="486" y="389"/>
                    <a:pt x="510" y="486"/>
                    <a:pt x="583" y="583"/>
                  </a:cubicBezTo>
                  <a:cubicBezTo>
                    <a:pt x="534" y="656"/>
                    <a:pt x="462" y="705"/>
                    <a:pt x="389" y="705"/>
                  </a:cubicBezTo>
                  <a:cubicBezTo>
                    <a:pt x="374" y="708"/>
                    <a:pt x="360" y="710"/>
                    <a:pt x="347" y="710"/>
                  </a:cubicBezTo>
                  <a:cubicBezTo>
                    <a:pt x="161" y="710"/>
                    <a:pt x="97" y="413"/>
                    <a:pt x="97" y="413"/>
                  </a:cubicBezTo>
                  <a:cubicBezTo>
                    <a:pt x="97" y="389"/>
                    <a:pt x="73" y="365"/>
                    <a:pt x="49" y="365"/>
                  </a:cubicBezTo>
                  <a:cubicBezTo>
                    <a:pt x="24" y="389"/>
                    <a:pt x="0" y="413"/>
                    <a:pt x="0" y="438"/>
                  </a:cubicBezTo>
                  <a:cubicBezTo>
                    <a:pt x="0" y="438"/>
                    <a:pt x="97" y="826"/>
                    <a:pt x="364" y="826"/>
                  </a:cubicBezTo>
                  <a:lnTo>
                    <a:pt x="413" y="802"/>
                  </a:lnTo>
                  <a:cubicBezTo>
                    <a:pt x="510" y="802"/>
                    <a:pt x="583" y="753"/>
                    <a:pt x="656" y="656"/>
                  </a:cubicBezTo>
                  <a:cubicBezTo>
                    <a:pt x="680" y="681"/>
                    <a:pt x="705" y="729"/>
                    <a:pt x="753" y="729"/>
                  </a:cubicBezTo>
                  <a:cubicBezTo>
                    <a:pt x="784" y="760"/>
                    <a:pt x="818" y="773"/>
                    <a:pt x="852" y="773"/>
                  </a:cubicBezTo>
                  <a:cubicBezTo>
                    <a:pt x="899" y="773"/>
                    <a:pt x="943" y="747"/>
                    <a:pt x="972" y="705"/>
                  </a:cubicBezTo>
                  <a:cubicBezTo>
                    <a:pt x="996" y="656"/>
                    <a:pt x="1020" y="608"/>
                    <a:pt x="1045" y="559"/>
                  </a:cubicBezTo>
                  <a:cubicBezTo>
                    <a:pt x="1069" y="608"/>
                    <a:pt x="1117" y="632"/>
                    <a:pt x="1166" y="656"/>
                  </a:cubicBezTo>
                  <a:cubicBezTo>
                    <a:pt x="1198" y="699"/>
                    <a:pt x="1244" y="718"/>
                    <a:pt x="1292" y="718"/>
                  </a:cubicBezTo>
                  <a:cubicBezTo>
                    <a:pt x="1353" y="718"/>
                    <a:pt x="1417" y="687"/>
                    <a:pt x="1458" y="632"/>
                  </a:cubicBezTo>
                  <a:cubicBezTo>
                    <a:pt x="1506" y="559"/>
                    <a:pt x="1530" y="462"/>
                    <a:pt x="1555" y="389"/>
                  </a:cubicBezTo>
                  <a:cubicBezTo>
                    <a:pt x="1603" y="413"/>
                    <a:pt x="1652" y="438"/>
                    <a:pt x="1700" y="462"/>
                  </a:cubicBezTo>
                  <a:cubicBezTo>
                    <a:pt x="1737" y="486"/>
                    <a:pt x="1779" y="498"/>
                    <a:pt x="1822" y="498"/>
                  </a:cubicBezTo>
                  <a:cubicBezTo>
                    <a:pt x="1864" y="498"/>
                    <a:pt x="1907" y="486"/>
                    <a:pt x="1943" y="462"/>
                  </a:cubicBezTo>
                  <a:lnTo>
                    <a:pt x="1968" y="413"/>
                  </a:lnTo>
                  <a:cubicBezTo>
                    <a:pt x="1992" y="438"/>
                    <a:pt x="2016" y="438"/>
                    <a:pt x="2065" y="462"/>
                  </a:cubicBezTo>
                  <a:cubicBezTo>
                    <a:pt x="2113" y="462"/>
                    <a:pt x="2162" y="438"/>
                    <a:pt x="2211" y="413"/>
                  </a:cubicBezTo>
                  <a:cubicBezTo>
                    <a:pt x="2259" y="292"/>
                    <a:pt x="2284" y="170"/>
                    <a:pt x="2284" y="25"/>
                  </a:cubicBezTo>
                  <a:cubicBezTo>
                    <a:pt x="2259" y="0"/>
                    <a:pt x="2235" y="0"/>
                    <a:pt x="2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5"/>
            <p:cNvSpPr/>
            <p:nvPr/>
          </p:nvSpPr>
          <p:spPr>
            <a:xfrm>
              <a:off x="-945691" y="3813429"/>
              <a:ext cx="336905" cy="128472"/>
            </a:xfrm>
            <a:custGeom>
              <a:rect b="b" l="l" r="r" t="t"/>
              <a:pathLst>
                <a:path extrusionOk="0" h="1710" w="4484">
                  <a:moveTo>
                    <a:pt x="3927" y="0"/>
                  </a:moveTo>
                  <a:cubicBezTo>
                    <a:pt x="3752" y="0"/>
                    <a:pt x="3511" y="705"/>
                    <a:pt x="3511" y="705"/>
                  </a:cubicBezTo>
                  <a:cubicBezTo>
                    <a:pt x="3341" y="510"/>
                    <a:pt x="3147" y="316"/>
                    <a:pt x="2928" y="146"/>
                  </a:cubicBezTo>
                  <a:cubicBezTo>
                    <a:pt x="2885" y="106"/>
                    <a:pt x="2847" y="89"/>
                    <a:pt x="2812" y="89"/>
                  </a:cubicBezTo>
                  <a:cubicBezTo>
                    <a:pt x="2594" y="89"/>
                    <a:pt x="2540" y="778"/>
                    <a:pt x="2540" y="778"/>
                  </a:cubicBezTo>
                  <a:cubicBezTo>
                    <a:pt x="2540" y="778"/>
                    <a:pt x="2103" y="268"/>
                    <a:pt x="1957" y="49"/>
                  </a:cubicBezTo>
                  <a:cubicBezTo>
                    <a:pt x="1944" y="34"/>
                    <a:pt x="1928" y="27"/>
                    <a:pt x="1910" y="27"/>
                  </a:cubicBezTo>
                  <a:cubicBezTo>
                    <a:pt x="1697" y="27"/>
                    <a:pt x="1179" y="1021"/>
                    <a:pt x="1179" y="1021"/>
                  </a:cubicBezTo>
                  <a:cubicBezTo>
                    <a:pt x="1082" y="729"/>
                    <a:pt x="912" y="438"/>
                    <a:pt x="669" y="219"/>
                  </a:cubicBezTo>
                  <a:cubicBezTo>
                    <a:pt x="649" y="206"/>
                    <a:pt x="628" y="200"/>
                    <a:pt x="607" y="200"/>
                  </a:cubicBezTo>
                  <a:cubicBezTo>
                    <a:pt x="308" y="200"/>
                    <a:pt x="0" y="1424"/>
                    <a:pt x="159" y="1628"/>
                  </a:cubicBezTo>
                  <a:cubicBezTo>
                    <a:pt x="206" y="1688"/>
                    <a:pt x="548" y="1709"/>
                    <a:pt x="1022" y="1709"/>
                  </a:cubicBezTo>
                  <a:cubicBezTo>
                    <a:pt x="2286" y="1709"/>
                    <a:pt x="4483" y="1555"/>
                    <a:pt x="4483" y="1555"/>
                  </a:cubicBezTo>
                  <a:cubicBezTo>
                    <a:pt x="4362" y="1045"/>
                    <a:pt x="4192" y="535"/>
                    <a:pt x="3997" y="49"/>
                  </a:cubicBezTo>
                  <a:cubicBezTo>
                    <a:pt x="3976" y="15"/>
                    <a:pt x="3952" y="0"/>
                    <a:pt x="3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" name="Google Shape;1131;p25"/>
          <p:cNvGrpSpPr/>
          <p:nvPr/>
        </p:nvGrpSpPr>
        <p:grpSpPr>
          <a:xfrm flipH="1" rot="-2839372">
            <a:off x="7724156" y="-251367"/>
            <a:ext cx="1086153" cy="1413160"/>
            <a:chOff x="4318023" y="4113296"/>
            <a:chExt cx="716422" cy="932073"/>
          </a:xfrm>
        </p:grpSpPr>
        <p:sp>
          <p:nvSpPr>
            <p:cNvPr id="1132" name="Google Shape;1132;p25"/>
            <p:cNvSpPr/>
            <p:nvPr/>
          </p:nvSpPr>
          <p:spPr>
            <a:xfrm>
              <a:off x="4842115" y="4245779"/>
              <a:ext cx="192329" cy="205812"/>
            </a:xfrm>
            <a:custGeom>
              <a:rect b="b" l="l" r="r" t="t"/>
              <a:pathLst>
                <a:path extrusionOk="0" h="2366" w="2211">
                  <a:moveTo>
                    <a:pt x="1579" y="179"/>
                  </a:moveTo>
                  <a:cubicBezTo>
                    <a:pt x="1798" y="179"/>
                    <a:pt x="1943" y="252"/>
                    <a:pt x="1992" y="422"/>
                  </a:cubicBezTo>
                  <a:cubicBezTo>
                    <a:pt x="2041" y="519"/>
                    <a:pt x="2016" y="616"/>
                    <a:pt x="1968" y="689"/>
                  </a:cubicBezTo>
                  <a:cubicBezTo>
                    <a:pt x="1798" y="908"/>
                    <a:pt x="1239" y="1005"/>
                    <a:pt x="802" y="1005"/>
                  </a:cubicBezTo>
                  <a:lnTo>
                    <a:pt x="777" y="1005"/>
                  </a:lnTo>
                  <a:cubicBezTo>
                    <a:pt x="705" y="1005"/>
                    <a:pt x="680" y="1054"/>
                    <a:pt x="705" y="1127"/>
                  </a:cubicBezTo>
                  <a:cubicBezTo>
                    <a:pt x="802" y="1321"/>
                    <a:pt x="1045" y="1904"/>
                    <a:pt x="826" y="2171"/>
                  </a:cubicBezTo>
                  <a:cubicBezTo>
                    <a:pt x="802" y="2195"/>
                    <a:pt x="777" y="2195"/>
                    <a:pt x="777" y="2195"/>
                  </a:cubicBezTo>
                  <a:cubicBezTo>
                    <a:pt x="632" y="2195"/>
                    <a:pt x="364" y="1782"/>
                    <a:pt x="170" y="1369"/>
                  </a:cubicBezTo>
                  <a:lnTo>
                    <a:pt x="486" y="495"/>
                  </a:lnTo>
                  <a:cubicBezTo>
                    <a:pt x="826" y="325"/>
                    <a:pt x="1190" y="203"/>
                    <a:pt x="1579" y="179"/>
                  </a:cubicBezTo>
                  <a:close/>
                  <a:moveTo>
                    <a:pt x="1663" y="1"/>
                  </a:moveTo>
                  <a:cubicBezTo>
                    <a:pt x="1635" y="1"/>
                    <a:pt x="1607" y="4"/>
                    <a:pt x="1579" y="9"/>
                  </a:cubicBezTo>
                  <a:cubicBezTo>
                    <a:pt x="1142" y="33"/>
                    <a:pt x="753" y="155"/>
                    <a:pt x="389" y="349"/>
                  </a:cubicBezTo>
                  <a:cubicBezTo>
                    <a:pt x="364" y="374"/>
                    <a:pt x="340" y="374"/>
                    <a:pt x="340" y="398"/>
                  </a:cubicBezTo>
                  <a:lnTo>
                    <a:pt x="0" y="1345"/>
                  </a:lnTo>
                  <a:cubicBezTo>
                    <a:pt x="0" y="1345"/>
                    <a:pt x="0" y="1369"/>
                    <a:pt x="0" y="1394"/>
                  </a:cubicBezTo>
                  <a:cubicBezTo>
                    <a:pt x="73" y="1564"/>
                    <a:pt x="437" y="2365"/>
                    <a:pt x="777" y="2365"/>
                  </a:cubicBezTo>
                  <a:cubicBezTo>
                    <a:pt x="850" y="2365"/>
                    <a:pt x="923" y="2341"/>
                    <a:pt x="972" y="2268"/>
                  </a:cubicBezTo>
                  <a:cubicBezTo>
                    <a:pt x="1215" y="1953"/>
                    <a:pt x="1020" y="1394"/>
                    <a:pt x="899" y="1151"/>
                  </a:cubicBezTo>
                  <a:cubicBezTo>
                    <a:pt x="1215" y="1151"/>
                    <a:pt x="1871" y="1102"/>
                    <a:pt x="2089" y="786"/>
                  </a:cubicBezTo>
                  <a:cubicBezTo>
                    <a:pt x="2186" y="665"/>
                    <a:pt x="2211" y="519"/>
                    <a:pt x="2162" y="374"/>
                  </a:cubicBezTo>
                  <a:cubicBezTo>
                    <a:pt x="2076" y="159"/>
                    <a:pt x="187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5"/>
            <p:cNvSpPr/>
            <p:nvPr/>
          </p:nvSpPr>
          <p:spPr>
            <a:xfrm>
              <a:off x="4730077" y="4175144"/>
              <a:ext cx="156491" cy="223645"/>
            </a:xfrm>
            <a:custGeom>
              <a:rect b="b" l="l" r="r" t="t"/>
              <a:pathLst>
                <a:path extrusionOk="0" h="2571" w="1799">
                  <a:moveTo>
                    <a:pt x="649" y="0"/>
                  </a:moveTo>
                  <a:cubicBezTo>
                    <a:pt x="597" y="0"/>
                    <a:pt x="542" y="6"/>
                    <a:pt x="486" y="19"/>
                  </a:cubicBezTo>
                  <a:cubicBezTo>
                    <a:pt x="365" y="44"/>
                    <a:pt x="244" y="141"/>
                    <a:pt x="195" y="262"/>
                  </a:cubicBezTo>
                  <a:cubicBezTo>
                    <a:pt x="98" y="602"/>
                    <a:pt x="511" y="1113"/>
                    <a:pt x="827" y="1501"/>
                  </a:cubicBezTo>
                  <a:cubicBezTo>
                    <a:pt x="632" y="1574"/>
                    <a:pt x="462" y="1671"/>
                    <a:pt x="292" y="1793"/>
                  </a:cubicBezTo>
                  <a:cubicBezTo>
                    <a:pt x="122" y="1890"/>
                    <a:pt x="1" y="2109"/>
                    <a:pt x="49" y="2327"/>
                  </a:cubicBezTo>
                  <a:cubicBezTo>
                    <a:pt x="49" y="2400"/>
                    <a:pt x="122" y="2497"/>
                    <a:pt x="195" y="2522"/>
                  </a:cubicBezTo>
                  <a:cubicBezTo>
                    <a:pt x="268" y="2546"/>
                    <a:pt x="341" y="2570"/>
                    <a:pt x="414" y="2570"/>
                  </a:cubicBezTo>
                  <a:cubicBezTo>
                    <a:pt x="754" y="2522"/>
                    <a:pt x="1094" y="2424"/>
                    <a:pt x="1410" y="2254"/>
                  </a:cubicBezTo>
                  <a:cubicBezTo>
                    <a:pt x="1458" y="2230"/>
                    <a:pt x="1458" y="2181"/>
                    <a:pt x="1434" y="2133"/>
                  </a:cubicBezTo>
                  <a:cubicBezTo>
                    <a:pt x="1434" y="2116"/>
                    <a:pt x="1397" y="2099"/>
                    <a:pt x="1367" y="2099"/>
                  </a:cubicBezTo>
                  <a:cubicBezTo>
                    <a:pt x="1355" y="2099"/>
                    <a:pt x="1344" y="2101"/>
                    <a:pt x="1337" y="2109"/>
                  </a:cubicBezTo>
                  <a:cubicBezTo>
                    <a:pt x="1075" y="2229"/>
                    <a:pt x="664" y="2400"/>
                    <a:pt x="406" y="2400"/>
                  </a:cubicBezTo>
                  <a:cubicBezTo>
                    <a:pt x="352" y="2400"/>
                    <a:pt x="305" y="2393"/>
                    <a:pt x="268" y="2376"/>
                  </a:cubicBezTo>
                  <a:cubicBezTo>
                    <a:pt x="244" y="2352"/>
                    <a:pt x="219" y="2327"/>
                    <a:pt x="195" y="2279"/>
                  </a:cubicBezTo>
                  <a:cubicBezTo>
                    <a:pt x="195" y="2206"/>
                    <a:pt x="219" y="2109"/>
                    <a:pt x="268" y="2036"/>
                  </a:cubicBezTo>
                  <a:cubicBezTo>
                    <a:pt x="462" y="1841"/>
                    <a:pt x="705" y="1696"/>
                    <a:pt x="972" y="1647"/>
                  </a:cubicBezTo>
                  <a:cubicBezTo>
                    <a:pt x="997" y="1647"/>
                    <a:pt x="1021" y="1623"/>
                    <a:pt x="1045" y="1598"/>
                  </a:cubicBezTo>
                  <a:cubicBezTo>
                    <a:pt x="1094" y="1550"/>
                    <a:pt x="1069" y="1526"/>
                    <a:pt x="997" y="1428"/>
                  </a:cubicBezTo>
                  <a:cubicBezTo>
                    <a:pt x="389" y="724"/>
                    <a:pt x="316" y="432"/>
                    <a:pt x="365" y="311"/>
                  </a:cubicBezTo>
                  <a:cubicBezTo>
                    <a:pt x="365" y="287"/>
                    <a:pt x="389" y="214"/>
                    <a:pt x="511" y="190"/>
                  </a:cubicBezTo>
                  <a:cubicBezTo>
                    <a:pt x="554" y="179"/>
                    <a:pt x="596" y="174"/>
                    <a:pt x="636" y="174"/>
                  </a:cubicBezTo>
                  <a:cubicBezTo>
                    <a:pt x="1244" y="174"/>
                    <a:pt x="1628" y="1283"/>
                    <a:pt x="1628" y="1283"/>
                  </a:cubicBezTo>
                  <a:cubicBezTo>
                    <a:pt x="1652" y="1307"/>
                    <a:pt x="1701" y="1331"/>
                    <a:pt x="1725" y="1331"/>
                  </a:cubicBezTo>
                  <a:cubicBezTo>
                    <a:pt x="1774" y="1307"/>
                    <a:pt x="1798" y="1258"/>
                    <a:pt x="1798" y="1210"/>
                  </a:cubicBezTo>
                  <a:cubicBezTo>
                    <a:pt x="1776" y="1165"/>
                    <a:pt x="1373" y="0"/>
                    <a:pt x="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5"/>
            <p:cNvSpPr/>
            <p:nvPr/>
          </p:nvSpPr>
          <p:spPr>
            <a:xfrm>
              <a:off x="4828807" y="4113296"/>
              <a:ext cx="167625" cy="150227"/>
            </a:xfrm>
            <a:custGeom>
              <a:rect b="b" l="l" r="r" t="t"/>
              <a:pathLst>
                <a:path extrusionOk="0" h="1727" w="1927">
                  <a:moveTo>
                    <a:pt x="119" y="1"/>
                  </a:moveTo>
                  <a:cubicBezTo>
                    <a:pt x="57" y="1"/>
                    <a:pt x="1" y="74"/>
                    <a:pt x="56" y="147"/>
                  </a:cubicBezTo>
                  <a:cubicBezTo>
                    <a:pt x="347" y="463"/>
                    <a:pt x="566" y="828"/>
                    <a:pt x="712" y="1241"/>
                  </a:cubicBezTo>
                  <a:cubicBezTo>
                    <a:pt x="663" y="1386"/>
                    <a:pt x="639" y="1532"/>
                    <a:pt x="663" y="1654"/>
                  </a:cubicBezTo>
                  <a:cubicBezTo>
                    <a:pt x="663" y="1702"/>
                    <a:pt x="712" y="1726"/>
                    <a:pt x="736" y="1726"/>
                  </a:cubicBezTo>
                  <a:cubicBezTo>
                    <a:pt x="785" y="1726"/>
                    <a:pt x="809" y="1702"/>
                    <a:pt x="833" y="1678"/>
                  </a:cubicBezTo>
                  <a:cubicBezTo>
                    <a:pt x="882" y="1532"/>
                    <a:pt x="882" y="1411"/>
                    <a:pt x="858" y="1265"/>
                  </a:cubicBezTo>
                  <a:cubicBezTo>
                    <a:pt x="882" y="1241"/>
                    <a:pt x="906" y="1216"/>
                    <a:pt x="906" y="1192"/>
                  </a:cubicBezTo>
                  <a:cubicBezTo>
                    <a:pt x="1149" y="876"/>
                    <a:pt x="1489" y="706"/>
                    <a:pt x="1854" y="658"/>
                  </a:cubicBezTo>
                  <a:cubicBezTo>
                    <a:pt x="1902" y="633"/>
                    <a:pt x="1926" y="609"/>
                    <a:pt x="1926" y="560"/>
                  </a:cubicBezTo>
                  <a:cubicBezTo>
                    <a:pt x="1902" y="512"/>
                    <a:pt x="1854" y="488"/>
                    <a:pt x="1829" y="488"/>
                  </a:cubicBezTo>
                  <a:cubicBezTo>
                    <a:pt x="1441" y="536"/>
                    <a:pt x="1076" y="730"/>
                    <a:pt x="809" y="1046"/>
                  </a:cubicBezTo>
                  <a:cubicBezTo>
                    <a:pt x="663" y="658"/>
                    <a:pt x="445" y="318"/>
                    <a:pt x="177" y="26"/>
                  </a:cubicBezTo>
                  <a:cubicBezTo>
                    <a:pt x="160" y="8"/>
                    <a:pt x="13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5"/>
            <p:cNvSpPr/>
            <p:nvPr/>
          </p:nvSpPr>
          <p:spPr>
            <a:xfrm>
              <a:off x="4318023" y="4482647"/>
              <a:ext cx="515662" cy="562722"/>
            </a:xfrm>
            <a:custGeom>
              <a:rect b="b" l="l" r="r" t="t"/>
              <a:pathLst>
                <a:path extrusionOk="0" h="6469" w="5928">
                  <a:moveTo>
                    <a:pt x="5857" y="0"/>
                  </a:moveTo>
                  <a:cubicBezTo>
                    <a:pt x="5849" y="0"/>
                    <a:pt x="5840" y="2"/>
                    <a:pt x="5831" y="7"/>
                  </a:cubicBezTo>
                  <a:cubicBezTo>
                    <a:pt x="5782" y="7"/>
                    <a:pt x="5758" y="31"/>
                    <a:pt x="5758" y="80"/>
                  </a:cubicBezTo>
                  <a:cubicBezTo>
                    <a:pt x="5758" y="250"/>
                    <a:pt x="5734" y="396"/>
                    <a:pt x="5734" y="566"/>
                  </a:cubicBezTo>
                  <a:cubicBezTo>
                    <a:pt x="5709" y="590"/>
                    <a:pt x="5734" y="638"/>
                    <a:pt x="5782" y="638"/>
                  </a:cubicBezTo>
                  <a:lnTo>
                    <a:pt x="5782" y="614"/>
                  </a:lnTo>
                  <a:cubicBezTo>
                    <a:pt x="5791" y="619"/>
                    <a:pt x="5801" y="621"/>
                    <a:pt x="5810" y="621"/>
                  </a:cubicBezTo>
                  <a:cubicBezTo>
                    <a:pt x="5848" y="621"/>
                    <a:pt x="5879" y="585"/>
                    <a:pt x="5879" y="566"/>
                  </a:cubicBezTo>
                  <a:cubicBezTo>
                    <a:pt x="5904" y="396"/>
                    <a:pt x="5928" y="225"/>
                    <a:pt x="5928" y="80"/>
                  </a:cubicBezTo>
                  <a:cubicBezTo>
                    <a:pt x="5928" y="40"/>
                    <a:pt x="5896" y="0"/>
                    <a:pt x="5857" y="0"/>
                  </a:cubicBezTo>
                  <a:close/>
                  <a:moveTo>
                    <a:pt x="5682" y="972"/>
                  </a:moveTo>
                  <a:cubicBezTo>
                    <a:pt x="5644" y="972"/>
                    <a:pt x="5612" y="1007"/>
                    <a:pt x="5612" y="1027"/>
                  </a:cubicBezTo>
                  <a:cubicBezTo>
                    <a:pt x="5564" y="1197"/>
                    <a:pt x="5515" y="1343"/>
                    <a:pt x="5442" y="1489"/>
                  </a:cubicBezTo>
                  <a:cubicBezTo>
                    <a:pt x="5418" y="1513"/>
                    <a:pt x="5442" y="1562"/>
                    <a:pt x="5491" y="1586"/>
                  </a:cubicBezTo>
                  <a:lnTo>
                    <a:pt x="5515" y="1586"/>
                  </a:lnTo>
                  <a:lnTo>
                    <a:pt x="5515" y="1562"/>
                  </a:lnTo>
                  <a:cubicBezTo>
                    <a:pt x="5523" y="1570"/>
                    <a:pt x="5531" y="1572"/>
                    <a:pt x="5539" y="1572"/>
                  </a:cubicBezTo>
                  <a:cubicBezTo>
                    <a:pt x="5555" y="1572"/>
                    <a:pt x="5572" y="1562"/>
                    <a:pt x="5588" y="1562"/>
                  </a:cubicBezTo>
                  <a:cubicBezTo>
                    <a:pt x="5661" y="1392"/>
                    <a:pt x="5734" y="1246"/>
                    <a:pt x="5782" y="1076"/>
                  </a:cubicBezTo>
                  <a:cubicBezTo>
                    <a:pt x="5782" y="1027"/>
                    <a:pt x="5758" y="1003"/>
                    <a:pt x="5709" y="979"/>
                  </a:cubicBezTo>
                  <a:cubicBezTo>
                    <a:pt x="5700" y="974"/>
                    <a:pt x="5691" y="972"/>
                    <a:pt x="5682" y="972"/>
                  </a:cubicBezTo>
                  <a:close/>
                  <a:moveTo>
                    <a:pt x="4303" y="1753"/>
                  </a:moveTo>
                  <a:cubicBezTo>
                    <a:pt x="4217" y="1753"/>
                    <a:pt x="4164" y="1879"/>
                    <a:pt x="4276" y="1902"/>
                  </a:cubicBezTo>
                  <a:cubicBezTo>
                    <a:pt x="4398" y="1975"/>
                    <a:pt x="4543" y="2047"/>
                    <a:pt x="4640" y="2169"/>
                  </a:cubicBezTo>
                  <a:cubicBezTo>
                    <a:pt x="4640" y="2193"/>
                    <a:pt x="4665" y="2193"/>
                    <a:pt x="4689" y="2193"/>
                  </a:cubicBezTo>
                  <a:cubicBezTo>
                    <a:pt x="4713" y="2193"/>
                    <a:pt x="4738" y="2193"/>
                    <a:pt x="4762" y="2169"/>
                  </a:cubicBezTo>
                  <a:cubicBezTo>
                    <a:pt x="4786" y="2145"/>
                    <a:pt x="4786" y="2096"/>
                    <a:pt x="4762" y="2072"/>
                  </a:cubicBezTo>
                  <a:cubicBezTo>
                    <a:pt x="4640" y="1926"/>
                    <a:pt x="4495" y="1829"/>
                    <a:pt x="4325" y="1756"/>
                  </a:cubicBezTo>
                  <a:cubicBezTo>
                    <a:pt x="4317" y="1754"/>
                    <a:pt x="4310" y="1753"/>
                    <a:pt x="4303" y="1753"/>
                  </a:cubicBezTo>
                  <a:close/>
                  <a:moveTo>
                    <a:pt x="3790" y="1732"/>
                  </a:moveTo>
                  <a:cubicBezTo>
                    <a:pt x="3596" y="1780"/>
                    <a:pt x="3474" y="1926"/>
                    <a:pt x="3474" y="2120"/>
                  </a:cubicBezTo>
                  <a:cubicBezTo>
                    <a:pt x="3450" y="2145"/>
                    <a:pt x="3450" y="2169"/>
                    <a:pt x="3474" y="2193"/>
                  </a:cubicBezTo>
                  <a:cubicBezTo>
                    <a:pt x="3474" y="2242"/>
                    <a:pt x="3499" y="2266"/>
                    <a:pt x="3547" y="2266"/>
                  </a:cubicBezTo>
                  <a:lnTo>
                    <a:pt x="3572" y="2266"/>
                  </a:lnTo>
                  <a:cubicBezTo>
                    <a:pt x="3620" y="2242"/>
                    <a:pt x="3644" y="2193"/>
                    <a:pt x="3620" y="2169"/>
                  </a:cubicBezTo>
                  <a:lnTo>
                    <a:pt x="3620" y="2120"/>
                  </a:lnTo>
                  <a:cubicBezTo>
                    <a:pt x="3644" y="1999"/>
                    <a:pt x="3717" y="1926"/>
                    <a:pt x="3839" y="1902"/>
                  </a:cubicBezTo>
                  <a:cubicBezTo>
                    <a:pt x="3887" y="1877"/>
                    <a:pt x="3912" y="1829"/>
                    <a:pt x="3887" y="1780"/>
                  </a:cubicBezTo>
                  <a:cubicBezTo>
                    <a:pt x="3887" y="1756"/>
                    <a:pt x="3839" y="1732"/>
                    <a:pt x="3790" y="1732"/>
                  </a:cubicBezTo>
                  <a:close/>
                  <a:moveTo>
                    <a:pt x="5248" y="1835"/>
                  </a:moveTo>
                  <a:cubicBezTo>
                    <a:pt x="5230" y="1835"/>
                    <a:pt x="5211" y="1841"/>
                    <a:pt x="5199" y="1853"/>
                  </a:cubicBezTo>
                  <a:cubicBezTo>
                    <a:pt x="5078" y="1975"/>
                    <a:pt x="4981" y="2072"/>
                    <a:pt x="4835" y="2169"/>
                  </a:cubicBezTo>
                  <a:cubicBezTo>
                    <a:pt x="4786" y="2169"/>
                    <a:pt x="4786" y="2217"/>
                    <a:pt x="4811" y="2266"/>
                  </a:cubicBezTo>
                  <a:cubicBezTo>
                    <a:pt x="4811" y="2290"/>
                    <a:pt x="4859" y="2315"/>
                    <a:pt x="4883" y="2315"/>
                  </a:cubicBezTo>
                  <a:lnTo>
                    <a:pt x="4883" y="2290"/>
                  </a:lnTo>
                  <a:cubicBezTo>
                    <a:pt x="4883" y="2290"/>
                    <a:pt x="4908" y="2290"/>
                    <a:pt x="4908" y="2315"/>
                  </a:cubicBezTo>
                  <a:cubicBezTo>
                    <a:pt x="5053" y="2217"/>
                    <a:pt x="5199" y="2096"/>
                    <a:pt x="5296" y="1975"/>
                  </a:cubicBezTo>
                  <a:cubicBezTo>
                    <a:pt x="5345" y="1926"/>
                    <a:pt x="5345" y="1877"/>
                    <a:pt x="5296" y="1853"/>
                  </a:cubicBezTo>
                  <a:cubicBezTo>
                    <a:pt x="5284" y="1841"/>
                    <a:pt x="5266" y="1835"/>
                    <a:pt x="5248" y="1835"/>
                  </a:cubicBezTo>
                  <a:close/>
                  <a:moveTo>
                    <a:pt x="4416" y="2312"/>
                  </a:moveTo>
                  <a:cubicBezTo>
                    <a:pt x="4410" y="2312"/>
                    <a:pt x="4404" y="2313"/>
                    <a:pt x="4398" y="2315"/>
                  </a:cubicBezTo>
                  <a:cubicBezTo>
                    <a:pt x="4276" y="2339"/>
                    <a:pt x="4179" y="2363"/>
                    <a:pt x="4057" y="2363"/>
                  </a:cubicBezTo>
                  <a:lnTo>
                    <a:pt x="3936" y="2363"/>
                  </a:lnTo>
                  <a:cubicBezTo>
                    <a:pt x="3930" y="2362"/>
                    <a:pt x="3925" y="2361"/>
                    <a:pt x="3920" y="2361"/>
                  </a:cubicBezTo>
                  <a:cubicBezTo>
                    <a:pt x="3836" y="2361"/>
                    <a:pt x="3820" y="2533"/>
                    <a:pt x="3912" y="2533"/>
                  </a:cubicBezTo>
                  <a:lnTo>
                    <a:pt x="4057" y="2533"/>
                  </a:lnTo>
                  <a:lnTo>
                    <a:pt x="4057" y="2509"/>
                  </a:lnTo>
                  <a:cubicBezTo>
                    <a:pt x="4179" y="2509"/>
                    <a:pt x="4300" y="2509"/>
                    <a:pt x="4422" y="2485"/>
                  </a:cubicBezTo>
                  <a:cubicBezTo>
                    <a:pt x="4535" y="2462"/>
                    <a:pt x="4500" y="2312"/>
                    <a:pt x="4416" y="2312"/>
                  </a:cubicBezTo>
                  <a:close/>
                  <a:moveTo>
                    <a:pt x="4946" y="2451"/>
                  </a:moveTo>
                  <a:cubicBezTo>
                    <a:pt x="4934" y="2451"/>
                    <a:pt x="4921" y="2454"/>
                    <a:pt x="4908" y="2460"/>
                  </a:cubicBezTo>
                  <a:cubicBezTo>
                    <a:pt x="4859" y="2485"/>
                    <a:pt x="4859" y="2533"/>
                    <a:pt x="4859" y="2582"/>
                  </a:cubicBezTo>
                  <a:cubicBezTo>
                    <a:pt x="4932" y="2728"/>
                    <a:pt x="4956" y="2873"/>
                    <a:pt x="4981" y="3019"/>
                  </a:cubicBezTo>
                  <a:cubicBezTo>
                    <a:pt x="4981" y="3068"/>
                    <a:pt x="5029" y="3092"/>
                    <a:pt x="5078" y="3092"/>
                  </a:cubicBezTo>
                  <a:cubicBezTo>
                    <a:pt x="5126" y="3092"/>
                    <a:pt x="5151" y="3043"/>
                    <a:pt x="5151" y="3019"/>
                  </a:cubicBezTo>
                  <a:cubicBezTo>
                    <a:pt x="5126" y="2825"/>
                    <a:pt x="5078" y="2679"/>
                    <a:pt x="5029" y="2509"/>
                  </a:cubicBezTo>
                  <a:cubicBezTo>
                    <a:pt x="5011" y="2473"/>
                    <a:pt x="4981" y="2451"/>
                    <a:pt x="4946" y="2451"/>
                  </a:cubicBezTo>
                  <a:close/>
                  <a:moveTo>
                    <a:pt x="5078" y="3432"/>
                  </a:moveTo>
                  <a:cubicBezTo>
                    <a:pt x="5029" y="3432"/>
                    <a:pt x="5005" y="3456"/>
                    <a:pt x="4981" y="3505"/>
                  </a:cubicBezTo>
                  <a:cubicBezTo>
                    <a:pt x="4956" y="3651"/>
                    <a:pt x="4932" y="3821"/>
                    <a:pt x="4883" y="3966"/>
                  </a:cubicBezTo>
                  <a:cubicBezTo>
                    <a:pt x="4859" y="3991"/>
                    <a:pt x="4883" y="4039"/>
                    <a:pt x="4908" y="4064"/>
                  </a:cubicBezTo>
                  <a:lnTo>
                    <a:pt x="4956" y="4064"/>
                  </a:lnTo>
                  <a:cubicBezTo>
                    <a:pt x="4981" y="4064"/>
                    <a:pt x="5005" y="4039"/>
                    <a:pt x="5029" y="4015"/>
                  </a:cubicBezTo>
                  <a:cubicBezTo>
                    <a:pt x="5078" y="3869"/>
                    <a:pt x="5126" y="3699"/>
                    <a:pt x="5151" y="3529"/>
                  </a:cubicBezTo>
                  <a:cubicBezTo>
                    <a:pt x="5151" y="3481"/>
                    <a:pt x="5126" y="3432"/>
                    <a:pt x="5078" y="3432"/>
                  </a:cubicBezTo>
                  <a:close/>
                  <a:moveTo>
                    <a:pt x="4703" y="4339"/>
                  </a:moveTo>
                  <a:cubicBezTo>
                    <a:pt x="4677" y="4339"/>
                    <a:pt x="4655" y="4351"/>
                    <a:pt x="4640" y="4379"/>
                  </a:cubicBezTo>
                  <a:cubicBezTo>
                    <a:pt x="4543" y="4501"/>
                    <a:pt x="4422" y="4622"/>
                    <a:pt x="4325" y="4720"/>
                  </a:cubicBezTo>
                  <a:cubicBezTo>
                    <a:pt x="4276" y="4744"/>
                    <a:pt x="4276" y="4792"/>
                    <a:pt x="4325" y="4841"/>
                  </a:cubicBezTo>
                  <a:cubicBezTo>
                    <a:pt x="4325" y="4841"/>
                    <a:pt x="4349" y="4865"/>
                    <a:pt x="4373" y="4865"/>
                  </a:cubicBezTo>
                  <a:lnTo>
                    <a:pt x="4373" y="4841"/>
                  </a:lnTo>
                  <a:lnTo>
                    <a:pt x="4422" y="4841"/>
                  </a:lnTo>
                  <a:cubicBezTo>
                    <a:pt x="4543" y="4720"/>
                    <a:pt x="4665" y="4598"/>
                    <a:pt x="4762" y="4477"/>
                  </a:cubicBezTo>
                  <a:cubicBezTo>
                    <a:pt x="4786" y="4428"/>
                    <a:pt x="4786" y="4379"/>
                    <a:pt x="4762" y="4355"/>
                  </a:cubicBezTo>
                  <a:cubicBezTo>
                    <a:pt x="4742" y="4345"/>
                    <a:pt x="4722" y="4339"/>
                    <a:pt x="4703" y="4339"/>
                  </a:cubicBezTo>
                  <a:close/>
                  <a:moveTo>
                    <a:pt x="3975" y="4971"/>
                  </a:moveTo>
                  <a:cubicBezTo>
                    <a:pt x="3960" y="4971"/>
                    <a:pt x="3946" y="4977"/>
                    <a:pt x="3936" y="4987"/>
                  </a:cubicBezTo>
                  <a:cubicBezTo>
                    <a:pt x="3790" y="5060"/>
                    <a:pt x="3644" y="5108"/>
                    <a:pt x="3474" y="5133"/>
                  </a:cubicBezTo>
                  <a:cubicBezTo>
                    <a:pt x="3450" y="5157"/>
                    <a:pt x="3402" y="5205"/>
                    <a:pt x="3426" y="5254"/>
                  </a:cubicBezTo>
                  <a:cubicBezTo>
                    <a:pt x="3426" y="5278"/>
                    <a:pt x="3474" y="5303"/>
                    <a:pt x="3499" y="5303"/>
                  </a:cubicBezTo>
                  <a:lnTo>
                    <a:pt x="3523" y="5303"/>
                  </a:lnTo>
                  <a:cubicBezTo>
                    <a:pt x="3693" y="5254"/>
                    <a:pt x="3839" y="5205"/>
                    <a:pt x="4009" y="5133"/>
                  </a:cubicBezTo>
                  <a:cubicBezTo>
                    <a:pt x="4033" y="5108"/>
                    <a:pt x="4057" y="5060"/>
                    <a:pt x="4033" y="5011"/>
                  </a:cubicBezTo>
                  <a:cubicBezTo>
                    <a:pt x="4019" y="4983"/>
                    <a:pt x="3996" y="4971"/>
                    <a:pt x="3975" y="4971"/>
                  </a:cubicBezTo>
                  <a:close/>
                  <a:moveTo>
                    <a:pt x="1531" y="5205"/>
                  </a:moveTo>
                  <a:cubicBezTo>
                    <a:pt x="1434" y="5205"/>
                    <a:pt x="1434" y="5375"/>
                    <a:pt x="1531" y="5375"/>
                  </a:cubicBezTo>
                  <a:lnTo>
                    <a:pt x="2041" y="5375"/>
                  </a:lnTo>
                  <a:cubicBezTo>
                    <a:pt x="2065" y="5375"/>
                    <a:pt x="2114" y="5327"/>
                    <a:pt x="2114" y="5303"/>
                  </a:cubicBezTo>
                  <a:cubicBezTo>
                    <a:pt x="2114" y="5254"/>
                    <a:pt x="2090" y="5205"/>
                    <a:pt x="2041" y="5205"/>
                  </a:cubicBezTo>
                  <a:close/>
                  <a:moveTo>
                    <a:pt x="2527" y="5205"/>
                  </a:moveTo>
                  <a:cubicBezTo>
                    <a:pt x="2478" y="5205"/>
                    <a:pt x="2454" y="5254"/>
                    <a:pt x="2454" y="5278"/>
                  </a:cubicBezTo>
                  <a:cubicBezTo>
                    <a:pt x="2430" y="5327"/>
                    <a:pt x="2478" y="5375"/>
                    <a:pt x="2527" y="5375"/>
                  </a:cubicBezTo>
                  <a:lnTo>
                    <a:pt x="3013" y="5375"/>
                  </a:lnTo>
                  <a:cubicBezTo>
                    <a:pt x="3061" y="5375"/>
                    <a:pt x="3110" y="5327"/>
                    <a:pt x="3110" y="5278"/>
                  </a:cubicBezTo>
                  <a:cubicBezTo>
                    <a:pt x="3086" y="5230"/>
                    <a:pt x="3061" y="5205"/>
                    <a:pt x="3013" y="5205"/>
                  </a:cubicBezTo>
                  <a:close/>
                  <a:moveTo>
                    <a:pt x="1044" y="5270"/>
                  </a:moveTo>
                  <a:cubicBezTo>
                    <a:pt x="1037" y="5270"/>
                    <a:pt x="1029" y="5273"/>
                    <a:pt x="1021" y="5278"/>
                  </a:cubicBezTo>
                  <a:cubicBezTo>
                    <a:pt x="851" y="5327"/>
                    <a:pt x="681" y="5400"/>
                    <a:pt x="559" y="5497"/>
                  </a:cubicBezTo>
                  <a:cubicBezTo>
                    <a:pt x="511" y="5545"/>
                    <a:pt x="511" y="5594"/>
                    <a:pt x="559" y="5618"/>
                  </a:cubicBezTo>
                  <a:cubicBezTo>
                    <a:pt x="559" y="5643"/>
                    <a:pt x="584" y="5643"/>
                    <a:pt x="608" y="5667"/>
                  </a:cubicBezTo>
                  <a:cubicBezTo>
                    <a:pt x="632" y="5643"/>
                    <a:pt x="632" y="5643"/>
                    <a:pt x="657" y="5643"/>
                  </a:cubicBezTo>
                  <a:cubicBezTo>
                    <a:pt x="778" y="5545"/>
                    <a:pt x="899" y="5473"/>
                    <a:pt x="1069" y="5424"/>
                  </a:cubicBezTo>
                  <a:cubicBezTo>
                    <a:pt x="1134" y="5424"/>
                    <a:pt x="1103" y="5270"/>
                    <a:pt x="1044" y="5270"/>
                  </a:cubicBezTo>
                  <a:close/>
                  <a:moveTo>
                    <a:pt x="295" y="5864"/>
                  </a:moveTo>
                  <a:cubicBezTo>
                    <a:pt x="265" y="5864"/>
                    <a:pt x="235" y="5877"/>
                    <a:pt x="219" y="5910"/>
                  </a:cubicBezTo>
                  <a:cubicBezTo>
                    <a:pt x="122" y="6056"/>
                    <a:pt x="74" y="6201"/>
                    <a:pt x="25" y="6371"/>
                  </a:cubicBezTo>
                  <a:cubicBezTo>
                    <a:pt x="1" y="6420"/>
                    <a:pt x="25" y="6469"/>
                    <a:pt x="74" y="6469"/>
                  </a:cubicBezTo>
                  <a:lnTo>
                    <a:pt x="98" y="6469"/>
                  </a:lnTo>
                  <a:cubicBezTo>
                    <a:pt x="122" y="6469"/>
                    <a:pt x="146" y="6444"/>
                    <a:pt x="171" y="6420"/>
                  </a:cubicBezTo>
                  <a:cubicBezTo>
                    <a:pt x="219" y="6274"/>
                    <a:pt x="292" y="6129"/>
                    <a:pt x="365" y="5983"/>
                  </a:cubicBezTo>
                  <a:cubicBezTo>
                    <a:pt x="414" y="5918"/>
                    <a:pt x="354" y="5864"/>
                    <a:pt x="295" y="58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" name="Google Shape;1136;p25"/>
          <p:cNvGrpSpPr/>
          <p:nvPr/>
        </p:nvGrpSpPr>
        <p:grpSpPr>
          <a:xfrm rot="10800000">
            <a:off x="-113822" y="-231095"/>
            <a:ext cx="1590405" cy="693261"/>
            <a:chOff x="3965010" y="571479"/>
            <a:chExt cx="1651683" cy="719972"/>
          </a:xfrm>
        </p:grpSpPr>
        <p:grpSp>
          <p:nvGrpSpPr>
            <p:cNvPr id="1137" name="Google Shape;1137;p25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1138" name="Google Shape;1138;p25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1139" name="Google Shape;1139;p25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" name="Google Shape;1140;p25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" name="Google Shape;1141;p25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" name="Google Shape;1142;p25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43" name="Google Shape;1143;p25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44" name="Google Shape;1144;p25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26"/>
          <p:cNvSpPr txBox="1"/>
          <p:nvPr>
            <p:ph type="title"/>
          </p:nvPr>
        </p:nvSpPr>
        <p:spPr>
          <a:xfrm>
            <a:off x="1255000" y="1907800"/>
            <a:ext cx="29376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2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47" name="Google Shape;1147;p26"/>
          <p:cNvSpPr txBox="1"/>
          <p:nvPr>
            <p:ph idx="1" type="subTitle"/>
          </p:nvPr>
        </p:nvSpPr>
        <p:spPr>
          <a:xfrm>
            <a:off x="1255001" y="2585850"/>
            <a:ext cx="2787300" cy="11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grpSp>
        <p:nvGrpSpPr>
          <p:cNvPr id="1148" name="Google Shape;1148;p26"/>
          <p:cNvGrpSpPr/>
          <p:nvPr/>
        </p:nvGrpSpPr>
        <p:grpSpPr>
          <a:xfrm>
            <a:off x="8069369" y="226063"/>
            <a:ext cx="1130209" cy="811073"/>
            <a:chOff x="6102329" y="3283426"/>
            <a:chExt cx="654776" cy="469888"/>
          </a:xfrm>
        </p:grpSpPr>
        <p:sp>
          <p:nvSpPr>
            <p:cNvPr id="1149" name="Google Shape;1149;p26"/>
            <p:cNvSpPr/>
            <p:nvPr/>
          </p:nvSpPr>
          <p:spPr>
            <a:xfrm>
              <a:off x="6149906" y="3283426"/>
              <a:ext cx="607200" cy="327381"/>
            </a:xfrm>
            <a:custGeom>
              <a:rect b="b" l="l" r="r" t="t"/>
              <a:pathLst>
                <a:path extrusionOk="0" h="1507" w="2795">
                  <a:moveTo>
                    <a:pt x="2697" y="0"/>
                  </a:moveTo>
                  <a:cubicBezTo>
                    <a:pt x="2697" y="22"/>
                    <a:pt x="1520" y="1418"/>
                    <a:pt x="435" y="1418"/>
                  </a:cubicBezTo>
                  <a:cubicBezTo>
                    <a:pt x="312" y="1418"/>
                    <a:pt x="191" y="1400"/>
                    <a:pt x="73" y="1361"/>
                  </a:cubicBezTo>
                  <a:cubicBezTo>
                    <a:pt x="66" y="1354"/>
                    <a:pt x="59" y="1351"/>
                    <a:pt x="52" y="1351"/>
                  </a:cubicBezTo>
                  <a:cubicBezTo>
                    <a:pt x="35" y="1351"/>
                    <a:pt x="18" y="1368"/>
                    <a:pt x="1" y="1385"/>
                  </a:cubicBezTo>
                  <a:cubicBezTo>
                    <a:pt x="1" y="1409"/>
                    <a:pt x="1" y="1434"/>
                    <a:pt x="25" y="1434"/>
                  </a:cubicBezTo>
                  <a:cubicBezTo>
                    <a:pt x="171" y="1482"/>
                    <a:pt x="292" y="1507"/>
                    <a:pt x="414" y="1507"/>
                  </a:cubicBezTo>
                  <a:cubicBezTo>
                    <a:pt x="948" y="1458"/>
                    <a:pt x="1458" y="1239"/>
                    <a:pt x="1871" y="899"/>
                  </a:cubicBezTo>
                  <a:cubicBezTo>
                    <a:pt x="2187" y="656"/>
                    <a:pt x="2503" y="389"/>
                    <a:pt x="2770" y="73"/>
                  </a:cubicBezTo>
                  <a:cubicBezTo>
                    <a:pt x="2794" y="49"/>
                    <a:pt x="2794" y="25"/>
                    <a:pt x="2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6"/>
            <p:cNvSpPr/>
            <p:nvPr/>
          </p:nvSpPr>
          <p:spPr>
            <a:xfrm>
              <a:off x="6218555" y="3499796"/>
              <a:ext cx="179662" cy="211375"/>
            </a:xfrm>
            <a:custGeom>
              <a:rect b="b" l="l" r="r" t="t"/>
              <a:pathLst>
                <a:path extrusionOk="0" h="973" w="827">
                  <a:moveTo>
                    <a:pt x="73" y="0"/>
                  </a:moveTo>
                  <a:cubicBezTo>
                    <a:pt x="49" y="0"/>
                    <a:pt x="25" y="25"/>
                    <a:pt x="25" y="49"/>
                  </a:cubicBezTo>
                  <a:cubicBezTo>
                    <a:pt x="0" y="49"/>
                    <a:pt x="25" y="98"/>
                    <a:pt x="49" y="98"/>
                  </a:cubicBezTo>
                  <a:cubicBezTo>
                    <a:pt x="268" y="170"/>
                    <a:pt x="511" y="243"/>
                    <a:pt x="729" y="341"/>
                  </a:cubicBezTo>
                  <a:cubicBezTo>
                    <a:pt x="559" y="559"/>
                    <a:pt x="340" y="729"/>
                    <a:pt x="122" y="875"/>
                  </a:cubicBezTo>
                  <a:cubicBezTo>
                    <a:pt x="98" y="899"/>
                    <a:pt x="98" y="924"/>
                    <a:pt x="122" y="948"/>
                  </a:cubicBezTo>
                  <a:cubicBezTo>
                    <a:pt x="122" y="948"/>
                    <a:pt x="146" y="972"/>
                    <a:pt x="146" y="972"/>
                  </a:cubicBezTo>
                  <a:cubicBezTo>
                    <a:pt x="170" y="948"/>
                    <a:pt x="170" y="948"/>
                    <a:pt x="170" y="948"/>
                  </a:cubicBezTo>
                  <a:cubicBezTo>
                    <a:pt x="365" y="802"/>
                    <a:pt x="826" y="462"/>
                    <a:pt x="826" y="341"/>
                  </a:cubicBezTo>
                  <a:cubicBezTo>
                    <a:pt x="826" y="316"/>
                    <a:pt x="802" y="292"/>
                    <a:pt x="778" y="292"/>
                  </a:cubicBezTo>
                  <a:cubicBezTo>
                    <a:pt x="559" y="170"/>
                    <a:pt x="316" y="98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6"/>
            <p:cNvSpPr/>
            <p:nvPr/>
          </p:nvSpPr>
          <p:spPr>
            <a:xfrm>
              <a:off x="6367367" y="3409207"/>
              <a:ext cx="204862" cy="249174"/>
            </a:xfrm>
            <a:custGeom>
              <a:rect b="b" l="l" r="r" t="t"/>
              <a:pathLst>
                <a:path extrusionOk="0" h="1147" w="943">
                  <a:moveTo>
                    <a:pt x="53" y="1"/>
                  </a:moveTo>
                  <a:cubicBezTo>
                    <a:pt x="15" y="1"/>
                    <a:pt x="1" y="77"/>
                    <a:pt x="44" y="77"/>
                  </a:cubicBezTo>
                  <a:cubicBezTo>
                    <a:pt x="287" y="150"/>
                    <a:pt x="530" y="272"/>
                    <a:pt x="749" y="393"/>
                  </a:cubicBezTo>
                  <a:cubicBezTo>
                    <a:pt x="797" y="417"/>
                    <a:pt x="651" y="758"/>
                    <a:pt x="457" y="1073"/>
                  </a:cubicBezTo>
                  <a:cubicBezTo>
                    <a:pt x="433" y="1098"/>
                    <a:pt x="433" y="1122"/>
                    <a:pt x="457" y="1146"/>
                  </a:cubicBezTo>
                  <a:lnTo>
                    <a:pt x="481" y="1146"/>
                  </a:lnTo>
                  <a:cubicBezTo>
                    <a:pt x="506" y="1122"/>
                    <a:pt x="530" y="1122"/>
                    <a:pt x="530" y="1098"/>
                  </a:cubicBezTo>
                  <a:cubicBezTo>
                    <a:pt x="651" y="903"/>
                    <a:pt x="943" y="417"/>
                    <a:pt x="797" y="296"/>
                  </a:cubicBezTo>
                  <a:cubicBezTo>
                    <a:pt x="579" y="174"/>
                    <a:pt x="336" y="77"/>
                    <a:pt x="68" y="4"/>
                  </a:cubicBezTo>
                  <a:cubicBezTo>
                    <a:pt x="63" y="2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6"/>
            <p:cNvSpPr/>
            <p:nvPr/>
          </p:nvSpPr>
          <p:spPr>
            <a:xfrm>
              <a:off x="6519439" y="3341429"/>
              <a:ext cx="174230" cy="179657"/>
            </a:xfrm>
            <a:custGeom>
              <a:rect b="b" l="l" r="r" t="t"/>
              <a:pathLst>
                <a:path extrusionOk="0" h="827" w="802">
                  <a:moveTo>
                    <a:pt x="24" y="1"/>
                  </a:moveTo>
                  <a:cubicBezTo>
                    <a:pt x="0" y="1"/>
                    <a:pt x="0" y="74"/>
                    <a:pt x="24" y="98"/>
                  </a:cubicBezTo>
                  <a:cubicBezTo>
                    <a:pt x="243" y="98"/>
                    <a:pt x="462" y="122"/>
                    <a:pt x="680" y="171"/>
                  </a:cubicBezTo>
                  <a:cubicBezTo>
                    <a:pt x="656" y="389"/>
                    <a:pt x="559" y="584"/>
                    <a:pt x="462" y="778"/>
                  </a:cubicBezTo>
                  <a:cubicBezTo>
                    <a:pt x="437" y="778"/>
                    <a:pt x="462" y="827"/>
                    <a:pt x="462" y="827"/>
                  </a:cubicBezTo>
                  <a:lnTo>
                    <a:pt x="486" y="827"/>
                  </a:lnTo>
                  <a:cubicBezTo>
                    <a:pt x="510" y="827"/>
                    <a:pt x="510" y="827"/>
                    <a:pt x="534" y="802"/>
                  </a:cubicBezTo>
                  <a:cubicBezTo>
                    <a:pt x="583" y="729"/>
                    <a:pt x="802" y="268"/>
                    <a:pt x="753" y="122"/>
                  </a:cubicBezTo>
                  <a:cubicBezTo>
                    <a:pt x="753" y="122"/>
                    <a:pt x="729" y="98"/>
                    <a:pt x="705" y="74"/>
                  </a:cubicBezTo>
                  <a:cubicBezTo>
                    <a:pt x="486" y="25"/>
                    <a:pt x="26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6"/>
            <p:cNvSpPr/>
            <p:nvPr/>
          </p:nvSpPr>
          <p:spPr>
            <a:xfrm>
              <a:off x="6603730" y="3489151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6"/>
            <p:cNvSpPr/>
            <p:nvPr/>
          </p:nvSpPr>
          <p:spPr>
            <a:xfrm>
              <a:off x="6487721" y="3299284"/>
              <a:ext cx="68867" cy="74079"/>
            </a:xfrm>
            <a:custGeom>
              <a:rect b="b" l="l" r="r" t="t"/>
              <a:pathLst>
                <a:path extrusionOk="0" h="341" w="317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68"/>
                    <a:pt x="73" y="340"/>
                    <a:pt x="170" y="340"/>
                  </a:cubicBezTo>
                  <a:cubicBezTo>
                    <a:pt x="243" y="340"/>
                    <a:pt x="316" y="268"/>
                    <a:pt x="316" y="170"/>
                  </a:cubicBezTo>
                  <a:cubicBezTo>
                    <a:pt x="316" y="73"/>
                    <a:pt x="243" y="0"/>
                    <a:pt x="1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6"/>
            <p:cNvSpPr/>
            <p:nvPr/>
          </p:nvSpPr>
          <p:spPr>
            <a:xfrm>
              <a:off x="6334564" y="3378359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6"/>
            <p:cNvSpPr/>
            <p:nvPr/>
          </p:nvSpPr>
          <p:spPr>
            <a:xfrm>
              <a:off x="6424286" y="3626446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0"/>
                  </a:moveTo>
                  <a:cubicBezTo>
                    <a:pt x="74" y="0"/>
                    <a:pt x="1" y="73"/>
                    <a:pt x="1" y="170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6"/>
            <p:cNvSpPr/>
            <p:nvPr/>
          </p:nvSpPr>
          <p:spPr>
            <a:xfrm>
              <a:off x="6181623" y="3462865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43"/>
                    <a:pt x="73" y="316"/>
                    <a:pt x="170" y="316"/>
                  </a:cubicBezTo>
                  <a:cubicBezTo>
                    <a:pt x="268" y="316"/>
                    <a:pt x="340" y="243"/>
                    <a:pt x="340" y="170"/>
                  </a:cubicBezTo>
                  <a:cubicBezTo>
                    <a:pt x="340" y="73"/>
                    <a:pt x="268" y="0"/>
                    <a:pt x="1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6"/>
            <p:cNvSpPr/>
            <p:nvPr/>
          </p:nvSpPr>
          <p:spPr>
            <a:xfrm>
              <a:off x="6102329" y="3547371"/>
              <a:ext cx="74298" cy="74079"/>
            </a:xfrm>
            <a:custGeom>
              <a:rect b="b" l="l" r="r" t="t"/>
              <a:pathLst>
                <a:path extrusionOk="0" h="341" w="342">
                  <a:moveTo>
                    <a:pt x="171" y="0"/>
                  </a:moveTo>
                  <a:cubicBezTo>
                    <a:pt x="98" y="0"/>
                    <a:pt x="1" y="73"/>
                    <a:pt x="1" y="170"/>
                  </a:cubicBezTo>
                  <a:cubicBezTo>
                    <a:pt x="1" y="267"/>
                    <a:pt x="98" y="340"/>
                    <a:pt x="171" y="340"/>
                  </a:cubicBezTo>
                  <a:cubicBezTo>
                    <a:pt x="268" y="340"/>
                    <a:pt x="341" y="267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6"/>
            <p:cNvSpPr/>
            <p:nvPr/>
          </p:nvSpPr>
          <p:spPr>
            <a:xfrm>
              <a:off x="6213341" y="3684449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1"/>
                  </a:moveTo>
                  <a:cubicBezTo>
                    <a:pt x="73" y="1"/>
                    <a:pt x="0" y="74"/>
                    <a:pt x="0" y="146"/>
                  </a:cubicBezTo>
                  <a:cubicBezTo>
                    <a:pt x="0" y="244"/>
                    <a:pt x="73" y="316"/>
                    <a:pt x="170" y="316"/>
                  </a:cubicBezTo>
                  <a:cubicBezTo>
                    <a:pt x="267" y="316"/>
                    <a:pt x="340" y="244"/>
                    <a:pt x="340" y="146"/>
                  </a:cubicBezTo>
                  <a:cubicBezTo>
                    <a:pt x="340" y="74"/>
                    <a:pt x="267" y="1"/>
                    <a:pt x="1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" name="Google Shape;1160;p26"/>
          <p:cNvGrpSpPr/>
          <p:nvPr/>
        </p:nvGrpSpPr>
        <p:grpSpPr>
          <a:xfrm rot="2150482">
            <a:off x="1999164" y="3379352"/>
            <a:ext cx="1415632" cy="2385312"/>
            <a:chOff x="-653265" y="1899986"/>
            <a:chExt cx="171302" cy="288619"/>
          </a:xfrm>
        </p:grpSpPr>
        <p:sp>
          <p:nvSpPr>
            <p:cNvPr id="1161" name="Google Shape;1161;p26"/>
            <p:cNvSpPr/>
            <p:nvPr/>
          </p:nvSpPr>
          <p:spPr>
            <a:xfrm>
              <a:off x="-527106" y="1913930"/>
              <a:ext cx="45143" cy="47052"/>
            </a:xfrm>
            <a:custGeom>
              <a:rect b="b" l="l" r="r" t="t"/>
              <a:pathLst>
                <a:path extrusionOk="0" h="1208" w="1159">
                  <a:moveTo>
                    <a:pt x="626" y="1"/>
                  </a:moveTo>
                  <a:cubicBezTo>
                    <a:pt x="368" y="1"/>
                    <a:pt x="163" y="396"/>
                    <a:pt x="163" y="396"/>
                  </a:cubicBezTo>
                  <a:cubicBezTo>
                    <a:pt x="0" y="997"/>
                    <a:pt x="317" y="1207"/>
                    <a:pt x="551" y="1207"/>
                  </a:cubicBezTo>
                  <a:cubicBezTo>
                    <a:pt x="666" y="1207"/>
                    <a:pt x="762" y="1156"/>
                    <a:pt x="770" y="1076"/>
                  </a:cubicBezTo>
                  <a:cubicBezTo>
                    <a:pt x="794" y="833"/>
                    <a:pt x="479" y="736"/>
                    <a:pt x="479" y="736"/>
                  </a:cubicBezTo>
                  <a:cubicBezTo>
                    <a:pt x="479" y="736"/>
                    <a:pt x="1159" y="396"/>
                    <a:pt x="819" y="80"/>
                  </a:cubicBezTo>
                  <a:cubicBezTo>
                    <a:pt x="753" y="23"/>
                    <a:pt x="688" y="1"/>
                    <a:pt x="6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6"/>
            <p:cNvSpPr/>
            <p:nvPr/>
          </p:nvSpPr>
          <p:spPr>
            <a:xfrm>
              <a:off x="-564303" y="1911944"/>
              <a:ext cx="42728" cy="46273"/>
            </a:xfrm>
            <a:custGeom>
              <a:rect b="b" l="l" r="r" t="t"/>
              <a:pathLst>
                <a:path extrusionOk="0" h="1188" w="1097">
                  <a:moveTo>
                    <a:pt x="548" y="1"/>
                  </a:moveTo>
                  <a:cubicBezTo>
                    <a:pt x="491" y="1"/>
                    <a:pt x="429" y="17"/>
                    <a:pt x="365" y="58"/>
                  </a:cubicBezTo>
                  <a:cubicBezTo>
                    <a:pt x="0" y="301"/>
                    <a:pt x="680" y="738"/>
                    <a:pt x="680" y="738"/>
                  </a:cubicBezTo>
                  <a:cubicBezTo>
                    <a:pt x="680" y="738"/>
                    <a:pt x="340" y="811"/>
                    <a:pt x="340" y="1030"/>
                  </a:cubicBezTo>
                  <a:cubicBezTo>
                    <a:pt x="349" y="1120"/>
                    <a:pt x="464" y="1188"/>
                    <a:pt x="597" y="1188"/>
                  </a:cubicBezTo>
                  <a:cubicBezTo>
                    <a:pt x="821" y="1188"/>
                    <a:pt x="1097" y="1000"/>
                    <a:pt x="1021" y="422"/>
                  </a:cubicBezTo>
                  <a:cubicBezTo>
                    <a:pt x="1021" y="422"/>
                    <a:pt x="835" y="1"/>
                    <a:pt x="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6"/>
            <p:cNvSpPr/>
            <p:nvPr/>
          </p:nvSpPr>
          <p:spPr>
            <a:xfrm>
              <a:off x="-525509" y="1900921"/>
              <a:ext cx="20838" cy="20877"/>
            </a:xfrm>
            <a:custGeom>
              <a:rect b="b" l="l" r="r" t="t"/>
              <a:pathLst>
                <a:path extrusionOk="0" h="536" w="535">
                  <a:moveTo>
                    <a:pt x="462" y="1"/>
                  </a:moveTo>
                  <a:cubicBezTo>
                    <a:pt x="292" y="25"/>
                    <a:pt x="0" y="195"/>
                    <a:pt x="49" y="487"/>
                  </a:cubicBezTo>
                  <a:cubicBezTo>
                    <a:pt x="49" y="511"/>
                    <a:pt x="73" y="535"/>
                    <a:pt x="97" y="535"/>
                  </a:cubicBezTo>
                  <a:lnTo>
                    <a:pt x="122" y="535"/>
                  </a:lnTo>
                  <a:cubicBezTo>
                    <a:pt x="146" y="535"/>
                    <a:pt x="146" y="511"/>
                    <a:pt x="146" y="487"/>
                  </a:cubicBezTo>
                  <a:cubicBezTo>
                    <a:pt x="97" y="171"/>
                    <a:pt x="462" y="98"/>
                    <a:pt x="486" y="98"/>
                  </a:cubicBezTo>
                  <a:cubicBezTo>
                    <a:pt x="510" y="74"/>
                    <a:pt x="535" y="49"/>
                    <a:pt x="510" y="25"/>
                  </a:cubicBezTo>
                  <a:cubicBezTo>
                    <a:pt x="510" y="1"/>
                    <a:pt x="486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6"/>
            <p:cNvSpPr/>
            <p:nvPr/>
          </p:nvSpPr>
          <p:spPr>
            <a:xfrm>
              <a:off x="-540660" y="1899986"/>
              <a:ext cx="17060" cy="20838"/>
            </a:xfrm>
            <a:custGeom>
              <a:rect b="b" l="l" r="r" t="t"/>
              <a:pathLst>
                <a:path extrusionOk="0" h="535" w="438">
                  <a:moveTo>
                    <a:pt x="49" y="1"/>
                  </a:moveTo>
                  <a:cubicBezTo>
                    <a:pt x="1" y="1"/>
                    <a:pt x="1" y="25"/>
                    <a:pt x="1" y="49"/>
                  </a:cubicBezTo>
                  <a:cubicBezTo>
                    <a:pt x="1" y="98"/>
                    <a:pt x="25" y="98"/>
                    <a:pt x="49" y="98"/>
                  </a:cubicBezTo>
                  <a:cubicBezTo>
                    <a:pt x="98" y="98"/>
                    <a:pt x="146" y="122"/>
                    <a:pt x="195" y="146"/>
                  </a:cubicBezTo>
                  <a:cubicBezTo>
                    <a:pt x="292" y="243"/>
                    <a:pt x="341" y="365"/>
                    <a:pt x="341" y="511"/>
                  </a:cubicBezTo>
                  <a:cubicBezTo>
                    <a:pt x="341" y="535"/>
                    <a:pt x="365" y="535"/>
                    <a:pt x="389" y="535"/>
                  </a:cubicBezTo>
                  <a:cubicBezTo>
                    <a:pt x="414" y="535"/>
                    <a:pt x="438" y="511"/>
                    <a:pt x="438" y="486"/>
                  </a:cubicBezTo>
                  <a:cubicBezTo>
                    <a:pt x="438" y="341"/>
                    <a:pt x="365" y="171"/>
                    <a:pt x="243" y="73"/>
                  </a:cubicBezTo>
                  <a:cubicBezTo>
                    <a:pt x="195" y="25"/>
                    <a:pt x="12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6"/>
            <p:cNvSpPr/>
            <p:nvPr/>
          </p:nvSpPr>
          <p:spPr>
            <a:xfrm>
              <a:off x="-653265" y="1974731"/>
              <a:ext cx="137260" cy="213874"/>
            </a:xfrm>
            <a:custGeom>
              <a:rect b="b" l="l" r="r" t="t"/>
              <a:pathLst>
                <a:path extrusionOk="0" h="5491" w="3524">
                  <a:moveTo>
                    <a:pt x="3353" y="1"/>
                  </a:moveTo>
                  <a:cubicBezTo>
                    <a:pt x="3329" y="25"/>
                    <a:pt x="3329" y="49"/>
                    <a:pt x="3329" y="73"/>
                  </a:cubicBezTo>
                  <a:cubicBezTo>
                    <a:pt x="3353" y="122"/>
                    <a:pt x="3377" y="171"/>
                    <a:pt x="3377" y="244"/>
                  </a:cubicBezTo>
                  <a:cubicBezTo>
                    <a:pt x="3377" y="268"/>
                    <a:pt x="3402" y="268"/>
                    <a:pt x="3426" y="268"/>
                  </a:cubicBezTo>
                  <a:cubicBezTo>
                    <a:pt x="3450" y="268"/>
                    <a:pt x="3475" y="244"/>
                    <a:pt x="3475" y="219"/>
                  </a:cubicBezTo>
                  <a:cubicBezTo>
                    <a:pt x="3450" y="98"/>
                    <a:pt x="3426" y="25"/>
                    <a:pt x="3426" y="25"/>
                  </a:cubicBezTo>
                  <a:cubicBezTo>
                    <a:pt x="3402" y="1"/>
                    <a:pt x="3377" y="1"/>
                    <a:pt x="3353" y="1"/>
                  </a:cubicBezTo>
                  <a:close/>
                  <a:moveTo>
                    <a:pt x="3465" y="377"/>
                  </a:moveTo>
                  <a:cubicBezTo>
                    <a:pt x="3438" y="377"/>
                    <a:pt x="3414" y="389"/>
                    <a:pt x="3426" y="414"/>
                  </a:cubicBezTo>
                  <a:cubicBezTo>
                    <a:pt x="3426" y="462"/>
                    <a:pt x="3426" y="535"/>
                    <a:pt x="3426" y="584"/>
                  </a:cubicBezTo>
                  <a:lnTo>
                    <a:pt x="3426" y="608"/>
                  </a:lnTo>
                  <a:cubicBezTo>
                    <a:pt x="3426" y="632"/>
                    <a:pt x="3450" y="656"/>
                    <a:pt x="3475" y="656"/>
                  </a:cubicBezTo>
                  <a:cubicBezTo>
                    <a:pt x="3499" y="656"/>
                    <a:pt x="3499" y="632"/>
                    <a:pt x="3523" y="632"/>
                  </a:cubicBezTo>
                  <a:lnTo>
                    <a:pt x="3523" y="584"/>
                  </a:lnTo>
                  <a:cubicBezTo>
                    <a:pt x="3523" y="535"/>
                    <a:pt x="3523" y="486"/>
                    <a:pt x="3523" y="414"/>
                  </a:cubicBezTo>
                  <a:cubicBezTo>
                    <a:pt x="3523" y="389"/>
                    <a:pt x="3493" y="377"/>
                    <a:pt x="3465" y="377"/>
                  </a:cubicBezTo>
                  <a:close/>
                  <a:moveTo>
                    <a:pt x="3450" y="754"/>
                  </a:moveTo>
                  <a:cubicBezTo>
                    <a:pt x="3426" y="754"/>
                    <a:pt x="3402" y="754"/>
                    <a:pt x="3402" y="778"/>
                  </a:cubicBezTo>
                  <a:cubicBezTo>
                    <a:pt x="3402" y="851"/>
                    <a:pt x="3377" y="899"/>
                    <a:pt x="3353" y="948"/>
                  </a:cubicBezTo>
                  <a:cubicBezTo>
                    <a:pt x="3329" y="972"/>
                    <a:pt x="3353" y="997"/>
                    <a:pt x="3377" y="1021"/>
                  </a:cubicBezTo>
                  <a:lnTo>
                    <a:pt x="3402" y="1021"/>
                  </a:lnTo>
                  <a:cubicBezTo>
                    <a:pt x="3426" y="1021"/>
                    <a:pt x="3426" y="997"/>
                    <a:pt x="3426" y="997"/>
                  </a:cubicBezTo>
                  <a:cubicBezTo>
                    <a:pt x="3450" y="924"/>
                    <a:pt x="3475" y="875"/>
                    <a:pt x="3499" y="802"/>
                  </a:cubicBezTo>
                  <a:cubicBezTo>
                    <a:pt x="3499" y="778"/>
                    <a:pt x="3475" y="754"/>
                    <a:pt x="3450" y="754"/>
                  </a:cubicBezTo>
                  <a:close/>
                  <a:moveTo>
                    <a:pt x="2576" y="899"/>
                  </a:moveTo>
                  <a:cubicBezTo>
                    <a:pt x="2503" y="924"/>
                    <a:pt x="2430" y="997"/>
                    <a:pt x="2406" y="1045"/>
                  </a:cubicBezTo>
                  <a:cubicBezTo>
                    <a:pt x="2406" y="1069"/>
                    <a:pt x="2406" y="1118"/>
                    <a:pt x="2430" y="1118"/>
                  </a:cubicBezTo>
                  <a:lnTo>
                    <a:pt x="2454" y="1118"/>
                  </a:lnTo>
                  <a:cubicBezTo>
                    <a:pt x="2479" y="1118"/>
                    <a:pt x="2479" y="1118"/>
                    <a:pt x="2503" y="1094"/>
                  </a:cubicBezTo>
                  <a:cubicBezTo>
                    <a:pt x="2503" y="1045"/>
                    <a:pt x="2551" y="1021"/>
                    <a:pt x="2600" y="997"/>
                  </a:cubicBezTo>
                  <a:cubicBezTo>
                    <a:pt x="2649" y="972"/>
                    <a:pt x="2624" y="899"/>
                    <a:pt x="2576" y="899"/>
                  </a:cubicBezTo>
                  <a:close/>
                  <a:moveTo>
                    <a:pt x="2722" y="948"/>
                  </a:moveTo>
                  <a:cubicBezTo>
                    <a:pt x="2697" y="972"/>
                    <a:pt x="2697" y="997"/>
                    <a:pt x="2722" y="1021"/>
                  </a:cubicBezTo>
                  <a:cubicBezTo>
                    <a:pt x="2770" y="1045"/>
                    <a:pt x="2794" y="1094"/>
                    <a:pt x="2819" y="1142"/>
                  </a:cubicBezTo>
                  <a:cubicBezTo>
                    <a:pt x="2843" y="1167"/>
                    <a:pt x="2843" y="1167"/>
                    <a:pt x="2867" y="1167"/>
                  </a:cubicBezTo>
                  <a:lnTo>
                    <a:pt x="2916" y="1191"/>
                  </a:lnTo>
                  <a:cubicBezTo>
                    <a:pt x="2916" y="1167"/>
                    <a:pt x="2940" y="1142"/>
                    <a:pt x="2916" y="1118"/>
                  </a:cubicBezTo>
                  <a:cubicBezTo>
                    <a:pt x="2892" y="1045"/>
                    <a:pt x="2843" y="997"/>
                    <a:pt x="2794" y="948"/>
                  </a:cubicBezTo>
                  <a:close/>
                  <a:moveTo>
                    <a:pt x="3268" y="1078"/>
                  </a:moveTo>
                  <a:cubicBezTo>
                    <a:pt x="3256" y="1078"/>
                    <a:pt x="3243" y="1082"/>
                    <a:pt x="3232" y="1094"/>
                  </a:cubicBezTo>
                  <a:cubicBezTo>
                    <a:pt x="3207" y="1142"/>
                    <a:pt x="3159" y="1167"/>
                    <a:pt x="3110" y="1215"/>
                  </a:cubicBezTo>
                  <a:cubicBezTo>
                    <a:pt x="3086" y="1215"/>
                    <a:pt x="3086" y="1239"/>
                    <a:pt x="3110" y="1264"/>
                  </a:cubicBezTo>
                  <a:cubicBezTo>
                    <a:pt x="3110" y="1288"/>
                    <a:pt x="3134" y="1288"/>
                    <a:pt x="3159" y="1288"/>
                  </a:cubicBezTo>
                  <a:cubicBezTo>
                    <a:pt x="3207" y="1264"/>
                    <a:pt x="3256" y="1215"/>
                    <a:pt x="3305" y="1167"/>
                  </a:cubicBezTo>
                  <a:cubicBezTo>
                    <a:pt x="3342" y="1129"/>
                    <a:pt x="3308" y="1078"/>
                    <a:pt x="3268" y="1078"/>
                  </a:cubicBezTo>
                  <a:close/>
                  <a:moveTo>
                    <a:pt x="2469" y="1197"/>
                  </a:moveTo>
                  <a:cubicBezTo>
                    <a:pt x="2460" y="1197"/>
                    <a:pt x="2454" y="1203"/>
                    <a:pt x="2454" y="1215"/>
                  </a:cubicBezTo>
                  <a:cubicBezTo>
                    <a:pt x="2430" y="1215"/>
                    <a:pt x="2406" y="1264"/>
                    <a:pt x="2430" y="1264"/>
                  </a:cubicBezTo>
                  <a:cubicBezTo>
                    <a:pt x="2479" y="1337"/>
                    <a:pt x="2527" y="1385"/>
                    <a:pt x="2600" y="1385"/>
                  </a:cubicBezTo>
                  <a:lnTo>
                    <a:pt x="2624" y="1410"/>
                  </a:lnTo>
                  <a:cubicBezTo>
                    <a:pt x="2649" y="1410"/>
                    <a:pt x="2673" y="1385"/>
                    <a:pt x="2673" y="1361"/>
                  </a:cubicBezTo>
                  <a:cubicBezTo>
                    <a:pt x="2673" y="1337"/>
                    <a:pt x="2649" y="1288"/>
                    <a:pt x="2624" y="1288"/>
                  </a:cubicBezTo>
                  <a:cubicBezTo>
                    <a:pt x="2576" y="1288"/>
                    <a:pt x="2527" y="1264"/>
                    <a:pt x="2503" y="1215"/>
                  </a:cubicBezTo>
                  <a:cubicBezTo>
                    <a:pt x="2491" y="1203"/>
                    <a:pt x="2479" y="1197"/>
                    <a:pt x="2469" y="1197"/>
                  </a:cubicBezTo>
                  <a:close/>
                  <a:moveTo>
                    <a:pt x="2958" y="1253"/>
                  </a:moveTo>
                  <a:cubicBezTo>
                    <a:pt x="2954" y="1253"/>
                    <a:pt x="2948" y="1256"/>
                    <a:pt x="2940" y="1264"/>
                  </a:cubicBezTo>
                  <a:cubicBezTo>
                    <a:pt x="2916" y="1264"/>
                    <a:pt x="2892" y="1264"/>
                    <a:pt x="2892" y="1288"/>
                  </a:cubicBezTo>
                  <a:lnTo>
                    <a:pt x="2794" y="1312"/>
                  </a:lnTo>
                  <a:cubicBezTo>
                    <a:pt x="2790" y="1310"/>
                    <a:pt x="2786" y="1309"/>
                    <a:pt x="2782" y="1309"/>
                  </a:cubicBezTo>
                  <a:cubicBezTo>
                    <a:pt x="2746" y="1309"/>
                    <a:pt x="2750" y="1410"/>
                    <a:pt x="2794" y="1410"/>
                  </a:cubicBezTo>
                  <a:cubicBezTo>
                    <a:pt x="2843" y="1410"/>
                    <a:pt x="2867" y="1385"/>
                    <a:pt x="2916" y="1385"/>
                  </a:cubicBezTo>
                  <a:cubicBezTo>
                    <a:pt x="2916" y="1410"/>
                    <a:pt x="2916" y="1458"/>
                    <a:pt x="2916" y="1482"/>
                  </a:cubicBezTo>
                  <a:cubicBezTo>
                    <a:pt x="2916" y="1507"/>
                    <a:pt x="2940" y="1531"/>
                    <a:pt x="2964" y="1531"/>
                  </a:cubicBezTo>
                  <a:lnTo>
                    <a:pt x="2989" y="1531"/>
                  </a:lnTo>
                  <a:cubicBezTo>
                    <a:pt x="3013" y="1531"/>
                    <a:pt x="3037" y="1507"/>
                    <a:pt x="3037" y="1482"/>
                  </a:cubicBezTo>
                  <a:cubicBezTo>
                    <a:pt x="3013" y="1434"/>
                    <a:pt x="3013" y="1410"/>
                    <a:pt x="3013" y="1361"/>
                  </a:cubicBezTo>
                  <a:cubicBezTo>
                    <a:pt x="3037" y="1361"/>
                    <a:pt x="3037" y="1337"/>
                    <a:pt x="3037" y="1312"/>
                  </a:cubicBezTo>
                  <a:cubicBezTo>
                    <a:pt x="3013" y="1288"/>
                    <a:pt x="3013" y="1264"/>
                    <a:pt x="2989" y="1264"/>
                  </a:cubicBezTo>
                  <a:cubicBezTo>
                    <a:pt x="2973" y="1264"/>
                    <a:pt x="2967" y="1253"/>
                    <a:pt x="2958" y="1253"/>
                  </a:cubicBezTo>
                  <a:close/>
                  <a:moveTo>
                    <a:pt x="2989" y="1628"/>
                  </a:moveTo>
                  <a:cubicBezTo>
                    <a:pt x="2964" y="1628"/>
                    <a:pt x="2940" y="1652"/>
                    <a:pt x="2940" y="1677"/>
                  </a:cubicBezTo>
                  <a:cubicBezTo>
                    <a:pt x="2916" y="1725"/>
                    <a:pt x="2916" y="1798"/>
                    <a:pt x="2892" y="1847"/>
                  </a:cubicBezTo>
                  <a:cubicBezTo>
                    <a:pt x="2892" y="1871"/>
                    <a:pt x="2916" y="1895"/>
                    <a:pt x="2940" y="1895"/>
                  </a:cubicBezTo>
                  <a:cubicBezTo>
                    <a:pt x="2964" y="1895"/>
                    <a:pt x="2989" y="1895"/>
                    <a:pt x="2989" y="1871"/>
                  </a:cubicBezTo>
                  <a:cubicBezTo>
                    <a:pt x="3013" y="1798"/>
                    <a:pt x="3013" y="1750"/>
                    <a:pt x="3037" y="1677"/>
                  </a:cubicBezTo>
                  <a:cubicBezTo>
                    <a:pt x="3037" y="1652"/>
                    <a:pt x="3013" y="1628"/>
                    <a:pt x="2989" y="1628"/>
                  </a:cubicBezTo>
                  <a:close/>
                  <a:moveTo>
                    <a:pt x="1628" y="1993"/>
                  </a:moveTo>
                  <a:cubicBezTo>
                    <a:pt x="1604" y="1993"/>
                    <a:pt x="1580" y="2017"/>
                    <a:pt x="1580" y="2041"/>
                  </a:cubicBezTo>
                  <a:cubicBezTo>
                    <a:pt x="1580" y="2065"/>
                    <a:pt x="1604" y="2090"/>
                    <a:pt x="1628" y="2090"/>
                  </a:cubicBezTo>
                  <a:cubicBezTo>
                    <a:pt x="1677" y="2090"/>
                    <a:pt x="1726" y="2090"/>
                    <a:pt x="1750" y="2114"/>
                  </a:cubicBezTo>
                  <a:lnTo>
                    <a:pt x="1823" y="2114"/>
                  </a:lnTo>
                  <a:cubicBezTo>
                    <a:pt x="1823" y="2114"/>
                    <a:pt x="1847" y="2114"/>
                    <a:pt x="1847" y="2090"/>
                  </a:cubicBezTo>
                  <a:cubicBezTo>
                    <a:pt x="1847" y="2065"/>
                    <a:pt x="1847" y="2041"/>
                    <a:pt x="1823" y="2017"/>
                  </a:cubicBezTo>
                  <a:lnTo>
                    <a:pt x="1798" y="2017"/>
                  </a:lnTo>
                  <a:cubicBezTo>
                    <a:pt x="1750" y="1993"/>
                    <a:pt x="1677" y="1993"/>
                    <a:pt x="1628" y="1993"/>
                  </a:cubicBezTo>
                  <a:close/>
                  <a:moveTo>
                    <a:pt x="2892" y="1993"/>
                  </a:moveTo>
                  <a:cubicBezTo>
                    <a:pt x="2867" y="1993"/>
                    <a:pt x="2843" y="1993"/>
                    <a:pt x="2819" y="2017"/>
                  </a:cubicBezTo>
                  <a:cubicBezTo>
                    <a:pt x="2794" y="2065"/>
                    <a:pt x="2770" y="2114"/>
                    <a:pt x="2722" y="2163"/>
                  </a:cubicBezTo>
                  <a:cubicBezTo>
                    <a:pt x="2722" y="2187"/>
                    <a:pt x="2722" y="2211"/>
                    <a:pt x="2722" y="2235"/>
                  </a:cubicBezTo>
                  <a:lnTo>
                    <a:pt x="2794" y="2235"/>
                  </a:lnTo>
                  <a:cubicBezTo>
                    <a:pt x="2843" y="2187"/>
                    <a:pt x="2867" y="2114"/>
                    <a:pt x="2916" y="2065"/>
                  </a:cubicBezTo>
                  <a:cubicBezTo>
                    <a:pt x="2916" y="2041"/>
                    <a:pt x="2916" y="2017"/>
                    <a:pt x="2892" y="1993"/>
                  </a:cubicBezTo>
                  <a:close/>
                  <a:moveTo>
                    <a:pt x="1968" y="2144"/>
                  </a:moveTo>
                  <a:cubicBezTo>
                    <a:pt x="1956" y="2144"/>
                    <a:pt x="1944" y="2150"/>
                    <a:pt x="1944" y="2163"/>
                  </a:cubicBezTo>
                  <a:cubicBezTo>
                    <a:pt x="1920" y="2163"/>
                    <a:pt x="1920" y="2211"/>
                    <a:pt x="1944" y="2211"/>
                  </a:cubicBezTo>
                  <a:cubicBezTo>
                    <a:pt x="1993" y="2260"/>
                    <a:pt x="2017" y="2284"/>
                    <a:pt x="2066" y="2333"/>
                  </a:cubicBezTo>
                  <a:lnTo>
                    <a:pt x="2114" y="2333"/>
                  </a:lnTo>
                  <a:cubicBezTo>
                    <a:pt x="2114" y="2357"/>
                    <a:pt x="2139" y="2357"/>
                    <a:pt x="2139" y="2357"/>
                  </a:cubicBezTo>
                  <a:cubicBezTo>
                    <a:pt x="2163" y="2333"/>
                    <a:pt x="2163" y="2308"/>
                    <a:pt x="2139" y="2284"/>
                  </a:cubicBezTo>
                  <a:cubicBezTo>
                    <a:pt x="2114" y="2235"/>
                    <a:pt x="2066" y="2187"/>
                    <a:pt x="1993" y="2163"/>
                  </a:cubicBezTo>
                  <a:cubicBezTo>
                    <a:pt x="1993" y="2150"/>
                    <a:pt x="1981" y="2144"/>
                    <a:pt x="1968" y="2144"/>
                  </a:cubicBezTo>
                  <a:close/>
                  <a:moveTo>
                    <a:pt x="1531" y="2114"/>
                  </a:moveTo>
                  <a:cubicBezTo>
                    <a:pt x="1507" y="2114"/>
                    <a:pt x="1483" y="2138"/>
                    <a:pt x="1483" y="2163"/>
                  </a:cubicBezTo>
                  <a:cubicBezTo>
                    <a:pt x="1483" y="2235"/>
                    <a:pt x="1507" y="2308"/>
                    <a:pt x="1555" y="2357"/>
                  </a:cubicBezTo>
                  <a:cubicBezTo>
                    <a:pt x="1555" y="2357"/>
                    <a:pt x="1580" y="2381"/>
                    <a:pt x="1604" y="2381"/>
                  </a:cubicBezTo>
                  <a:cubicBezTo>
                    <a:pt x="1604" y="2381"/>
                    <a:pt x="1628" y="2381"/>
                    <a:pt x="1628" y="2357"/>
                  </a:cubicBezTo>
                  <a:cubicBezTo>
                    <a:pt x="1653" y="2357"/>
                    <a:pt x="1653" y="2308"/>
                    <a:pt x="1628" y="2308"/>
                  </a:cubicBezTo>
                  <a:cubicBezTo>
                    <a:pt x="1580" y="2260"/>
                    <a:pt x="1580" y="2211"/>
                    <a:pt x="1555" y="2163"/>
                  </a:cubicBezTo>
                  <a:cubicBezTo>
                    <a:pt x="1580" y="2138"/>
                    <a:pt x="1555" y="2114"/>
                    <a:pt x="1531" y="2114"/>
                  </a:cubicBezTo>
                  <a:close/>
                  <a:moveTo>
                    <a:pt x="2637" y="2266"/>
                  </a:moveTo>
                  <a:cubicBezTo>
                    <a:pt x="2624" y="2266"/>
                    <a:pt x="2612" y="2272"/>
                    <a:pt x="2600" y="2284"/>
                  </a:cubicBezTo>
                  <a:cubicBezTo>
                    <a:pt x="2551" y="2308"/>
                    <a:pt x="2503" y="2333"/>
                    <a:pt x="2454" y="2357"/>
                  </a:cubicBezTo>
                  <a:cubicBezTo>
                    <a:pt x="2406" y="2381"/>
                    <a:pt x="2406" y="2406"/>
                    <a:pt x="2430" y="2430"/>
                  </a:cubicBezTo>
                  <a:cubicBezTo>
                    <a:pt x="2430" y="2454"/>
                    <a:pt x="2430" y="2454"/>
                    <a:pt x="2454" y="2454"/>
                  </a:cubicBezTo>
                  <a:lnTo>
                    <a:pt x="2503" y="2430"/>
                  </a:lnTo>
                  <a:cubicBezTo>
                    <a:pt x="2551" y="2406"/>
                    <a:pt x="2600" y="2381"/>
                    <a:pt x="2673" y="2333"/>
                  </a:cubicBezTo>
                  <a:cubicBezTo>
                    <a:pt x="2673" y="2333"/>
                    <a:pt x="2673" y="2284"/>
                    <a:pt x="2673" y="2284"/>
                  </a:cubicBezTo>
                  <a:cubicBezTo>
                    <a:pt x="2661" y="2272"/>
                    <a:pt x="2649" y="2266"/>
                    <a:pt x="2637" y="2266"/>
                  </a:cubicBezTo>
                  <a:close/>
                  <a:moveTo>
                    <a:pt x="1748" y="2395"/>
                  </a:moveTo>
                  <a:cubicBezTo>
                    <a:pt x="1726" y="2395"/>
                    <a:pt x="1701" y="2413"/>
                    <a:pt x="1701" y="2430"/>
                  </a:cubicBezTo>
                  <a:cubicBezTo>
                    <a:pt x="1677" y="2454"/>
                    <a:pt x="1701" y="2478"/>
                    <a:pt x="1726" y="2478"/>
                  </a:cubicBezTo>
                  <a:cubicBezTo>
                    <a:pt x="1774" y="2527"/>
                    <a:pt x="1847" y="2527"/>
                    <a:pt x="1920" y="2551"/>
                  </a:cubicBezTo>
                  <a:cubicBezTo>
                    <a:pt x="1968" y="2527"/>
                    <a:pt x="1968" y="2478"/>
                    <a:pt x="1920" y="2454"/>
                  </a:cubicBezTo>
                  <a:cubicBezTo>
                    <a:pt x="1871" y="2454"/>
                    <a:pt x="1823" y="2430"/>
                    <a:pt x="1774" y="2406"/>
                  </a:cubicBezTo>
                  <a:cubicBezTo>
                    <a:pt x="1767" y="2398"/>
                    <a:pt x="1758" y="2395"/>
                    <a:pt x="1748" y="2395"/>
                  </a:cubicBezTo>
                  <a:close/>
                  <a:moveTo>
                    <a:pt x="2208" y="2395"/>
                  </a:moveTo>
                  <a:cubicBezTo>
                    <a:pt x="2201" y="2395"/>
                    <a:pt x="2194" y="2398"/>
                    <a:pt x="2187" y="2406"/>
                  </a:cubicBezTo>
                  <a:cubicBezTo>
                    <a:pt x="2163" y="2406"/>
                    <a:pt x="2139" y="2430"/>
                    <a:pt x="2139" y="2454"/>
                  </a:cubicBezTo>
                  <a:lnTo>
                    <a:pt x="2090" y="2454"/>
                  </a:lnTo>
                  <a:cubicBezTo>
                    <a:pt x="2066" y="2454"/>
                    <a:pt x="2041" y="2478"/>
                    <a:pt x="2041" y="2503"/>
                  </a:cubicBezTo>
                  <a:cubicBezTo>
                    <a:pt x="2041" y="2527"/>
                    <a:pt x="2066" y="2551"/>
                    <a:pt x="2090" y="2551"/>
                  </a:cubicBezTo>
                  <a:lnTo>
                    <a:pt x="2187" y="2551"/>
                  </a:lnTo>
                  <a:cubicBezTo>
                    <a:pt x="2187" y="2551"/>
                    <a:pt x="2187" y="2576"/>
                    <a:pt x="2187" y="2600"/>
                  </a:cubicBezTo>
                  <a:lnTo>
                    <a:pt x="2187" y="2624"/>
                  </a:lnTo>
                  <a:cubicBezTo>
                    <a:pt x="2163" y="2648"/>
                    <a:pt x="2187" y="2673"/>
                    <a:pt x="2211" y="2673"/>
                  </a:cubicBezTo>
                  <a:lnTo>
                    <a:pt x="2236" y="2673"/>
                  </a:lnTo>
                  <a:cubicBezTo>
                    <a:pt x="2260" y="2673"/>
                    <a:pt x="2260" y="2648"/>
                    <a:pt x="2260" y="2624"/>
                  </a:cubicBezTo>
                  <a:lnTo>
                    <a:pt x="2260" y="2600"/>
                  </a:lnTo>
                  <a:cubicBezTo>
                    <a:pt x="2260" y="2576"/>
                    <a:pt x="2260" y="2551"/>
                    <a:pt x="2260" y="2527"/>
                  </a:cubicBezTo>
                  <a:lnTo>
                    <a:pt x="2284" y="2527"/>
                  </a:lnTo>
                  <a:cubicBezTo>
                    <a:pt x="2333" y="2478"/>
                    <a:pt x="2309" y="2430"/>
                    <a:pt x="2260" y="2430"/>
                  </a:cubicBezTo>
                  <a:lnTo>
                    <a:pt x="2236" y="2430"/>
                  </a:lnTo>
                  <a:cubicBezTo>
                    <a:pt x="2236" y="2413"/>
                    <a:pt x="2224" y="2395"/>
                    <a:pt x="2208" y="2395"/>
                  </a:cubicBezTo>
                  <a:close/>
                  <a:moveTo>
                    <a:pt x="2158" y="2774"/>
                  </a:moveTo>
                  <a:cubicBezTo>
                    <a:pt x="2147" y="2774"/>
                    <a:pt x="2139" y="2780"/>
                    <a:pt x="2139" y="2794"/>
                  </a:cubicBezTo>
                  <a:cubicBezTo>
                    <a:pt x="2090" y="2843"/>
                    <a:pt x="2066" y="2891"/>
                    <a:pt x="2041" y="2940"/>
                  </a:cubicBezTo>
                  <a:cubicBezTo>
                    <a:pt x="2017" y="2964"/>
                    <a:pt x="2017" y="2989"/>
                    <a:pt x="2041" y="3013"/>
                  </a:cubicBezTo>
                  <a:lnTo>
                    <a:pt x="2090" y="3013"/>
                  </a:lnTo>
                  <a:cubicBezTo>
                    <a:pt x="2139" y="2964"/>
                    <a:pt x="2187" y="2916"/>
                    <a:pt x="2211" y="2843"/>
                  </a:cubicBezTo>
                  <a:cubicBezTo>
                    <a:pt x="2229" y="2808"/>
                    <a:pt x="2185" y="2774"/>
                    <a:pt x="2158" y="2774"/>
                  </a:cubicBezTo>
                  <a:close/>
                  <a:moveTo>
                    <a:pt x="1943" y="3045"/>
                  </a:moveTo>
                  <a:cubicBezTo>
                    <a:pt x="1934" y="3045"/>
                    <a:pt x="1926" y="3050"/>
                    <a:pt x="1920" y="3061"/>
                  </a:cubicBezTo>
                  <a:cubicBezTo>
                    <a:pt x="1871" y="3086"/>
                    <a:pt x="1798" y="3134"/>
                    <a:pt x="1750" y="3183"/>
                  </a:cubicBezTo>
                  <a:cubicBezTo>
                    <a:pt x="1701" y="3207"/>
                    <a:pt x="1726" y="3256"/>
                    <a:pt x="1774" y="3256"/>
                  </a:cubicBezTo>
                  <a:lnTo>
                    <a:pt x="1798" y="3256"/>
                  </a:lnTo>
                  <a:cubicBezTo>
                    <a:pt x="1798" y="3256"/>
                    <a:pt x="1823" y="3256"/>
                    <a:pt x="1823" y="3231"/>
                  </a:cubicBezTo>
                  <a:cubicBezTo>
                    <a:pt x="1871" y="3207"/>
                    <a:pt x="1920" y="3159"/>
                    <a:pt x="1968" y="3134"/>
                  </a:cubicBezTo>
                  <a:cubicBezTo>
                    <a:pt x="2006" y="3097"/>
                    <a:pt x="1971" y="3045"/>
                    <a:pt x="1943" y="3045"/>
                  </a:cubicBezTo>
                  <a:close/>
                  <a:moveTo>
                    <a:pt x="1634" y="3269"/>
                  </a:moveTo>
                  <a:cubicBezTo>
                    <a:pt x="1623" y="3269"/>
                    <a:pt x="1612" y="3272"/>
                    <a:pt x="1604" y="3280"/>
                  </a:cubicBezTo>
                  <a:lnTo>
                    <a:pt x="1580" y="3304"/>
                  </a:lnTo>
                  <a:lnTo>
                    <a:pt x="1458" y="3377"/>
                  </a:lnTo>
                  <a:cubicBezTo>
                    <a:pt x="1434" y="3377"/>
                    <a:pt x="1434" y="3402"/>
                    <a:pt x="1434" y="3426"/>
                  </a:cubicBezTo>
                  <a:cubicBezTo>
                    <a:pt x="1434" y="3450"/>
                    <a:pt x="1458" y="3450"/>
                    <a:pt x="1483" y="3450"/>
                  </a:cubicBezTo>
                  <a:lnTo>
                    <a:pt x="1507" y="3450"/>
                  </a:lnTo>
                  <a:lnTo>
                    <a:pt x="1653" y="3377"/>
                  </a:lnTo>
                  <a:lnTo>
                    <a:pt x="1677" y="3353"/>
                  </a:lnTo>
                  <a:cubicBezTo>
                    <a:pt x="1701" y="3329"/>
                    <a:pt x="1701" y="3304"/>
                    <a:pt x="1677" y="3280"/>
                  </a:cubicBezTo>
                  <a:cubicBezTo>
                    <a:pt x="1677" y="3280"/>
                    <a:pt x="1655" y="3269"/>
                    <a:pt x="1634" y="3269"/>
                  </a:cubicBezTo>
                  <a:close/>
                  <a:moveTo>
                    <a:pt x="1303" y="3461"/>
                  </a:moveTo>
                  <a:cubicBezTo>
                    <a:pt x="1292" y="3461"/>
                    <a:pt x="1278" y="3465"/>
                    <a:pt x="1264" y="3474"/>
                  </a:cubicBezTo>
                  <a:lnTo>
                    <a:pt x="1118" y="3572"/>
                  </a:lnTo>
                  <a:cubicBezTo>
                    <a:pt x="1094" y="3572"/>
                    <a:pt x="1094" y="3620"/>
                    <a:pt x="1118" y="3620"/>
                  </a:cubicBezTo>
                  <a:cubicBezTo>
                    <a:pt x="1118" y="3644"/>
                    <a:pt x="1143" y="3644"/>
                    <a:pt x="1167" y="3644"/>
                  </a:cubicBezTo>
                  <a:lnTo>
                    <a:pt x="1337" y="3547"/>
                  </a:lnTo>
                  <a:cubicBezTo>
                    <a:pt x="1376" y="3528"/>
                    <a:pt x="1352" y="3461"/>
                    <a:pt x="1303" y="3461"/>
                  </a:cubicBezTo>
                  <a:close/>
                  <a:moveTo>
                    <a:pt x="1006" y="3651"/>
                  </a:moveTo>
                  <a:cubicBezTo>
                    <a:pt x="997" y="3651"/>
                    <a:pt x="985" y="3657"/>
                    <a:pt x="972" y="3669"/>
                  </a:cubicBezTo>
                  <a:lnTo>
                    <a:pt x="802" y="3766"/>
                  </a:lnTo>
                  <a:cubicBezTo>
                    <a:pt x="778" y="3766"/>
                    <a:pt x="778" y="3814"/>
                    <a:pt x="802" y="3839"/>
                  </a:cubicBezTo>
                  <a:lnTo>
                    <a:pt x="851" y="3839"/>
                  </a:lnTo>
                  <a:cubicBezTo>
                    <a:pt x="900" y="3814"/>
                    <a:pt x="972" y="3766"/>
                    <a:pt x="1021" y="3742"/>
                  </a:cubicBezTo>
                  <a:cubicBezTo>
                    <a:pt x="1045" y="3717"/>
                    <a:pt x="1045" y="3693"/>
                    <a:pt x="1021" y="3669"/>
                  </a:cubicBezTo>
                  <a:cubicBezTo>
                    <a:pt x="1021" y="3657"/>
                    <a:pt x="1015" y="3651"/>
                    <a:pt x="1006" y="3651"/>
                  </a:cubicBezTo>
                  <a:close/>
                  <a:moveTo>
                    <a:pt x="657" y="3863"/>
                  </a:moveTo>
                  <a:lnTo>
                    <a:pt x="487" y="3985"/>
                  </a:lnTo>
                  <a:cubicBezTo>
                    <a:pt x="487" y="4009"/>
                    <a:pt x="487" y="4033"/>
                    <a:pt x="487" y="4057"/>
                  </a:cubicBezTo>
                  <a:lnTo>
                    <a:pt x="560" y="4057"/>
                  </a:lnTo>
                  <a:lnTo>
                    <a:pt x="705" y="3936"/>
                  </a:lnTo>
                  <a:cubicBezTo>
                    <a:pt x="730" y="3912"/>
                    <a:pt x="730" y="3887"/>
                    <a:pt x="705" y="3863"/>
                  </a:cubicBezTo>
                  <a:close/>
                  <a:moveTo>
                    <a:pt x="385" y="4101"/>
                  </a:moveTo>
                  <a:cubicBezTo>
                    <a:pt x="379" y="4101"/>
                    <a:pt x="372" y="4103"/>
                    <a:pt x="365" y="4106"/>
                  </a:cubicBezTo>
                  <a:cubicBezTo>
                    <a:pt x="317" y="4155"/>
                    <a:pt x="268" y="4203"/>
                    <a:pt x="219" y="4252"/>
                  </a:cubicBezTo>
                  <a:cubicBezTo>
                    <a:pt x="219" y="4276"/>
                    <a:pt x="219" y="4300"/>
                    <a:pt x="219" y="4325"/>
                  </a:cubicBezTo>
                  <a:lnTo>
                    <a:pt x="292" y="4325"/>
                  </a:lnTo>
                  <a:cubicBezTo>
                    <a:pt x="341" y="4276"/>
                    <a:pt x="389" y="4227"/>
                    <a:pt x="438" y="4179"/>
                  </a:cubicBezTo>
                  <a:cubicBezTo>
                    <a:pt x="459" y="4158"/>
                    <a:pt x="426" y="4101"/>
                    <a:pt x="385" y="4101"/>
                  </a:cubicBezTo>
                  <a:close/>
                  <a:moveTo>
                    <a:pt x="137" y="4379"/>
                  </a:moveTo>
                  <a:cubicBezTo>
                    <a:pt x="128" y="4379"/>
                    <a:pt x="122" y="4385"/>
                    <a:pt x="122" y="4397"/>
                  </a:cubicBezTo>
                  <a:cubicBezTo>
                    <a:pt x="74" y="4470"/>
                    <a:pt x="49" y="4519"/>
                    <a:pt x="25" y="4592"/>
                  </a:cubicBezTo>
                  <a:cubicBezTo>
                    <a:pt x="25" y="4616"/>
                    <a:pt x="25" y="4640"/>
                    <a:pt x="49" y="4640"/>
                  </a:cubicBezTo>
                  <a:lnTo>
                    <a:pt x="98" y="4640"/>
                  </a:lnTo>
                  <a:cubicBezTo>
                    <a:pt x="98" y="4640"/>
                    <a:pt x="122" y="4640"/>
                    <a:pt x="122" y="4616"/>
                  </a:cubicBezTo>
                  <a:cubicBezTo>
                    <a:pt x="147" y="4568"/>
                    <a:pt x="171" y="4495"/>
                    <a:pt x="195" y="4446"/>
                  </a:cubicBezTo>
                  <a:cubicBezTo>
                    <a:pt x="195" y="4422"/>
                    <a:pt x="195" y="4397"/>
                    <a:pt x="171" y="4397"/>
                  </a:cubicBezTo>
                  <a:cubicBezTo>
                    <a:pt x="159" y="4385"/>
                    <a:pt x="147" y="4379"/>
                    <a:pt x="137" y="4379"/>
                  </a:cubicBezTo>
                  <a:close/>
                  <a:moveTo>
                    <a:pt x="49" y="4738"/>
                  </a:moveTo>
                  <a:cubicBezTo>
                    <a:pt x="25" y="4738"/>
                    <a:pt x="1" y="4762"/>
                    <a:pt x="1" y="4786"/>
                  </a:cubicBezTo>
                  <a:cubicBezTo>
                    <a:pt x="1" y="4859"/>
                    <a:pt x="25" y="4908"/>
                    <a:pt x="25" y="4981"/>
                  </a:cubicBezTo>
                  <a:cubicBezTo>
                    <a:pt x="49" y="5005"/>
                    <a:pt x="49" y="5005"/>
                    <a:pt x="74" y="5005"/>
                  </a:cubicBezTo>
                  <a:lnTo>
                    <a:pt x="98" y="5005"/>
                  </a:lnTo>
                  <a:cubicBezTo>
                    <a:pt x="122" y="5005"/>
                    <a:pt x="122" y="4981"/>
                    <a:pt x="122" y="4956"/>
                  </a:cubicBezTo>
                  <a:cubicBezTo>
                    <a:pt x="98" y="4908"/>
                    <a:pt x="98" y="4835"/>
                    <a:pt x="98" y="4786"/>
                  </a:cubicBezTo>
                  <a:cubicBezTo>
                    <a:pt x="98" y="4762"/>
                    <a:pt x="74" y="4738"/>
                    <a:pt x="49" y="4738"/>
                  </a:cubicBezTo>
                  <a:close/>
                  <a:moveTo>
                    <a:pt x="144" y="5092"/>
                  </a:moveTo>
                  <a:cubicBezTo>
                    <a:pt x="136" y="5092"/>
                    <a:pt x="129" y="5095"/>
                    <a:pt x="122" y="5102"/>
                  </a:cubicBezTo>
                  <a:cubicBezTo>
                    <a:pt x="98" y="5102"/>
                    <a:pt x="98" y="5151"/>
                    <a:pt x="98" y="5175"/>
                  </a:cubicBezTo>
                  <a:cubicBezTo>
                    <a:pt x="147" y="5223"/>
                    <a:pt x="171" y="5272"/>
                    <a:pt x="219" y="5321"/>
                  </a:cubicBezTo>
                  <a:cubicBezTo>
                    <a:pt x="219" y="5345"/>
                    <a:pt x="244" y="5345"/>
                    <a:pt x="244" y="5345"/>
                  </a:cubicBezTo>
                  <a:lnTo>
                    <a:pt x="292" y="5345"/>
                  </a:lnTo>
                  <a:cubicBezTo>
                    <a:pt x="292" y="5321"/>
                    <a:pt x="292" y="5296"/>
                    <a:pt x="292" y="5272"/>
                  </a:cubicBezTo>
                  <a:cubicBezTo>
                    <a:pt x="244" y="5223"/>
                    <a:pt x="219" y="5175"/>
                    <a:pt x="195" y="5126"/>
                  </a:cubicBezTo>
                  <a:cubicBezTo>
                    <a:pt x="178" y="5109"/>
                    <a:pt x="161" y="5092"/>
                    <a:pt x="144" y="5092"/>
                  </a:cubicBezTo>
                  <a:close/>
                  <a:moveTo>
                    <a:pt x="365" y="5400"/>
                  </a:moveTo>
                  <a:cubicBezTo>
                    <a:pt x="353" y="5400"/>
                    <a:pt x="341" y="5406"/>
                    <a:pt x="341" y="5418"/>
                  </a:cubicBezTo>
                  <a:cubicBezTo>
                    <a:pt x="317" y="5442"/>
                    <a:pt x="317" y="5466"/>
                    <a:pt x="341" y="5491"/>
                  </a:cubicBezTo>
                  <a:lnTo>
                    <a:pt x="389" y="5491"/>
                  </a:lnTo>
                  <a:cubicBezTo>
                    <a:pt x="414" y="5466"/>
                    <a:pt x="414" y="5442"/>
                    <a:pt x="389" y="5418"/>
                  </a:cubicBezTo>
                  <a:cubicBezTo>
                    <a:pt x="389" y="5406"/>
                    <a:pt x="377" y="5400"/>
                    <a:pt x="365" y="54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" name="Google Shape;1166;p26"/>
          <p:cNvGrpSpPr/>
          <p:nvPr/>
        </p:nvGrpSpPr>
        <p:grpSpPr>
          <a:xfrm flipH="1">
            <a:off x="8168563" y="3756793"/>
            <a:ext cx="1277992" cy="1010253"/>
            <a:chOff x="855987" y="2204128"/>
            <a:chExt cx="1217483" cy="962421"/>
          </a:xfrm>
        </p:grpSpPr>
        <p:grpSp>
          <p:nvGrpSpPr>
            <p:cNvPr id="1167" name="Google Shape;1167;p26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1168" name="Google Shape;1168;p26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26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26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26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26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26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74" name="Google Shape;1174;p26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" name="Google Shape;1175;p26"/>
          <p:cNvGrpSpPr/>
          <p:nvPr/>
        </p:nvGrpSpPr>
        <p:grpSpPr>
          <a:xfrm>
            <a:off x="431221" y="571494"/>
            <a:ext cx="1860621" cy="811048"/>
            <a:chOff x="3965010" y="571479"/>
            <a:chExt cx="1651683" cy="719972"/>
          </a:xfrm>
        </p:grpSpPr>
        <p:grpSp>
          <p:nvGrpSpPr>
            <p:cNvPr id="1176" name="Google Shape;1176;p26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1177" name="Google Shape;1177;p26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1178" name="Google Shape;1178;p26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" name="Google Shape;1179;p26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" name="Google Shape;1180;p26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" name="Google Shape;1181;p26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82" name="Google Shape;1182;p26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83" name="Google Shape;1183;p26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27"/>
          <p:cNvSpPr txBox="1"/>
          <p:nvPr>
            <p:ph type="title"/>
          </p:nvPr>
        </p:nvSpPr>
        <p:spPr>
          <a:xfrm>
            <a:off x="5803225" y="2147625"/>
            <a:ext cx="20787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200"/>
              <a:buNone/>
              <a:defRPr i="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186" name="Google Shape;1186;p27"/>
          <p:cNvSpPr txBox="1"/>
          <p:nvPr>
            <p:ph idx="1" type="subTitle"/>
          </p:nvPr>
        </p:nvSpPr>
        <p:spPr>
          <a:xfrm>
            <a:off x="5260850" y="2723200"/>
            <a:ext cx="2633400" cy="11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grpSp>
        <p:nvGrpSpPr>
          <p:cNvPr id="1187" name="Google Shape;1187;p27"/>
          <p:cNvGrpSpPr/>
          <p:nvPr/>
        </p:nvGrpSpPr>
        <p:grpSpPr>
          <a:xfrm flipH="1" rot="-1253449">
            <a:off x="7915352" y="3816776"/>
            <a:ext cx="1024641" cy="1333069"/>
            <a:chOff x="4318023" y="4113296"/>
            <a:chExt cx="716422" cy="932073"/>
          </a:xfrm>
        </p:grpSpPr>
        <p:sp>
          <p:nvSpPr>
            <p:cNvPr id="1188" name="Google Shape;1188;p27"/>
            <p:cNvSpPr/>
            <p:nvPr/>
          </p:nvSpPr>
          <p:spPr>
            <a:xfrm>
              <a:off x="4842115" y="4245779"/>
              <a:ext cx="192329" cy="205812"/>
            </a:xfrm>
            <a:custGeom>
              <a:rect b="b" l="l" r="r" t="t"/>
              <a:pathLst>
                <a:path extrusionOk="0" h="2366" w="2211">
                  <a:moveTo>
                    <a:pt x="1579" y="179"/>
                  </a:moveTo>
                  <a:cubicBezTo>
                    <a:pt x="1798" y="179"/>
                    <a:pt x="1943" y="252"/>
                    <a:pt x="1992" y="422"/>
                  </a:cubicBezTo>
                  <a:cubicBezTo>
                    <a:pt x="2041" y="519"/>
                    <a:pt x="2016" y="616"/>
                    <a:pt x="1968" y="689"/>
                  </a:cubicBezTo>
                  <a:cubicBezTo>
                    <a:pt x="1798" y="908"/>
                    <a:pt x="1239" y="1005"/>
                    <a:pt x="802" y="1005"/>
                  </a:cubicBezTo>
                  <a:lnTo>
                    <a:pt x="777" y="1005"/>
                  </a:lnTo>
                  <a:cubicBezTo>
                    <a:pt x="705" y="1005"/>
                    <a:pt x="680" y="1054"/>
                    <a:pt x="705" y="1127"/>
                  </a:cubicBezTo>
                  <a:cubicBezTo>
                    <a:pt x="802" y="1321"/>
                    <a:pt x="1045" y="1904"/>
                    <a:pt x="826" y="2171"/>
                  </a:cubicBezTo>
                  <a:cubicBezTo>
                    <a:pt x="802" y="2195"/>
                    <a:pt x="777" y="2195"/>
                    <a:pt x="777" y="2195"/>
                  </a:cubicBezTo>
                  <a:cubicBezTo>
                    <a:pt x="632" y="2195"/>
                    <a:pt x="364" y="1782"/>
                    <a:pt x="170" y="1369"/>
                  </a:cubicBezTo>
                  <a:lnTo>
                    <a:pt x="486" y="495"/>
                  </a:lnTo>
                  <a:cubicBezTo>
                    <a:pt x="826" y="325"/>
                    <a:pt x="1190" y="203"/>
                    <a:pt x="1579" y="179"/>
                  </a:cubicBezTo>
                  <a:close/>
                  <a:moveTo>
                    <a:pt x="1663" y="1"/>
                  </a:moveTo>
                  <a:cubicBezTo>
                    <a:pt x="1635" y="1"/>
                    <a:pt x="1607" y="4"/>
                    <a:pt x="1579" y="9"/>
                  </a:cubicBezTo>
                  <a:cubicBezTo>
                    <a:pt x="1142" y="33"/>
                    <a:pt x="753" y="155"/>
                    <a:pt x="389" y="349"/>
                  </a:cubicBezTo>
                  <a:cubicBezTo>
                    <a:pt x="364" y="374"/>
                    <a:pt x="340" y="374"/>
                    <a:pt x="340" y="398"/>
                  </a:cubicBezTo>
                  <a:lnTo>
                    <a:pt x="0" y="1345"/>
                  </a:lnTo>
                  <a:cubicBezTo>
                    <a:pt x="0" y="1345"/>
                    <a:pt x="0" y="1369"/>
                    <a:pt x="0" y="1394"/>
                  </a:cubicBezTo>
                  <a:cubicBezTo>
                    <a:pt x="73" y="1564"/>
                    <a:pt x="437" y="2365"/>
                    <a:pt x="777" y="2365"/>
                  </a:cubicBezTo>
                  <a:cubicBezTo>
                    <a:pt x="850" y="2365"/>
                    <a:pt x="923" y="2341"/>
                    <a:pt x="972" y="2268"/>
                  </a:cubicBezTo>
                  <a:cubicBezTo>
                    <a:pt x="1215" y="1953"/>
                    <a:pt x="1020" y="1394"/>
                    <a:pt x="899" y="1151"/>
                  </a:cubicBezTo>
                  <a:cubicBezTo>
                    <a:pt x="1215" y="1151"/>
                    <a:pt x="1871" y="1102"/>
                    <a:pt x="2089" y="786"/>
                  </a:cubicBezTo>
                  <a:cubicBezTo>
                    <a:pt x="2186" y="665"/>
                    <a:pt x="2211" y="519"/>
                    <a:pt x="2162" y="374"/>
                  </a:cubicBezTo>
                  <a:cubicBezTo>
                    <a:pt x="2076" y="159"/>
                    <a:pt x="187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7"/>
            <p:cNvSpPr/>
            <p:nvPr/>
          </p:nvSpPr>
          <p:spPr>
            <a:xfrm>
              <a:off x="4730077" y="4175144"/>
              <a:ext cx="156491" cy="223645"/>
            </a:xfrm>
            <a:custGeom>
              <a:rect b="b" l="l" r="r" t="t"/>
              <a:pathLst>
                <a:path extrusionOk="0" h="2571" w="1799">
                  <a:moveTo>
                    <a:pt x="649" y="0"/>
                  </a:moveTo>
                  <a:cubicBezTo>
                    <a:pt x="597" y="0"/>
                    <a:pt x="542" y="6"/>
                    <a:pt x="486" y="19"/>
                  </a:cubicBezTo>
                  <a:cubicBezTo>
                    <a:pt x="365" y="44"/>
                    <a:pt x="244" y="141"/>
                    <a:pt x="195" y="262"/>
                  </a:cubicBezTo>
                  <a:cubicBezTo>
                    <a:pt x="98" y="602"/>
                    <a:pt x="511" y="1113"/>
                    <a:pt x="827" y="1501"/>
                  </a:cubicBezTo>
                  <a:cubicBezTo>
                    <a:pt x="632" y="1574"/>
                    <a:pt x="462" y="1671"/>
                    <a:pt x="292" y="1793"/>
                  </a:cubicBezTo>
                  <a:cubicBezTo>
                    <a:pt x="122" y="1890"/>
                    <a:pt x="1" y="2109"/>
                    <a:pt x="49" y="2327"/>
                  </a:cubicBezTo>
                  <a:cubicBezTo>
                    <a:pt x="49" y="2400"/>
                    <a:pt x="122" y="2497"/>
                    <a:pt x="195" y="2522"/>
                  </a:cubicBezTo>
                  <a:cubicBezTo>
                    <a:pt x="268" y="2546"/>
                    <a:pt x="341" y="2570"/>
                    <a:pt x="414" y="2570"/>
                  </a:cubicBezTo>
                  <a:cubicBezTo>
                    <a:pt x="754" y="2522"/>
                    <a:pt x="1094" y="2424"/>
                    <a:pt x="1410" y="2254"/>
                  </a:cubicBezTo>
                  <a:cubicBezTo>
                    <a:pt x="1458" y="2230"/>
                    <a:pt x="1458" y="2181"/>
                    <a:pt x="1434" y="2133"/>
                  </a:cubicBezTo>
                  <a:cubicBezTo>
                    <a:pt x="1434" y="2116"/>
                    <a:pt x="1397" y="2099"/>
                    <a:pt x="1367" y="2099"/>
                  </a:cubicBezTo>
                  <a:cubicBezTo>
                    <a:pt x="1355" y="2099"/>
                    <a:pt x="1344" y="2101"/>
                    <a:pt x="1337" y="2109"/>
                  </a:cubicBezTo>
                  <a:cubicBezTo>
                    <a:pt x="1075" y="2229"/>
                    <a:pt x="664" y="2400"/>
                    <a:pt x="406" y="2400"/>
                  </a:cubicBezTo>
                  <a:cubicBezTo>
                    <a:pt x="352" y="2400"/>
                    <a:pt x="305" y="2393"/>
                    <a:pt x="268" y="2376"/>
                  </a:cubicBezTo>
                  <a:cubicBezTo>
                    <a:pt x="244" y="2352"/>
                    <a:pt x="219" y="2327"/>
                    <a:pt x="195" y="2279"/>
                  </a:cubicBezTo>
                  <a:cubicBezTo>
                    <a:pt x="195" y="2206"/>
                    <a:pt x="219" y="2109"/>
                    <a:pt x="268" y="2036"/>
                  </a:cubicBezTo>
                  <a:cubicBezTo>
                    <a:pt x="462" y="1841"/>
                    <a:pt x="705" y="1696"/>
                    <a:pt x="972" y="1647"/>
                  </a:cubicBezTo>
                  <a:cubicBezTo>
                    <a:pt x="997" y="1647"/>
                    <a:pt x="1021" y="1623"/>
                    <a:pt x="1045" y="1598"/>
                  </a:cubicBezTo>
                  <a:cubicBezTo>
                    <a:pt x="1094" y="1550"/>
                    <a:pt x="1069" y="1526"/>
                    <a:pt x="997" y="1428"/>
                  </a:cubicBezTo>
                  <a:cubicBezTo>
                    <a:pt x="389" y="724"/>
                    <a:pt x="316" y="432"/>
                    <a:pt x="365" y="311"/>
                  </a:cubicBezTo>
                  <a:cubicBezTo>
                    <a:pt x="365" y="287"/>
                    <a:pt x="389" y="214"/>
                    <a:pt x="511" y="190"/>
                  </a:cubicBezTo>
                  <a:cubicBezTo>
                    <a:pt x="554" y="179"/>
                    <a:pt x="596" y="174"/>
                    <a:pt x="636" y="174"/>
                  </a:cubicBezTo>
                  <a:cubicBezTo>
                    <a:pt x="1244" y="174"/>
                    <a:pt x="1628" y="1283"/>
                    <a:pt x="1628" y="1283"/>
                  </a:cubicBezTo>
                  <a:cubicBezTo>
                    <a:pt x="1652" y="1307"/>
                    <a:pt x="1701" y="1331"/>
                    <a:pt x="1725" y="1331"/>
                  </a:cubicBezTo>
                  <a:cubicBezTo>
                    <a:pt x="1774" y="1307"/>
                    <a:pt x="1798" y="1258"/>
                    <a:pt x="1798" y="1210"/>
                  </a:cubicBezTo>
                  <a:cubicBezTo>
                    <a:pt x="1776" y="1165"/>
                    <a:pt x="1373" y="0"/>
                    <a:pt x="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7"/>
            <p:cNvSpPr/>
            <p:nvPr/>
          </p:nvSpPr>
          <p:spPr>
            <a:xfrm>
              <a:off x="4828807" y="4113296"/>
              <a:ext cx="167625" cy="150227"/>
            </a:xfrm>
            <a:custGeom>
              <a:rect b="b" l="l" r="r" t="t"/>
              <a:pathLst>
                <a:path extrusionOk="0" h="1727" w="1927">
                  <a:moveTo>
                    <a:pt x="119" y="1"/>
                  </a:moveTo>
                  <a:cubicBezTo>
                    <a:pt x="57" y="1"/>
                    <a:pt x="1" y="74"/>
                    <a:pt x="56" y="147"/>
                  </a:cubicBezTo>
                  <a:cubicBezTo>
                    <a:pt x="347" y="463"/>
                    <a:pt x="566" y="828"/>
                    <a:pt x="712" y="1241"/>
                  </a:cubicBezTo>
                  <a:cubicBezTo>
                    <a:pt x="663" y="1386"/>
                    <a:pt x="639" y="1532"/>
                    <a:pt x="663" y="1654"/>
                  </a:cubicBezTo>
                  <a:cubicBezTo>
                    <a:pt x="663" y="1702"/>
                    <a:pt x="712" y="1726"/>
                    <a:pt x="736" y="1726"/>
                  </a:cubicBezTo>
                  <a:cubicBezTo>
                    <a:pt x="785" y="1726"/>
                    <a:pt x="809" y="1702"/>
                    <a:pt x="833" y="1678"/>
                  </a:cubicBezTo>
                  <a:cubicBezTo>
                    <a:pt x="882" y="1532"/>
                    <a:pt x="882" y="1411"/>
                    <a:pt x="858" y="1265"/>
                  </a:cubicBezTo>
                  <a:cubicBezTo>
                    <a:pt x="882" y="1241"/>
                    <a:pt x="906" y="1216"/>
                    <a:pt x="906" y="1192"/>
                  </a:cubicBezTo>
                  <a:cubicBezTo>
                    <a:pt x="1149" y="876"/>
                    <a:pt x="1489" y="706"/>
                    <a:pt x="1854" y="658"/>
                  </a:cubicBezTo>
                  <a:cubicBezTo>
                    <a:pt x="1902" y="633"/>
                    <a:pt x="1926" y="609"/>
                    <a:pt x="1926" y="560"/>
                  </a:cubicBezTo>
                  <a:cubicBezTo>
                    <a:pt x="1902" y="512"/>
                    <a:pt x="1854" y="488"/>
                    <a:pt x="1829" y="488"/>
                  </a:cubicBezTo>
                  <a:cubicBezTo>
                    <a:pt x="1441" y="536"/>
                    <a:pt x="1076" y="730"/>
                    <a:pt x="809" y="1046"/>
                  </a:cubicBezTo>
                  <a:cubicBezTo>
                    <a:pt x="663" y="658"/>
                    <a:pt x="445" y="318"/>
                    <a:pt x="177" y="26"/>
                  </a:cubicBezTo>
                  <a:cubicBezTo>
                    <a:pt x="160" y="8"/>
                    <a:pt x="13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7"/>
            <p:cNvSpPr/>
            <p:nvPr/>
          </p:nvSpPr>
          <p:spPr>
            <a:xfrm>
              <a:off x="4318023" y="4482647"/>
              <a:ext cx="515662" cy="562722"/>
            </a:xfrm>
            <a:custGeom>
              <a:rect b="b" l="l" r="r" t="t"/>
              <a:pathLst>
                <a:path extrusionOk="0" h="6469" w="5928">
                  <a:moveTo>
                    <a:pt x="5857" y="0"/>
                  </a:moveTo>
                  <a:cubicBezTo>
                    <a:pt x="5849" y="0"/>
                    <a:pt x="5840" y="2"/>
                    <a:pt x="5831" y="7"/>
                  </a:cubicBezTo>
                  <a:cubicBezTo>
                    <a:pt x="5782" y="7"/>
                    <a:pt x="5758" y="31"/>
                    <a:pt x="5758" y="80"/>
                  </a:cubicBezTo>
                  <a:cubicBezTo>
                    <a:pt x="5758" y="250"/>
                    <a:pt x="5734" y="396"/>
                    <a:pt x="5734" y="566"/>
                  </a:cubicBezTo>
                  <a:cubicBezTo>
                    <a:pt x="5709" y="590"/>
                    <a:pt x="5734" y="638"/>
                    <a:pt x="5782" y="638"/>
                  </a:cubicBezTo>
                  <a:lnTo>
                    <a:pt x="5782" y="614"/>
                  </a:lnTo>
                  <a:cubicBezTo>
                    <a:pt x="5791" y="619"/>
                    <a:pt x="5801" y="621"/>
                    <a:pt x="5810" y="621"/>
                  </a:cubicBezTo>
                  <a:cubicBezTo>
                    <a:pt x="5848" y="621"/>
                    <a:pt x="5879" y="585"/>
                    <a:pt x="5879" y="566"/>
                  </a:cubicBezTo>
                  <a:cubicBezTo>
                    <a:pt x="5904" y="396"/>
                    <a:pt x="5928" y="225"/>
                    <a:pt x="5928" y="80"/>
                  </a:cubicBezTo>
                  <a:cubicBezTo>
                    <a:pt x="5928" y="40"/>
                    <a:pt x="5896" y="0"/>
                    <a:pt x="5857" y="0"/>
                  </a:cubicBezTo>
                  <a:close/>
                  <a:moveTo>
                    <a:pt x="5682" y="972"/>
                  </a:moveTo>
                  <a:cubicBezTo>
                    <a:pt x="5644" y="972"/>
                    <a:pt x="5612" y="1007"/>
                    <a:pt x="5612" y="1027"/>
                  </a:cubicBezTo>
                  <a:cubicBezTo>
                    <a:pt x="5564" y="1197"/>
                    <a:pt x="5515" y="1343"/>
                    <a:pt x="5442" y="1489"/>
                  </a:cubicBezTo>
                  <a:cubicBezTo>
                    <a:pt x="5418" y="1513"/>
                    <a:pt x="5442" y="1562"/>
                    <a:pt x="5491" y="1586"/>
                  </a:cubicBezTo>
                  <a:lnTo>
                    <a:pt x="5515" y="1586"/>
                  </a:lnTo>
                  <a:lnTo>
                    <a:pt x="5515" y="1562"/>
                  </a:lnTo>
                  <a:cubicBezTo>
                    <a:pt x="5523" y="1570"/>
                    <a:pt x="5531" y="1572"/>
                    <a:pt x="5539" y="1572"/>
                  </a:cubicBezTo>
                  <a:cubicBezTo>
                    <a:pt x="5555" y="1572"/>
                    <a:pt x="5572" y="1562"/>
                    <a:pt x="5588" y="1562"/>
                  </a:cubicBezTo>
                  <a:cubicBezTo>
                    <a:pt x="5661" y="1392"/>
                    <a:pt x="5734" y="1246"/>
                    <a:pt x="5782" y="1076"/>
                  </a:cubicBezTo>
                  <a:cubicBezTo>
                    <a:pt x="5782" y="1027"/>
                    <a:pt x="5758" y="1003"/>
                    <a:pt x="5709" y="979"/>
                  </a:cubicBezTo>
                  <a:cubicBezTo>
                    <a:pt x="5700" y="974"/>
                    <a:pt x="5691" y="972"/>
                    <a:pt x="5682" y="972"/>
                  </a:cubicBezTo>
                  <a:close/>
                  <a:moveTo>
                    <a:pt x="4303" y="1753"/>
                  </a:moveTo>
                  <a:cubicBezTo>
                    <a:pt x="4217" y="1753"/>
                    <a:pt x="4164" y="1879"/>
                    <a:pt x="4276" y="1902"/>
                  </a:cubicBezTo>
                  <a:cubicBezTo>
                    <a:pt x="4398" y="1975"/>
                    <a:pt x="4543" y="2047"/>
                    <a:pt x="4640" y="2169"/>
                  </a:cubicBezTo>
                  <a:cubicBezTo>
                    <a:pt x="4640" y="2193"/>
                    <a:pt x="4665" y="2193"/>
                    <a:pt x="4689" y="2193"/>
                  </a:cubicBezTo>
                  <a:cubicBezTo>
                    <a:pt x="4713" y="2193"/>
                    <a:pt x="4738" y="2193"/>
                    <a:pt x="4762" y="2169"/>
                  </a:cubicBezTo>
                  <a:cubicBezTo>
                    <a:pt x="4786" y="2145"/>
                    <a:pt x="4786" y="2096"/>
                    <a:pt x="4762" y="2072"/>
                  </a:cubicBezTo>
                  <a:cubicBezTo>
                    <a:pt x="4640" y="1926"/>
                    <a:pt x="4495" y="1829"/>
                    <a:pt x="4325" y="1756"/>
                  </a:cubicBezTo>
                  <a:cubicBezTo>
                    <a:pt x="4317" y="1754"/>
                    <a:pt x="4310" y="1753"/>
                    <a:pt x="4303" y="1753"/>
                  </a:cubicBezTo>
                  <a:close/>
                  <a:moveTo>
                    <a:pt x="3790" y="1732"/>
                  </a:moveTo>
                  <a:cubicBezTo>
                    <a:pt x="3596" y="1780"/>
                    <a:pt x="3474" y="1926"/>
                    <a:pt x="3474" y="2120"/>
                  </a:cubicBezTo>
                  <a:cubicBezTo>
                    <a:pt x="3450" y="2145"/>
                    <a:pt x="3450" y="2169"/>
                    <a:pt x="3474" y="2193"/>
                  </a:cubicBezTo>
                  <a:cubicBezTo>
                    <a:pt x="3474" y="2242"/>
                    <a:pt x="3499" y="2266"/>
                    <a:pt x="3547" y="2266"/>
                  </a:cubicBezTo>
                  <a:lnTo>
                    <a:pt x="3572" y="2266"/>
                  </a:lnTo>
                  <a:cubicBezTo>
                    <a:pt x="3620" y="2242"/>
                    <a:pt x="3644" y="2193"/>
                    <a:pt x="3620" y="2169"/>
                  </a:cubicBezTo>
                  <a:lnTo>
                    <a:pt x="3620" y="2120"/>
                  </a:lnTo>
                  <a:cubicBezTo>
                    <a:pt x="3644" y="1999"/>
                    <a:pt x="3717" y="1926"/>
                    <a:pt x="3839" y="1902"/>
                  </a:cubicBezTo>
                  <a:cubicBezTo>
                    <a:pt x="3887" y="1877"/>
                    <a:pt x="3912" y="1829"/>
                    <a:pt x="3887" y="1780"/>
                  </a:cubicBezTo>
                  <a:cubicBezTo>
                    <a:pt x="3887" y="1756"/>
                    <a:pt x="3839" y="1732"/>
                    <a:pt x="3790" y="1732"/>
                  </a:cubicBezTo>
                  <a:close/>
                  <a:moveTo>
                    <a:pt x="5248" y="1835"/>
                  </a:moveTo>
                  <a:cubicBezTo>
                    <a:pt x="5230" y="1835"/>
                    <a:pt x="5211" y="1841"/>
                    <a:pt x="5199" y="1853"/>
                  </a:cubicBezTo>
                  <a:cubicBezTo>
                    <a:pt x="5078" y="1975"/>
                    <a:pt x="4981" y="2072"/>
                    <a:pt x="4835" y="2169"/>
                  </a:cubicBezTo>
                  <a:cubicBezTo>
                    <a:pt x="4786" y="2169"/>
                    <a:pt x="4786" y="2217"/>
                    <a:pt x="4811" y="2266"/>
                  </a:cubicBezTo>
                  <a:cubicBezTo>
                    <a:pt x="4811" y="2290"/>
                    <a:pt x="4859" y="2315"/>
                    <a:pt x="4883" y="2315"/>
                  </a:cubicBezTo>
                  <a:lnTo>
                    <a:pt x="4883" y="2290"/>
                  </a:lnTo>
                  <a:cubicBezTo>
                    <a:pt x="4883" y="2290"/>
                    <a:pt x="4908" y="2290"/>
                    <a:pt x="4908" y="2315"/>
                  </a:cubicBezTo>
                  <a:cubicBezTo>
                    <a:pt x="5053" y="2217"/>
                    <a:pt x="5199" y="2096"/>
                    <a:pt x="5296" y="1975"/>
                  </a:cubicBezTo>
                  <a:cubicBezTo>
                    <a:pt x="5345" y="1926"/>
                    <a:pt x="5345" y="1877"/>
                    <a:pt x="5296" y="1853"/>
                  </a:cubicBezTo>
                  <a:cubicBezTo>
                    <a:pt x="5284" y="1841"/>
                    <a:pt x="5266" y="1835"/>
                    <a:pt x="5248" y="1835"/>
                  </a:cubicBezTo>
                  <a:close/>
                  <a:moveTo>
                    <a:pt x="4416" y="2312"/>
                  </a:moveTo>
                  <a:cubicBezTo>
                    <a:pt x="4410" y="2312"/>
                    <a:pt x="4404" y="2313"/>
                    <a:pt x="4398" y="2315"/>
                  </a:cubicBezTo>
                  <a:cubicBezTo>
                    <a:pt x="4276" y="2339"/>
                    <a:pt x="4179" y="2363"/>
                    <a:pt x="4057" y="2363"/>
                  </a:cubicBezTo>
                  <a:lnTo>
                    <a:pt x="3936" y="2363"/>
                  </a:lnTo>
                  <a:cubicBezTo>
                    <a:pt x="3930" y="2362"/>
                    <a:pt x="3925" y="2361"/>
                    <a:pt x="3920" y="2361"/>
                  </a:cubicBezTo>
                  <a:cubicBezTo>
                    <a:pt x="3836" y="2361"/>
                    <a:pt x="3820" y="2533"/>
                    <a:pt x="3912" y="2533"/>
                  </a:cubicBezTo>
                  <a:lnTo>
                    <a:pt x="4057" y="2533"/>
                  </a:lnTo>
                  <a:lnTo>
                    <a:pt x="4057" y="2509"/>
                  </a:lnTo>
                  <a:cubicBezTo>
                    <a:pt x="4179" y="2509"/>
                    <a:pt x="4300" y="2509"/>
                    <a:pt x="4422" y="2485"/>
                  </a:cubicBezTo>
                  <a:cubicBezTo>
                    <a:pt x="4535" y="2462"/>
                    <a:pt x="4500" y="2312"/>
                    <a:pt x="4416" y="2312"/>
                  </a:cubicBezTo>
                  <a:close/>
                  <a:moveTo>
                    <a:pt x="4946" y="2451"/>
                  </a:moveTo>
                  <a:cubicBezTo>
                    <a:pt x="4934" y="2451"/>
                    <a:pt x="4921" y="2454"/>
                    <a:pt x="4908" y="2460"/>
                  </a:cubicBezTo>
                  <a:cubicBezTo>
                    <a:pt x="4859" y="2485"/>
                    <a:pt x="4859" y="2533"/>
                    <a:pt x="4859" y="2582"/>
                  </a:cubicBezTo>
                  <a:cubicBezTo>
                    <a:pt x="4932" y="2728"/>
                    <a:pt x="4956" y="2873"/>
                    <a:pt x="4981" y="3019"/>
                  </a:cubicBezTo>
                  <a:cubicBezTo>
                    <a:pt x="4981" y="3068"/>
                    <a:pt x="5029" y="3092"/>
                    <a:pt x="5078" y="3092"/>
                  </a:cubicBezTo>
                  <a:cubicBezTo>
                    <a:pt x="5126" y="3092"/>
                    <a:pt x="5151" y="3043"/>
                    <a:pt x="5151" y="3019"/>
                  </a:cubicBezTo>
                  <a:cubicBezTo>
                    <a:pt x="5126" y="2825"/>
                    <a:pt x="5078" y="2679"/>
                    <a:pt x="5029" y="2509"/>
                  </a:cubicBezTo>
                  <a:cubicBezTo>
                    <a:pt x="5011" y="2473"/>
                    <a:pt x="4981" y="2451"/>
                    <a:pt x="4946" y="2451"/>
                  </a:cubicBezTo>
                  <a:close/>
                  <a:moveTo>
                    <a:pt x="5078" y="3432"/>
                  </a:moveTo>
                  <a:cubicBezTo>
                    <a:pt x="5029" y="3432"/>
                    <a:pt x="5005" y="3456"/>
                    <a:pt x="4981" y="3505"/>
                  </a:cubicBezTo>
                  <a:cubicBezTo>
                    <a:pt x="4956" y="3651"/>
                    <a:pt x="4932" y="3821"/>
                    <a:pt x="4883" y="3966"/>
                  </a:cubicBezTo>
                  <a:cubicBezTo>
                    <a:pt x="4859" y="3991"/>
                    <a:pt x="4883" y="4039"/>
                    <a:pt x="4908" y="4064"/>
                  </a:cubicBezTo>
                  <a:lnTo>
                    <a:pt x="4956" y="4064"/>
                  </a:lnTo>
                  <a:cubicBezTo>
                    <a:pt x="4981" y="4064"/>
                    <a:pt x="5005" y="4039"/>
                    <a:pt x="5029" y="4015"/>
                  </a:cubicBezTo>
                  <a:cubicBezTo>
                    <a:pt x="5078" y="3869"/>
                    <a:pt x="5126" y="3699"/>
                    <a:pt x="5151" y="3529"/>
                  </a:cubicBezTo>
                  <a:cubicBezTo>
                    <a:pt x="5151" y="3481"/>
                    <a:pt x="5126" y="3432"/>
                    <a:pt x="5078" y="3432"/>
                  </a:cubicBezTo>
                  <a:close/>
                  <a:moveTo>
                    <a:pt x="4703" y="4339"/>
                  </a:moveTo>
                  <a:cubicBezTo>
                    <a:pt x="4677" y="4339"/>
                    <a:pt x="4655" y="4351"/>
                    <a:pt x="4640" y="4379"/>
                  </a:cubicBezTo>
                  <a:cubicBezTo>
                    <a:pt x="4543" y="4501"/>
                    <a:pt x="4422" y="4622"/>
                    <a:pt x="4325" y="4720"/>
                  </a:cubicBezTo>
                  <a:cubicBezTo>
                    <a:pt x="4276" y="4744"/>
                    <a:pt x="4276" y="4792"/>
                    <a:pt x="4325" y="4841"/>
                  </a:cubicBezTo>
                  <a:cubicBezTo>
                    <a:pt x="4325" y="4841"/>
                    <a:pt x="4349" y="4865"/>
                    <a:pt x="4373" y="4865"/>
                  </a:cubicBezTo>
                  <a:lnTo>
                    <a:pt x="4373" y="4841"/>
                  </a:lnTo>
                  <a:lnTo>
                    <a:pt x="4422" y="4841"/>
                  </a:lnTo>
                  <a:cubicBezTo>
                    <a:pt x="4543" y="4720"/>
                    <a:pt x="4665" y="4598"/>
                    <a:pt x="4762" y="4477"/>
                  </a:cubicBezTo>
                  <a:cubicBezTo>
                    <a:pt x="4786" y="4428"/>
                    <a:pt x="4786" y="4379"/>
                    <a:pt x="4762" y="4355"/>
                  </a:cubicBezTo>
                  <a:cubicBezTo>
                    <a:pt x="4742" y="4345"/>
                    <a:pt x="4722" y="4339"/>
                    <a:pt x="4703" y="4339"/>
                  </a:cubicBezTo>
                  <a:close/>
                  <a:moveTo>
                    <a:pt x="3975" y="4971"/>
                  </a:moveTo>
                  <a:cubicBezTo>
                    <a:pt x="3960" y="4971"/>
                    <a:pt x="3946" y="4977"/>
                    <a:pt x="3936" y="4987"/>
                  </a:cubicBezTo>
                  <a:cubicBezTo>
                    <a:pt x="3790" y="5060"/>
                    <a:pt x="3644" y="5108"/>
                    <a:pt x="3474" y="5133"/>
                  </a:cubicBezTo>
                  <a:cubicBezTo>
                    <a:pt x="3450" y="5157"/>
                    <a:pt x="3402" y="5205"/>
                    <a:pt x="3426" y="5254"/>
                  </a:cubicBezTo>
                  <a:cubicBezTo>
                    <a:pt x="3426" y="5278"/>
                    <a:pt x="3474" y="5303"/>
                    <a:pt x="3499" y="5303"/>
                  </a:cubicBezTo>
                  <a:lnTo>
                    <a:pt x="3523" y="5303"/>
                  </a:lnTo>
                  <a:cubicBezTo>
                    <a:pt x="3693" y="5254"/>
                    <a:pt x="3839" y="5205"/>
                    <a:pt x="4009" y="5133"/>
                  </a:cubicBezTo>
                  <a:cubicBezTo>
                    <a:pt x="4033" y="5108"/>
                    <a:pt x="4057" y="5060"/>
                    <a:pt x="4033" y="5011"/>
                  </a:cubicBezTo>
                  <a:cubicBezTo>
                    <a:pt x="4019" y="4983"/>
                    <a:pt x="3996" y="4971"/>
                    <a:pt x="3975" y="4971"/>
                  </a:cubicBezTo>
                  <a:close/>
                  <a:moveTo>
                    <a:pt x="1531" y="5205"/>
                  </a:moveTo>
                  <a:cubicBezTo>
                    <a:pt x="1434" y="5205"/>
                    <a:pt x="1434" y="5375"/>
                    <a:pt x="1531" y="5375"/>
                  </a:cubicBezTo>
                  <a:lnTo>
                    <a:pt x="2041" y="5375"/>
                  </a:lnTo>
                  <a:cubicBezTo>
                    <a:pt x="2065" y="5375"/>
                    <a:pt x="2114" y="5327"/>
                    <a:pt x="2114" y="5303"/>
                  </a:cubicBezTo>
                  <a:cubicBezTo>
                    <a:pt x="2114" y="5254"/>
                    <a:pt x="2090" y="5205"/>
                    <a:pt x="2041" y="5205"/>
                  </a:cubicBezTo>
                  <a:close/>
                  <a:moveTo>
                    <a:pt x="2527" y="5205"/>
                  </a:moveTo>
                  <a:cubicBezTo>
                    <a:pt x="2478" y="5205"/>
                    <a:pt x="2454" y="5254"/>
                    <a:pt x="2454" y="5278"/>
                  </a:cubicBezTo>
                  <a:cubicBezTo>
                    <a:pt x="2430" y="5327"/>
                    <a:pt x="2478" y="5375"/>
                    <a:pt x="2527" y="5375"/>
                  </a:cubicBezTo>
                  <a:lnTo>
                    <a:pt x="3013" y="5375"/>
                  </a:lnTo>
                  <a:cubicBezTo>
                    <a:pt x="3061" y="5375"/>
                    <a:pt x="3110" y="5327"/>
                    <a:pt x="3110" y="5278"/>
                  </a:cubicBezTo>
                  <a:cubicBezTo>
                    <a:pt x="3086" y="5230"/>
                    <a:pt x="3061" y="5205"/>
                    <a:pt x="3013" y="5205"/>
                  </a:cubicBezTo>
                  <a:close/>
                  <a:moveTo>
                    <a:pt x="1044" y="5270"/>
                  </a:moveTo>
                  <a:cubicBezTo>
                    <a:pt x="1037" y="5270"/>
                    <a:pt x="1029" y="5273"/>
                    <a:pt x="1021" y="5278"/>
                  </a:cubicBezTo>
                  <a:cubicBezTo>
                    <a:pt x="851" y="5327"/>
                    <a:pt x="681" y="5400"/>
                    <a:pt x="559" y="5497"/>
                  </a:cubicBezTo>
                  <a:cubicBezTo>
                    <a:pt x="511" y="5545"/>
                    <a:pt x="511" y="5594"/>
                    <a:pt x="559" y="5618"/>
                  </a:cubicBezTo>
                  <a:cubicBezTo>
                    <a:pt x="559" y="5643"/>
                    <a:pt x="584" y="5643"/>
                    <a:pt x="608" y="5667"/>
                  </a:cubicBezTo>
                  <a:cubicBezTo>
                    <a:pt x="632" y="5643"/>
                    <a:pt x="632" y="5643"/>
                    <a:pt x="657" y="5643"/>
                  </a:cubicBezTo>
                  <a:cubicBezTo>
                    <a:pt x="778" y="5545"/>
                    <a:pt x="899" y="5473"/>
                    <a:pt x="1069" y="5424"/>
                  </a:cubicBezTo>
                  <a:cubicBezTo>
                    <a:pt x="1134" y="5424"/>
                    <a:pt x="1103" y="5270"/>
                    <a:pt x="1044" y="5270"/>
                  </a:cubicBezTo>
                  <a:close/>
                  <a:moveTo>
                    <a:pt x="295" y="5864"/>
                  </a:moveTo>
                  <a:cubicBezTo>
                    <a:pt x="265" y="5864"/>
                    <a:pt x="235" y="5877"/>
                    <a:pt x="219" y="5910"/>
                  </a:cubicBezTo>
                  <a:cubicBezTo>
                    <a:pt x="122" y="6056"/>
                    <a:pt x="74" y="6201"/>
                    <a:pt x="25" y="6371"/>
                  </a:cubicBezTo>
                  <a:cubicBezTo>
                    <a:pt x="1" y="6420"/>
                    <a:pt x="25" y="6469"/>
                    <a:pt x="74" y="6469"/>
                  </a:cubicBezTo>
                  <a:lnTo>
                    <a:pt x="98" y="6469"/>
                  </a:lnTo>
                  <a:cubicBezTo>
                    <a:pt x="122" y="6469"/>
                    <a:pt x="146" y="6444"/>
                    <a:pt x="171" y="6420"/>
                  </a:cubicBezTo>
                  <a:cubicBezTo>
                    <a:pt x="219" y="6274"/>
                    <a:pt x="292" y="6129"/>
                    <a:pt x="365" y="5983"/>
                  </a:cubicBezTo>
                  <a:cubicBezTo>
                    <a:pt x="414" y="5918"/>
                    <a:pt x="354" y="5864"/>
                    <a:pt x="295" y="58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" name="Google Shape;1192;p27"/>
          <p:cNvGrpSpPr/>
          <p:nvPr/>
        </p:nvGrpSpPr>
        <p:grpSpPr>
          <a:xfrm>
            <a:off x="3378716" y="-755207"/>
            <a:ext cx="1563979" cy="1236326"/>
            <a:chOff x="855987" y="2204128"/>
            <a:chExt cx="1217483" cy="962421"/>
          </a:xfrm>
        </p:grpSpPr>
        <p:grpSp>
          <p:nvGrpSpPr>
            <p:cNvPr id="1193" name="Google Shape;1193;p27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1194" name="Google Shape;1194;p27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27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27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27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27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27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00" name="Google Shape;1200;p27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" name="Google Shape;1201;p27"/>
          <p:cNvGrpSpPr/>
          <p:nvPr/>
        </p:nvGrpSpPr>
        <p:grpSpPr>
          <a:xfrm>
            <a:off x="-1012483" y="1092607"/>
            <a:ext cx="2525833" cy="1610805"/>
            <a:chOff x="7239867" y="1514545"/>
            <a:chExt cx="2525833" cy="1610805"/>
          </a:xfrm>
        </p:grpSpPr>
        <p:grpSp>
          <p:nvGrpSpPr>
            <p:cNvPr id="1202" name="Google Shape;1202;p27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1203" name="Google Shape;1203;p27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1204" name="Google Shape;1204;p27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27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27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27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27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27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10" name="Google Shape;1210;p27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27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12" name="Google Shape;1212;p27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" name="Google Shape;1213;p27"/>
          <p:cNvGrpSpPr/>
          <p:nvPr/>
        </p:nvGrpSpPr>
        <p:grpSpPr>
          <a:xfrm>
            <a:off x="234768" y="3911211"/>
            <a:ext cx="699555" cy="1144221"/>
            <a:chOff x="6168935" y="2859502"/>
            <a:chExt cx="1408973" cy="2304574"/>
          </a:xfrm>
        </p:grpSpPr>
        <p:grpSp>
          <p:nvGrpSpPr>
            <p:cNvPr id="1214" name="Google Shape;1214;p27"/>
            <p:cNvGrpSpPr/>
            <p:nvPr/>
          </p:nvGrpSpPr>
          <p:grpSpPr>
            <a:xfrm>
              <a:off x="6168935" y="2859502"/>
              <a:ext cx="1408973" cy="2304574"/>
              <a:chOff x="-714598" y="3684851"/>
              <a:chExt cx="341453" cy="558441"/>
            </a:xfrm>
          </p:grpSpPr>
          <p:sp>
            <p:nvSpPr>
              <p:cNvPr id="1215" name="Google Shape;1215;p27"/>
              <p:cNvSpPr/>
              <p:nvPr/>
            </p:nvSpPr>
            <p:spPr>
              <a:xfrm>
                <a:off x="-636793" y="3777865"/>
                <a:ext cx="110261" cy="353121"/>
              </a:xfrm>
              <a:custGeom>
                <a:rect b="b" l="l" r="r" t="t"/>
                <a:pathLst>
                  <a:path extrusionOk="0" h="3971" w="1240">
                    <a:moveTo>
                      <a:pt x="70" y="1"/>
                    </a:moveTo>
                    <a:cubicBezTo>
                      <a:pt x="63" y="1"/>
                      <a:pt x="56" y="3"/>
                      <a:pt x="49" y="11"/>
                    </a:cubicBezTo>
                    <a:cubicBezTo>
                      <a:pt x="25" y="11"/>
                      <a:pt x="0" y="35"/>
                      <a:pt x="25" y="59"/>
                    </a:cubicBezTo>
                    <a:cubicBezTo>
                      <a:pt x="25" y="83"/>
                      <a:pt x="1142" y="2756"/>
                      <a:pt x="996" y="3897"/>
                    </a:cubicBezTo>
                    <a:cubicBezTo>
                      <a:pt x="996" y="3922"/>
                      <a:pt x="1021" y="3946"/>
                      <a:pt x="1045" y="3970"/>
                    </a:cubicBezTo>
                    <a:cubicBezTo>
                      <a:pt x="1069" y="3970"/>
                      <a:pt x="1094" y="3946"/>
                      <a:pt x="1094" y="3922"/>
                    </a:cubicBezTo>
                    <a:cubicBezTo>
                      <a:pt x="1239" y="2756"/>
                      <a:pt x="146" y="132"/>
                      <a:pt x="98" y="35"/>
                    </a:cubicBezTo>
                    <a:cubicBezTo>
                      <a:pt x="98" y="18"/>
                      <a:pt x="85" y="1"/>
                      <a:pt x="70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27"/>
              <p:cNvSpPr/>
              <p:nvPr/>
            </p:nvSpPr>
            <p:spPr>
              <a:xfrm>
                <a:off x="-548228" y="3839221"/>
                <a:ext cx="92921" cy="328489"/>
              </a:xfrm>
              <a:custGeom>
                <a:rect b="b" l="l" r="r" t="t"/>
                <a:pathLst>
                  <a:path extrusionOk="0" h="3694" w="1045">
                    <a:moveTo>
                      <a:pt x="996" y="1"/>
                    </a:moveTo>
                    <a:cubicBezTo>
                      <a:pt x="972" y="1"/>
                      <a:pt x="948" y="1"/>
                      <a:pt x="948" y="25"/>
                    </a:cubicBezTo>
                    <a:cubicBezTo>
                      <a:pt x="899" y="147"/>
                      <a:pt x="0" y="2794"/>
                      <a:pt x="219" y="3645"/>
                    </a:cubicBezTo>
                    <a:cubicBezTo>
                      <a:pt x="243" y="3669"/>
                      <a:pt x="243" y="3693"/>
                      <a:pt x="268" y="3693"/>
                    </a:cubicBezTo>
                    <a:lnTo>
                      <a:pt x="292" y="3693"/>
                    </a:lnTo>
                    <a:cubicBezTo>
                      <a:pt x="316" y="3693"/>
                      <a:pt x="316" y="3669"/>
                      <a:pt x="316" y="3645"/>
                    </a:cubicBezTo>
                    <a:cubicBezTo>
                      <a:pt x="98" y="2794"/>
                      <a:pt x="1045" y="98"/>
                      <a:pt x="1045" y="49"/>
                    </a:cubicBezTo>
                    <a:cubicBezTo>
                      <a:pt x="1045" y="25"/>
                      <a:pt x="1021" y="1"/>
                      <a:pt x="996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27"/>
              <p:cNvSpPr/>
              <p:nvPr/>
            </p:nvSpPr>
            <p:spPr>
              <a:xfrm>
                <a:off x="-714598" y="3684851"/>
                <a:ext cx="166369" cy="171981"/>
              </a:xfrm>
              <a:custGeom>
                <a:rect b="b" l="l" r="r" t="t"/>
                <a:pathLst>
                  <a:path extrusionOk="0" h="1934" w="1871">
                    <a:moveTo>
                      <a:pt x="921" y="1"/>
                    </a:moveTo>
                    <a:cubicBezTo>
                      <a:pt x="906" y="1"/>
                      <a:pt x="891" y="4"/>
                      <a:pt x="875" y="12"/>
                    </a:cubicBezTo>
                    <a:cubicBezTo>
                      <a:pt x="681" y="133"/>
                      <a:pt x="608" y="619"/>
                      <a:pt x="608" y="619"/>
                    </a:cubicBezTo>
                    <a:cubicBezTo>
                      <a:pt x="608" y="619"/>
                      <a:pt x="368" y="227"/>
                      <a:pt x="198" y="227"/>
                    </a:cubicBezTo>
                    <a:cubicBezTo>
                      <a:pt x="189" y="227"/>
                      <a:pt x="180" y="228"/>
                      <a:pt x="171" y="231"/>
                    </a:cubicBezTo>
                    <a:cubicBezTo>
                      <a:pt x="1" y="304"/>
                      <a:pt x="98" y="838"/>
                      <a:pt x="98" y="838"/>
                    </a:cubicBezTo>
                    <a:cubicBezTo>
                      <a:pt x="98" y="838"/>
                      <a:pt x="292" y="1883"/>
                      <a:pt x="1070" y="1931"/>
                    </a:cubicBezTo>
                    <a:cubicBezTo>
                      <a:pt x="1086" y="1933"/>
                      <a:pt x="1103" y="1933"/>
                      <a:pt x="1119" y="1933"/>
                    </a:cubicBezTo>
                    <a:cubicBezTo>
                      <a:pt x="1870" y="1933"/>
                      <a:pt x="1840" y="298"/>
                      <a:pt x="1507" y="36"/>
                    </a:cubicBezTo>
                    <a:cubicBezTo>
                      <a:pt x="1493" y="24"/>
                      <a:pt x="1478" y="19"/>
                      <a:pt x="1464" y="19"/>
                    </a:cubicBezTo>
                    <a:cubicBezTo>
                      <a:pt x="1334" y="19"/>
                      <a:pt x="1215" y="474"/>
                      <a:pt x="1215" y="474"/>
                    </a:cubicBezTo>
                    <a:cubicBezTo>
                      <a:pt x="1215" y="474"/>
                      <a:pt x="1092" y="1"/>
                      <a:pt x="9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27"/>
              <p:cNvSpPr/>
              <p:nvPr/>
            </p:nvSpPr>
            <p:spPr>
              <a:xfrm>
                <a:off x="-561210" y="3750565"/>
                <a:ext cx="188066" cy="177850"/>
              </a:xfrm>
              <a:custGeom>
                <a:rect b="b" l="l" r="r" t="t"/>
                <a:pathLst>
                  <a:path extrusionOk="0" h="2000" w="2115">
                    <a:moveTo>
                      <a:pt x="645" y="1"/>
                    </a:moveTo>
                    <a:cubicBezTo>
                      <a:pt x="479" y="1"/>
                      <a:pt x="316" y="488"/>
                      <a:pt x="316" y="488"/>
                    </a:cubicBezTo>
                    <a:cubicBezTo>
                      <a:pt x="316" y="488"/>
                      <a:pt x="1" y="1508"/>
                      <a:pt x="656" y="1921"/>
                    </a:cubicBezTo>
                    <a:cubicBezTo>
                      <a:pt x="741" y="1975"/>
                      <a:pt x="828" y="2000"/>
                      <a:pt x="914" y="2000"/>
                    </a:cubicBezTo>
                    <a:cubicBezTo>
                      <a:pt x="1521" y="2000"/>
                      <a:pt x="2114" y="801"/>
                      <a:pt x="1944" y="439"/>
                    </a:cubicBezTo>
                    <a:cubicBezTo>
                      <a:pt x="1932" y="416"/>
                      <a:pt x="1912" y="406"/>
                      <a:pt x="1887" y="406"/>
                    </a:cubicBezTo>
                    <a:cubicBezTo>
                      <a:pt x="1751" y="406"/>
                      <a:pt x="1458" y="682"/>
                      <a:pt x="1458" y="682"/>
                    </a:cubicBezTo>
                    <a:cubicBezTo>
                      <a:pt x="1458" y="682"/>
                      <a:pt x="1621" y="147"/>
                      <a:pt x="1423" y="147"/>
                    </a:cubicBezTo>
                    <a:cubicBezTo>
                      <a:pt x="1419" y="147"/>
                      <a:pt x="1414" y="147"/>
                      <a:pt x="1410" y="148"/>
                    </a:cubicBezTo>
                    <a:cubicBezTo>
                      <a:pt x="1167" y="148"/>
                      <a:pt x="875" y="536"/>
                      <a:pt x="875" y="536"/>
                    </a:cubicBezTo>
                    <a:cubicBezTo>
                      <a:pt x="875" y="536"/>
                      <a:pt x="851" y="26"/>
                      <a:pt x="656" y="2"/>
                    </a:cubicBezTo>
                    <a:cubicBezTo>
                      <a:pt x="653" y="1"/>
                      <a:pt x="649" y="1"/>
                      <a:pt x="6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27"/>
              <p:cNvSpPr/>
              <p:nvPr/>
            </p:nvSpPr>
            <p:spPr>
              <a:xfrm>
                <a:off x="-686499" y="3891063"/>
                <a:ext cx="121020" cy="108400"/>
              </a:xfrm>
              <a:custGeom>
                <a:rect b="b" l="l" r="r" t="t"/>
                <a:pathLst>
                  <a:path extrusionOk="0" h="1219" w="1361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55" y="1218"/>
                      <a:pt x="882" y="1218"/>
                    </a:cubicBezTo>
                    <a:cubicBezTo>
                      <a:pt x="1020" y="1218"/>
                      <a:pt x="1179" y="1174"/>
                      <a:pt x="1361" y="1070"/>
                    </a:cubicBezTo>
                    <a:cubicBezTo>
                      <a:pt x="1118" y="511"/>
                      <a:pt x="608" y="12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27"/>
              <p:cNvSpPr/>
              <p:nvPr/>
            </p:nvSpPr>
            <p:spPr>
              <a:xfrm>
                <a:off x="-505013" y="3906180"/>
                <a:ext cx="121020" cy="108400"/>
              </a:xfrm>
              <a:custGeom>
                <a:rect b="b" l="l" r="r" t="t"/>
                <a:pathLst>
                  <a:path extrusionOk="0" h="1219" w="1361">
                    <a:moveTo>
                      <a:pt x="1361" y="1"/>
                    </a:moveTo>
                    <a:cubicBezTo>
                      <a:pt x="753" y="122"/>
                      <a:pt x="267" y="511"/>
                      <a:pt x="0" y="1070"/>
                    </a:cubicBezTo>
                    <a:cubicBezTo>
                      <a:pt x="183" y="1174"/>
                      <a:pt x="341" y="1218"/>
                      <a:pt x="480" y="1218"/>
                    </a:cubicBezTo>
                    <a:cubicBezTo>
                      <a:pt x="1206" y="1218"/>
                      <a:pt x="1361" y="1"/>
                      <a:pt x="1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27"/>
              <p:cNvSpPr/>
              <p:nvPr/>
            </p:nvSpPr>
            <p:spPr>
              <a:xfrm>
                <a:off x="-643284" y="3930545"/>
                <a:ext cx="75671" cy="60024"/>
              </a:xfrm>
              <a:custGeom>
                <a:rect b="b" l="l" r="r" t="t"/>
                <a:pathLst>
                  <a:path extrusionOk="0" h="675" w="851">
                    <a:moveTo>
                      <a:pt x="61" y="0"/>
                    </a:moveTo>
                    <a:cubicBezTo>
                      <a:pt x="49" y="0"/>
                      <a:pt x="37" y="6"/>
                      <a:pt x="25" y="18"/>
                    </a:cubicBezTo>
                    <a:cubicBezTo>
                      <a:pt x="0" y="43"/>
                      <a:pt x="25" y="67"/>
                      <a:pt x="49" y="91"/>
                    </a:cubicBezTo>
                    <a:cubicBezTo>
                      <a:pt x="316" y="237"/>
                      <a:pt x="559" y="407"/>
                      <a:pt x="754" y="626"/>
                    </a:cubicBezTo>
                    <a:cubicBezTo>
                      <a:pt x="754" y="650"/>
                      <a:pt x="778" y="650"/>
                      <a:pt x="802" y="650"/>
                    </a:cubicBezTo>
                    <a:lnTo>
                      <a:pt x="826" y="674"/>
                    </a:lnTo>
                    <a:cubicBezTo>
                      <a:pt x="851" y="650"/>
                      <a:pt x="851" y="626"/>
                      <a:pt x="851" y="601"/>
                    </a:cubicBezTo>
                    <a:cubicBezTo>
                      <a:pt x="632" y="358"/>
                      <a:pt x="365" y="164"/>
                      <a:pt x="98" y="18"/>
                    </a:cubicBezTo>
                    <a:cubicBezTo>
                      <a:pt x="86" y="6"/>
                      <a:pt x="73" y="0"/>
                      <a:pt x="61" y="0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27"/>
              <p:cNvSpPr/>
              <p:nvPr/>
            </p:nvSpPr>
            <p:spPr>
              <a:xfrm>
                <a:off x="-509370" y="3949397"/>
                <a:ext cx="80028" cy="56290"/>
              </a:xfrm>
              <a:custGeom>
                <a:rect b="b" l="l" r="r" t="t"/>
                <a:pathLst>
                  <a:path extrusionOk="0" h="633" w="900">
                    <a:moveTo>
                      <a:pt x="827" y="1"/>
                    </a:moveTo>
                    <a:cubicBezTo>
                      <a:pt x="705" y="74"/>
                      <a:pt x="73" y="389"/>
                      <a:pt x="1" y="559"/>
                    </a:cubicBezTo>
                    <a:cubicBezTo>
                      <a:pt x="1" y="584"/>
                      <a:pt x="1" y="608"/>
                      <a:pt x="25" y="632"/>
                    </a:cubicBezTo>
                    <a:lnTo>
                      <a:pt x="49" y="632"/>
                    </a:lnTo>
                    <a:cubicBezTo>
                      <a:pt x="73" y="632"/>
                      <a:pt x="73" y="608"/>
                      <a:pt x="98" y="608"/>
                    </a:cubicBezTo>
                    <a:cubicBezTo>
                      <a:pt x="316" y="389"/>
                      <a:pt x="584" y="219"/>
                      <a:pt x="875" y="98"/>
                    </a:cubicBezTo>
                    <a:cubicBezTo>
                      <a:pt x="875" y="74"/>
                      <a:pt x="899" y="49"/>
                      <a:pt x="875" y="25"/>
                    </a:cubicBezTo>
                    <a:cubicBezTo>
                      <a:pt x="875" y="1"/>
                      <a:pt x="851" y="1"/>
                      <a:pt x="827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27"/>
              <p:cNvSpPr/>
              <p:nvPr/>
            </p:nvSpPr>
            <p:spPr>
              <a:xfrm>
                <a:off x="-539603" y="3817613"/>
                <a:ext cx="118886" cy="75764"/>
              </a:xfrm>
              <a:custGeom>
                <a:rect b="b" l="l" r="r" t="t"/>
                <a:pathLst>
                  <a:path extrusionOk="0" h="852" w="1337">
                    <a:moveTo>
                      <a:pt x="584" y="171"/>
                    </a:moveTo>
                    <a:cubicBezTo>
                      <a:pt x="584" y="219"/>
                      <a:pt x="535" y="268"/>
                      <a:pt x="511" y="292"/>
                    </a:cubicBezTo>
                    <a:cubicBezTo>
                      <a:pt x="511" y="268"/>
                      <a:pt x="511" y="171"/>
                      <a:pt x="584" y="171"/>
                    </a:cubicBezTo>
                    <a:close/>
                    <a:moveTo>
                      <a:pt x="1142" y="414"/>
                    </a:moveTo>
                    <a:cubicBezTo>
                      <a:pt x="1142" y="438"/>
                      <a:pt x="1118" y="462"/>
                      <a:pt x="1118" y="487"/>
                    </a:cubicBezTo>
                    <a:cubicBezTo>
                      <a:pt x="1094" y="511"/>
                      <a:pt x="1094" y="511"/>
                      <a:pt x="1069" y="535"/>
                    </a:cubicBezTo>
                    <a:cubicBezTo>
                      <a:pt x="1094" y="462"/>
                      <a:pt x="1142" y="414"/>
                      <a:pt x="1142" y="414"/>
                    </a:cubicBezTo>
                    <a:close/>
                    <a:moveTo>
                      <a:pt x="98" y="1"/>
                    </a:moveTo>
                    <a:cubicBezTo>
                      <a:pt x="73" y="1"/>
                      <a:pt x="49" y="25"/>
                      <a:pt x="49" y="49"/>
                    </a:cubicBezTo>
                    <a:cubicBezTo>
                      <a:pt x="1" y="219"/>
                      <a:pt x="98" y="390"/>
                      <a:pt x="243" y="462"/>
                    </a:cubicBezTo>
                    <a:cubicBezTo>
                      <a:pt x="268" y="475"/>
                      <a:pt x="298" y="481"/>
                      <a:pt x="331" y="481"/>
                    </a:cubicBezTo>
                    <a:cubicBezTo>
                      <a:pt x="365" y="481"/>
                      <a:pt x="401" y="475"/>
                      <a:pt x="438" y="462"/>
                    </a:cubicBezTo>
                    <a:cubicBezTo>
                      <a:pt x="486" y="608"/>
                      <a:pt x="632" y="705"/>
                      <a:pt x="802" y="705"/>
                    </a:cubicBezTo>
                    <a:cubicBezTo>
                      <a:pt x="875" y="705"/>
                      <a:pt x="924" y="705"/>
                      <a:pt x="996" y="681"/>
                    </a:cubicBezTo>
                    <a:cubicBezTo>
                      <a:pt x="1045" y="778"/>
                      <a:pt x="1142" y="851"/>
                      <a:pt x="1264" y="851"/>
                    </a:cubicBezTo>
                    <a:lnTo>
                      <a:pt x="1288" y="851"/>
                    </a:lnTo>
                    <a:cubicBezTo>
                      <a:pt x="1337" y="851"/>
                      <a:pt x="1337" y="778"/>
                      <a:pt x="1288" y="754"/>
                    </a:cubicBezTo>
                    <a:cubicBezTo>
                      <a:pt x="1275" y="757"/>
                      <a:pt x="1262" y="759"/>
                      <a:pt x="1250" y="759"/>
                    </a:cubicBezTo>
                    <a:cubicBezTo>
                      <a:pt x="1172" y="759"/>
                      <a:pt x="1115" y="696"/>
                      <a:pt x="1094" y="632"/>
                    </a:cubicBezTo>
                    <a:cubicBezTo>
                      <a:pt x="1142" y="608"/>
                      <a:pt x="1167" y="584"/>
                      <a:pt x="1191" y="535"/>
                    </a:cubicBezTo>
                    <a:cubicBezTo>
                      <a:pt x="1239" y="487"/>
                      <a:pt x="1239" y="414"/>
                      <a:pt x="1215" y="365"/>
                    </a:cubicBezTo>
                    <a:cubicBezTo>
                      <a:pt x="1198" y="348"/>
                      <a:pt x="1181" y="331"/>
                      <a:pt x="1164" y="331"/>
                    </a:cubicBezTo>
                    <a:cubicBezTo>
                      <a:pt x="1156" y="331"/>
                      <a:pt x="1149" y="334"/>
                      <a:pt x="1142" y="341"/>
                    </a:cubicBezTo>
                    <a:cubicBezTo>
                      <a:pt x="1045" y="341"/>
                      <a:pt x="996" y="438"/>
                      <a:pt x="996" y="560"/>
                    </a:cubicBezTo>
                    <a:cubicBezTo>
                      <a:pt x="972" y="560"/>
                      <a:pt x="972" y="584"/>
                      <a:pt x="996" y="584"/>
                    </a:cubicBezTo>
                    <a:cubicBezTo>
                      <a:pt x="924" y="608"/>
                      <a:pt x="875" y="608"/>
                      <a:pt x="802" y="608"/>
                    </a:cubicBezTo>
                    <a:cubicBezTo>
                      <a:pt x="681" y="608"/>
                      <a:pt x="559" y="535"/>
                      <a:pt x="535" y="414"/>
                    </a:cubicBezTo>
                    <a:cubicBezTo>
                      <a:pt x="559" y="390"/>
                      <a:pt x="584" y="365"/>
                      <a:pt x="608" y="341"/>
                    </a:cubicBezTo>
                    <a:cubicBezTo>
                      <a:pt x="632" y="317"/>
                      <a:pt x="729" y="219"/>
                      <a:pt x="681" y="122"/>
                    </a:cubicBezTo>
                    <a:cubicBezTo>
                      <a:pt x="681" y="122"/>
                      <a:pt x="656" y="74"/>
                      <a:pt x="559" y="74"/>
                    </a:cubicBezTo>
                    <a:cubicBezTo>
                      <a:pt x="462" y="98"/>
                      <a:pt x="413" y="171"/>
                      <a:pt x="413" y="317"/>
                    </a:cubicBezTo>
                    <a:cubicBezTo>
                      <a:pt x="413" y="317"/>
                      <a:pt x="413" y="341"/>
                      <a:pt x="413" y="365"/>
                    </a:cubicBezTo>
                    <a:cubicBezTo>
                      <a:pt x="389" y="377"/>
                      <a:pt x="365" y="383"/>
                      <a:pt x="341" y="383"/>
                    </a:cubicBezTo>
                    <a:cubicBezTo>
                      <a:pt x="316" y="383"/>
                      <a:pt x="292" y="377"/>
                      <a:pt x="268" y="365"/>
                    </a:cubicBezTo>
                    <a:cubicBezTo>
                      <a:pt x="171" y="292"/>
                      <a:pt x="122" y="171"/>
                      <a:pt x="122" y="49"/>
                    </a:cubicBezTo>
                    <a:cubicBezTo>
                      <a:pt x="122" y="25"/>
                      <a:pt x="122" y="1"/>
                      <a:pt x="98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27"/>
              <p:cNvSpPr/>
              <p:nvPr/>
            </p:nvSpPr>
            <p:spPr>
              <a:xfrm>
                <a:off x="-692990" y="3761503"/>
                <a:ext cx="131868" cy="58424"/>
              </a:xfrm>
              <a:custGeom>
                <a:rect b="b" l="l" r="r" t="t"/>
                <a:pathLst>
                  <a:path extrusionOk="0" h="657" w="1483">
                    <a:moveTo>
                      <a:pt x="1021" y="97"/>
                    </a:moveTo>
                    <a:cubicBezTo>
                      <a:pt x="1045" y="97"/>
                      <a:pt x="1045" y="97"/>
                      <a:pt x="1045" y="146"/>
                    </a:cubicBezTo>
                    <a:cubicBezTo>
                      <a:pt x="1045" y="195"/>
                      <a:pt x="1021" y="219"/>
                      <a:pt x="1021" y="243"/>
                    </a:cubicBezTo>
                    <a:cubicBezTo>
                      <a:pt x="997" y="195"/>
                      <a:pt x="997" y="146"/>
                      <a:pt x="1021" y="97"/>
                    </a:cubicBezTo>
                    <a:close/>
                    <a:moveTo>
                      <a:pt x="608" y="219"/>
                    </a:moveTo>
                    <a:cubicBezTo>
                      <a:pt x="632" y="267"/>
                      <a:pt x="657" y="340"/>
                      <a:pt x="632" y="413"/>
                    </a:cubicBezTo>
                    <a:cubicBezTo>
                      <a:pt x="608" y="389"/>
                      <a:pt x="584" y="365"/>
                      <a:pt x="559" y="316"/>
                    </a:cubicBezTo>
                    <a:cubicBezTo>
                      <a:pt x="559" y="292"/>
                      <a:pt x="584" y="243"/>
                      <a:pt x="608" y="219"/>
                    </a:cubicBezTo>
                    <a:close/>
                    <a:moveTo>
                      <a:pt x="1021" y="0"/>
                    </a:moveTo>
                    <a:cubicBezTo>
                      <a:pt x="972" y="0"/>
                      <a:pt x="924" y="25"/>
                      <a:pt x="924" y="73"/>
                    </a:cubicBezTo>
                    <a:cubicBezTo>
                      <a:pt x="875" y="146"/>
                      <a:pt x="900" y="267"/>
                      <a:pt x="924" y="340"/>
                    </a:cubicBezTo>
                    <a:cubicBezTo>
                      <a:pt x="875" y="389"/>
                      <a:pt x="827" y="413"/>
                      <a:pt x="754" y="438"/>
                    </a:cubicBezTo>
                    <a:lnTo>
                      <a:pt x="705" y="438"/>
                    </a:lnTo>
                    <a:cubicBezTo>
                      <a:pt x="730" y="340"/>
                      <a:pt x="730" y="243"/>
                      <a:pt x="681" y="170"/>
                    </a:cubicBezTo>
                    <a:cubicBezTo>
                      <a:pt x="664" y="153"/>
                      <a:pt x="634" y="136"/>
                      <a:pt x="602" y="136"/>
                    </a:cubicBezTo>
                    <a:cubicBezTo>
                      <a:pt x="588" y="136"/>
                      <a:pt x="574" y="139"/>
                      <a:pt x="559" y="146"/>
                    </a:cubicBezTo>
                    <a:cubicBezTo>
                      <a:pt x="487" y="170"/>
                      <a:pt x="438" y="267"/>
                      <a:pt x="462" y="340"/>
                    </a:cubicBezTo>
                    <a:cubicBezTo>
                      <a:pt x="487" y="413"/>
                      <a:pt x="511" y="462"/>
                      <a:pt x="584" y="486"/>
                    </a:cubicBezTo>
                    <a:cubicBezTo>
                      <a:pt x="547" y="541"/>
                      <a:pt x="497" y="568"/>
                      <a:pt x="444" y="568"/>
                    </a:cubicBezTo>
                    <a:cubicBezTo>
                      <a:pt x="426" y="568"/>
                      <a:pt x="408" y="565"/>
                      <a:pt x="389" y="559"/>
                    </a:cubicBezTo>
                    <a:cubicBezTo>
                      <a:pt x="98" y="535"/>
                      <a:pt x="98" y="389"/>
                      <a:pt x="98" y="389"/>
                    </a:cubicBezTo>
                    <a:cubicBezTo>
                      <a:pt x="98" y="365"/>
                      <a:pt x="74" y="340"/>
                      <a:pt x="49" y="340"/>
                    </a:cubicBezTo>
                    <a:cubicBezTo>
                      <a:pt x="25" y="340"/>
                      <a:pt x="1" y="365"/>
                      <a:pt x="1" y="389"/>
                    </a:cubicBezTo>
                    <a:cubicBezTo>
                      <a:pt x="1" y="413"/>
                      <a:pt x="1" y="608"/>
                      <a:pt x="389" y="656"/>
                    </a:cubicBezTo>
                    <a:lnTo>
                      <a:pt x="438" y="656"/>
                    </a:lnTo>
                    <a:cubicBezTo>
                      <a:pt x="535" y="656"/>
                      <a:pt x="632" y="608"/>
                      <a:pt x="681" y="510"/>
                    </a:cubicBezTo>
                    <a:lnTo>
                      <a:pt x="754" y="510"/>
                    </a:lnTo>
                    <a:cubicBezTo>
                      <a:pt x="851" y="486"/>
                      <a:pt x="924" y="462"/>
                      <a:pt x="972" y="413"/>
                    </a:cubicBezTo>
                    <a:cubicBezTo>
                      <a:pt x="997" y="438"/>
                      <a:pt x="1021" y="438"/>
                      <a:pt x="1045" y="462"/>
                    </a:cubicBezTo>
                    <a:cubicBezTo>
                      <a:pt x="1071" y="487"/>
                      <a:pt x="1123" y="520"/>
                      <a:pt x="1203" y="520"/>
                    </a:cubicBezTo>
                    <a:cubicBezTo>
                      <a:pt x="1274" y="520"/>
                      <a:pt x="1368" y="494"/>
                      <a:pt x="1483" y="413"/>
                    </a:cubicBezTo>
                    <a:cubicBezTo>
                      <a:pt x="1483" y="413"/>
                      <a:pt x="1483" y="365"/>
                      <a:pt x="1483" y="365"/>
                    </a:cubicBezTo>
                    <a:cubicBezTo>
                      <a:pt x="1470" y="352"/>
                      <a:pt x="1458" y="346"/>
                      <a:pt x="1446" y="346"/>
                    </a:cubicBezTo>
                    <a:cubicBezTo>
                      <a:pt x="1434" y="346"/>
                      <a:pt x="1422" y="352"/>
                      <a:pt x="1410" y="365"/>
                    </a:cubicBezTo>
                    <a:cubicBezTo>
                      <a:pt x="1355" y="405"/>
                      <a:pt x="1278" y="439"/>
                      <a:pt x="1204" y="439"/>
                    </a:cubicBezTo>
                    <a:cubicBezTo>
                      <a:pt x="1145" y="439"/>
                      <a:pt x="1088" y="418"/>
                      <a:pt x="1045" y="365"/>
                    </a:cubicBezTo>
                    <a:cubicBezTo>
                      <a:pt x="1094" y="292"/>
                      <a:pt x="1118" y="243"/>
                      <a:pt x="1118" y="170"/>
                    </a:cubicBezTo>
                    <a:cubicBezTo>
                      <a:pt x="1142" y="97"/>
                      <a:pt x="1094" y="25"/>
                      <a:pt x="1021" y="0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27"/>
              <p:cNvSpPr/>
              <p:nvPr/>
            </p:nvSpPr>
            <p:spPr>
              <a:xfrm>
                <a:off x="-664891" y="4027204"/>
                <a:ext cx="267916" cy="216088"/>
              </a:xfrm>
              <a:custGeom>
                <a:rect b="b" l="l" r="r" t="t"/>
                <a:pathLst>
                  <a:path extrusionOk="0" h="2430" w="3013">
                    <a:moveTo>
                      <a:pt x="1" y="0"/>
                    </a:moveTo>
                    <a:lnTo>
                      <a:pt x="316" y="2381"/>
                    </a:lnTo>
                    <a:lnTo>
                      <a:pt x="2746" y="2429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26" name="Google Shape;1226;p27"/>
            <p:cNvSpPr/>
            <p:nvPr/>
          </p:nvSpPr>
          <p:spPr>
            <a:xfrm>
              <a:off x="6350500" y="4521609"/>
              <a:ext cx="1179950" cy="287650"/>
            </a:xfrm>
            <a:custGeom>
              <a:rect b="b" l="l" r="r" t="t"/>
              <a:pathLst>
                <a:path extrusionOk="0" h="11506" w="47198">
                  <a:moveTo>
                    <a:pt x="0" y="11475"/>
                  </a:moveTo>
                  <a:cubicBezTo>
                    <a:pt x="3687" y="11722"/>
                    <a:pt x="7906" y="9164"/>
                    <a:pt x="9558" y="5859"/>
                  </a:cubicBezTo>
                  <a:cubicBezTo>
                    <a:pt x="10235" y="4505"/>
                    <a:pt x="10709" y="880"/>
                    <a:pt x="9262" y="1326"/>
                  </a:cubicBezTo>
                  <a:cubicBezTo>
                    <a:pt x="6671" y="2125"/>
                    <a:pt x="4685" y="7095"/>
                    <a:pt x="6602" y="9012"/>
                  </a:cubicBezTo>
                  <a:cubicBezTo>
                    <a:pt x="11006" y="13416"/>
                    <a:pt x="27053" y="5473"/>
                    <a:pt x="23254" y="538"/>
                  </a:cubicBezTo>
                  <a:cubicBezTo>
                    <a:pt x="21191" y="-2143"/>
                    <a:pt x="15077" y="6118"/>
                    <a:pt x="17244" y="8716"/>
                  </a:cubicBezTo>
                  <a:cubicBezTo>
                    <a:pt x="20758" y="12929"/>
                    <a:pt x="29582" y="8272"/>
                    <a:pt x="33009" y="3987"/>
                  </a:cubicBezTo>
                  <a:cubicBezTo>
                    <a:pt x="33816" y="2978"/>
                    <a:pt x="33765" y="-185"/>
                    <a:pt x="32516" y="144"/>
                  </a:cubicBezTo>
                  <a:cubicBezTo>
                    <a:pt x="29513" y="935"/>
                    <a:pt x="27980" y="6399"/>
                    <a:pt x="29659" y="9012"/>
                  </a:cubicBezTo>
                  <a:cubicBezTo>
                    <a:pt x="32449" y="13352"/>
                    <a:pt x="45289" y="5485"/>
                    <a:pt x="42862" y="932"/>
                  </a:cubicBezTo>
                  <a:cubicBezTo>
                    <a:pt x="42417" y="98"/>
                    <a:pt x="40902" y="1282"/>
                    <a:pt x="40202" y="1918"/>
                  </a:cubicBezTo>
                  <a:cubicBezTo>
                    <a:pt x="38237" y="3706"/>
                    <a:pt x="39117" y="8414"/>
                    <a:pt x="41384" y="9800"/>
                  </a:cubicBezTo>
                  <a:cubicBezTo>
                    <a:pt x="43191" y="10905"/>
                    <a:pt x="46739" y="9305"/>
                    <a:pt x="47198" y="7238"/>
                  </a:cubicBez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227" name="Google Shape;1227;p27"/>
          <p:cNvGrpSpPr/>
          <p:nvPr/>
        </p:nvGrpSpPr>
        <p:grpSpPr>
          <a:xfrm>
            <a:off x="7711343" y="270602"/>
            <a:ext cx="2075477" cy="1081494"/>
            <a:chOff x="7239867" y="1514545"/>
            <a:chExt cx="2525833" cy="1610805"/>
          </a:xfrm>
        </p:grpSpPr>
        <p:grpSp>
          <p:nvGrpSpPr>
            <p:cNvPr id="1228" name="Google Shape;1228;p27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1229" name="Google Shape;1229;p27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1230" name="Google Shape;1230;p27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" name="Google Shape;1231;p27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" name="Google Shape;1232;p27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" name="Google Shape;1233;p27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" name="Google Shape;1234;p27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" name="Google Shape;1235;p27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36" name="Google Shape;1236;p27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27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8" name="Google Shape;1238;p27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28"/>
          <p:cNvSpPr txBox="1"/>
          <p:nvPr>
            <p:ph type="title"/>
          </p:nvPr>
        </p:nvSpPr>
        <p:spPr>
          <a:xfrm>
            <a:off x="1779150" y="1195225"/>
            <a:ext cx="5585700" cy="17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9pPr>
          </a:lstStyle>
          <a:p/>
        </p:txBody>
      </p:sp>
      <p:sp>
        <p:nvSpPr>
          <p:cNvPr id="1241" name="Google Shape;1241;p28"/>
          <p:cNvSpPr txBox="1"/>
          <p:nvPr>
            <p:ph idx="1" type="subTitle"/>
          </p:nvPr>
        </p:nvSpPr>
        <p:spPr>
          <a:xfrm>
            <a:off x="1831050" y="2920850"/>
            <a:ext cx="54819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42" name="Google Shape;1242;p28"/>
          <p:cNvGrpSpPr/>
          <p:nvPr/>
        </p:nvGrpSpPr>
        <p:grpSpPr>
          <a:xfrm flipH="1">
            <a:off x="7487724" y="644057"/>
            <a:ext cx="2037701" cy="1610804"/>
            <a:chOff x="855987" y="2204128"/>
            <a:chExt cx="1217483" cy="962421"/>
          </a:xfrm>
        </p:grpSpPr>
        <p:grpSp>
          <p:nvGrpSpPr>
            <p:cNvPr id="1243" name="Google Shape;1243;p28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1244" name="Google Shape;1244;p28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28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28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7" name="Google Shape;1247;p28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8" name="Google Shape;1248;p28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28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0" name="Google Shape;1250;p28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" name="Google Shape;1251;p28"/>
          <p:cNvGrpSpPr/>
          <p:nvPr/>
        </p:nvGrpSpPr>
        <p:grpSpPr>
          <a:xfrm flipH="1">
            <a:off x="44314" y="3278857"/>
            <a:ext cx="2525833" cy="1610805"/>
            <a:chOff x="7239867" y="1514545"/>
            <a:chExt cx="2525833" cy="1610805"/>
          </a:xfrm>
        </p:grpSpPr>
        <p:grpSp>
          <p:nvGrpSpPr>
            <p:cNvPr id="1252" name="Google Shape;1252;p28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1253" name="Google Shape;1253;p28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1254" name="Google Shape;1254;p28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" name="Google Shape;1255;p28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" name="Google Shape;1256;p28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7" name="Google Shape;1257;p28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8" name="Google Shape;1258;p28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9" name="Google Shape;1259;p28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260" name="Google Shape;1260;p28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28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62" name="Google Shape;1262;p28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" name="Google Shape;1263;p28"/>
          <p:cNvGrpSpPr/>
          <p:nvPr/>
        </p:nvGrpSpPr>
        <p:grpSpPr>
          <a:xfrm flipH="1">
            <a:off x="373332" y="727052"/>
            <a:ext cx="1867806" cy="1695907"/>
            <a:chOff x="7844079" y="226728"/>
            <a:chExt cx="1373387" cy="1246991"/>
          </a:xfrm>
        </p:grpSpPr>
        <p:sp>
          <p:nvSpPr>
            <p:cNvPr id="1264" name="Google Shape;1264;p28"/>
            <p:cNvSpPr/>
            <p:nvPr/>
          </p:nvSpPr>
          <p:spPr>
            <a:xfrm rot="-1688081">
              <a:off x="7886315" y="509903"/>
              <a:ext cx="222384" cy="213454"/>
            </a:xfrm>
            <a:custGeom>
              <a:rect b="b" l="l" r="r" t="t"/>
              <a:pathLst>
                <a:path extrusionOk="0" h="1074" w="1119">
                  <a:moveTo>
                    <a:pt x="681" y="441"/>
                  </a:moveTo>
                  <a:cubicBezTo>
                    <a:pt x="681" y="441"/>
                    <a:pt x="681" y="441"/>
                    <a:pt x="681" y="466"/>
                  </a:cubicBezTo>
                  <a:cubicBezTo>
                    <a:pt x="681" y="466"/>
                    <a:pt x="657" y="490"/>
                    <a:pt x="584" y="490"/>
                  </a:cubicBezTo>
                  <a:cubicBezTo>
                    <a:pt x="608" y="466"/>
                    <a:pt x="632" y="441"/>
                    <a:pt x="657" y="441"/>
                  </a:cubicBezTo>
                  <a:close/>
                  <a:moveTo>
                    <a:pt x="384" y="97"/>
                  </a:moveTo>
                  <a:cubicBezTo>
                    <a:pt x="401" y="97"/>
                    <a:pt x="420" y="98"/>
                    <a:pt x="438" y="101"/>
                  </a:cubicBezTo>
                  <a:cubicBezTo>
                    <a:pt x="559" y="101"/>
                    <a:pt x="681" y="126"/>
                    <a:pt x="778" y="150"/>
                  </a:cubicBezTo>
                  <a:cubicBezTo>
                    <a:pt x="924" y="199"/>
                    <a:pt x="1021" y="369"/>
                    <a:pt x="972" y="514"/>
                  </a:cubicBezTo>
                  <a:cubicBezTo>
                    <a:pt x="924" y="733"/>
                    <a:pt x="705" y="976"/>
                    <a:pt x="559" y="976"/>
                  </a:cubicBezTo>
                  <a:lnTo>
                    <a:pt x="511" y="976"/>
                  </a:lnTo>
                  <a:cubicBezTo>
                    <a:pt x="414" y="879"/>
                    <a:pt x="438" y="733"/>
                    <a:pt x="511" y="612"/>
                  </a:cubicBezTo>
                  <a:cubicBezTo>
                    <a:pt x="608" y="587"/>
                    <a:pt x="754" y="563"/>
                    <a:pt x="778" y="490"/>
                  </a:cubicBezTo>
                  <a:cubicBezTo>
                    <a:pt x="802" y="441"/>
                    <a:pt x="778" y="393"/>
                    <a:pt x="754" y="369"/>
                  </a:cubicBezTo>
                  <a:cubicBezTo>
                    <a:pt x="730" y="344"/>
                    <a:pt x="705" y="344"/>
                    <a:pt x="681" y="344"/>
                  </a:cubicBezTo>
                  <a:cubicBezTo>
                    <a:pt x="608" y="344"/>
                    <a:pt x="535" y="417"/>
                    <a:pt x="462" y="514"/>
                  </a:cubicBezTo>
                  <a:cubicBezTo>
                    <a:pt x="441" y="519"/>
                    <a:pt x="419" y="521"/>
                    <a:pt x="398" y="521"/>
                  </a:cubicBezTo>
                  <a:cubicBezTo>
                    <a:pt x="299" y="521"/>
                    <a:pt x="202" y="477"/>
                    <a:pt x="122" y="417"/>
                  </a:cubicBezTo>
                  <a:cubicBezTo>
                    <a:pt x="98" y="369"/>
                    <a:pt x="98" y="344"/>
                    <a:pt x="122" y="296"/>
                  </a:cubicBezTo>
                  <a:cubicBezTo>
                    <a:pt x="165" y="168"/>
                    <a:pt x="263" y="97"/>
                    <a:pt x="384" y="97"/>
                  </a:cubicBezTo>
                  <a:close/>
                  <a:moveTo>
                    <a:pt x="386" y="1"/>
                  </a:moveTo>
                  <a:cubicBezTo>
                    <a:pt x="230" y="1"/>
                    <a:pt x="69" y="97"/>
                    <a:pt x="25" y="271"/>
                  </a:cubicBezTo>
                  <a:cubicBezTo>
                    <a:pt x="1" y="344"/>
                    <a:pt x="1" y="417"/>
                    <a:pt x="49" y="466"/>
                  </a:cubicBezTo>
                  <a:cubicBezTo>
                    <a:pt x="147" y="563"/>
                    <a:pt x="292" y="612"/>
                    <a:pt x="414" y="612"/>
                  </a:cubicBezTo>
                  <a:cubicBezTo>
                    <a:pt x="341" y="733"/>
                    <a:pt x="341" y="927"/>
                    <a:pt x="462" y="1049"/>
                  </a:cubicBezTo>
                  <a:cubicBezTo>
                    <a:pt x="487" y="1073"/>
                    <a:pt x="511" y="1073"/>
                    <a:pt x="559" y="1073"/>
                  </a:cubicBezTo>
                  <a:cubicBezTo>
                    <a:pt x="754" y="1073"/>
                    <a:pt x="1021" y="782"/>
                    <a:pt x="1070" y="539"/>
                  </a:cubicBezTo>
                  <a:cubicBezTo>
                    <a:pt x="1118" y="320"/>
                    <a:pt x="997" y="126"/>
                    <a:pt x="827" y="77"/>
                  </a:cubicBezTo>
                  <a:cubicBezTo>
                    <a:pt x="705" y="29"/>
                    <a:pt x="584" y="4"/>
                    <a:pt x="438" y="4"/>
                  </a:cubicBezTo>
                  <a:cubicBezTo>
                    <a:pt x="421" y="2"/>
                    <a:pt x="403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8"/>
            <p:cNvSpPr/>
            <p:nvPr/>
          </p:nvSpPr>
          <p:spPr>
            <a:xfrm rot="-1688081">
              <a:off x="7968779" y="265401"/>
              <a:ext cx="217416" cy="213057"/>
            </a:xfrm>
            <a:custGeom>
              <a:rect b="b" l="l" r="r" t="t"/>
              <a:pathLst>
                <a:path extrusionOk="0" h="1072" w="1094">
                  <a:moveTo>
                    <a:pt x="484" y="620"/>
                  </a:moveTo>
                  <a:cubicBezTo>
                    <a:pt x="474" y="660"/>
                    <a:pt x="413" y="681"/>
                    <a:pt x="413" y="681"/>
                  </a:cubicBezTo>
                  <a:cubicBezTo>
                    <a:pt x="433" y="641"/>
                    <a:pt x="452" y="634"/>
                    <a:pt x="484" y="620"/>
                  </a:cubicBezTo>
                  <a:close/>
                  <a:moveTo>
                    <a:pt x="480" y="88"/>
                  </a:moveTo>
                  <a:cubicBezTo>
                    <a:pt x="512" y="88"/>
                    <a:pt x="542" y="105"/>
                    <a:pt x="559" y="122"/>
                  </a:cubicBezTo>
                  <a:cubicBezTo>
                    <a:pt x="607" y="243"/>
                    <a:pt x="607" y="365"/>
                    <a:pt x="559" y="486"/>
                  </a:cubicBezTo>
                  <a:cubicBezTo>
                    <a:pt x="462" y="486"/>
                    <a:pt x="389" y="535"/>
                    <a:pt x="340" y="608"/>
                  </a:cubicBezTo>
                  <a:cubicBezTo>
                    <a:pt x="316" y="632"/>
                    <a:pt x="316" y="681"/>
                    <a:pt x="340" y="681"/>
                  </a:cubicBezTo>
                  <a:cubicBezTo>
                    <a:pt x="365" y="729"/>
                    <a:pt x="389" y="753"/>
                    <a:pt x="437" y="753"/>
                  </a:cubicBezTo>
                  <a:cubicBezTo>
                    <a:pt x="535" y="753"/>
                    <a:pt x="607" y="632"/>
                    <a:pt x="632" y="559"/>
                  </a:cubicBezTo>
                  <a:lnTo>
                    <a:pt x="778" y="559"/>
                  </a:lnTo>
                  <a:cubicBezTo>
                    <a:pt x="790" y="555"/>
                    <a:pt x="804" y="553"/>
                    <a:pt x="818" y="553"/>
                  </a:cubicBezTo>
                  <a:cubicBezTo>
                    <a:pt x="883" y="553"/>
                    <a:pt x="956" y="596"/>
                    <a:pt x="996" y="656"/>
                  </a:cubicBezTo>
                  <a:cubicBezTo>
                    <a:pt x="996" y="681"/>
                    <a:pt x="996" y="729"/>
                    <a:pt x="972" y="753"/>
                  </a:cubicBezTo>
                  <a:cubicBezTo>
                    <a:pt x="850" y="899"/>
                    <a:pt x="656" y="972"/>
                    <a:pt x="462" y="972"/>
                  </a:cubicBezTo>
                  <a:cubicBezTo>
                    <a:pt x="449" y="974"/>
                    <a:pt x="437" y="975"/>
                    <a:pt x="424" y="975"/>
                  </a:cubicBezTo>
                  <a:cubicBezTo>
                    <a:pt x="268" y="975"/>
                    <a:pt x="122" y="838"/>
                    <a:pt x="122" y="681"/>
                  </a:cubicBezTo>
                  <a:cubicBezTo>
                    <a:pt x="97" y="511"/>
                    <a:pt x="146" y="316"/>
                    <a:pt x="243" y="170"/>
                  </a:cubicBezTo>
                  <a:cubicBezTo>
                    <a:pt x="292" y="122"/>
                    <a:pt x="365" y="98"/>
                    <a:pt x="437" y="98"/>
                  </a:cubicBezTo>
                  <a:cubicBezTo>
                    <a:pt x="452" y="90"/>
                    <a:pt x="466" y="88"/>
                    <a:pt x="480" y="88"/>
                  </a:cubicBezTo>
                  <a:close/>
                  <a:moveTo>
                    <a:pt x="437" y="0"/>
                  </a:moveTo>
                  <a:cubicBezTo>
                    <a:pt x="340" y="0"/>
                    <a:pt x="243" y="49"/>
                    <a:pt x="170" y="122"/>
                  </a:cubicBezTo>
                  <a:cubicBezTo>
                    <a:pt x="49" y="292"/>
                    <a:pt x="0" y="511"/>
                    <a:pt x="24" y="705"/>
                  </a:cubicBezTo>
                  <a:cubicBezTo>
                    <a:pt x="24" y="910"/>
                    <a:pt x="195" y="1072"/>
                    <a:pt x="396" y="1072"/>
                  </a:cubicBezTo>
                  <a:cubicBezTo>
                    <a:pt x="410" y="1072"/>
                    <a:pt x="423" y="1071"/>
                    <a:pt x="437" y="1069"/>
                  </a:cubicBezTo>
                  <a:cubicBezTo>
                    <a:pt x="656" y="1069"/>
                    <a:pt x="875" y="972"/>
                    <a:pt x="1045" y="826"/>
                  </a:cubicBezTo>
                  <a:cubicBezTo>
                    <a:pt x="1069" y="753"/>
                    <a:pt x="1093" y="705"/>
                    <a:pt x="1069" y="632"/>
                  </a:cubicBezTo>
                  <a:cubicBezTo>
                    <a:pt x="1006" y="548"/>
                    <a:pt x="906" y="482"/>
                    <a:pt x="801" y="482"/>
                  </a:cubicBezTo>
                  <a:cubicBezTo>
                    <a:pt x="785" y="482"/>
                    <a:pt x="769" y="483"/>
                    <a:pt x="753" y="486"/>
                  </a:cubicBezTo>
                  <a:lnTo>
                    <a:pt x="656" y="486"/>
                  </a:lnTo>
                  <a:cubicBezTo>
                    <a:pt x="705" y="365"/>
                    <a:pt x="680" y="219"/>
                    <a:pt x="632" y="98"/>
                  </a:cubicBezTo>
                  <a:cubicBezTo>
                    <a:pt x="583" y="49"/>
                    <a:pt x="510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8"/>
            <p:cNvSpPr/>
            <p:nvPr/>
          </p:nvSpPr>
          <p:spPr>
            <a:xfrm rot="-1688081">
              <a:off x="8097363" y="456906"/>
              <a:ext cx="198138" cy="172512"/>
            </a:xfrm>
            <a:custGeom>
              <a:rect b="b" l="l" r="r" t="t"/>
              <a:pathLst>
                <a:path extrusionOk="0" h="868" w="997">
                  <a:moveTo>
                    <a:pt x="405" y="1"/>
                  </a:moveTo>
                  <a:cubicBezTo>
                    <a:pt x="214" y="1"/>
                    <a:pt x="67" y="97"/>
                    <a:pt x="49" y="168"/>
                  </a:cubicBezTo>
                  <a:cubicBezTo>
                    <a:pt x="0" y="363"/>
                    <a:pt x="49" y="557"/>
                    <a:pt x="195" y="703"/>
                  </a:cubicBezTo>
                  <a:cubicBezTo>
                    <a:pt x="350" y="801"/>
                    <a:pt x="529" y="867"/>
                    <a:pt x="667" y="867"/>
                  </a:cubicBezTo>
                  <a:cubicBezTo>
                    <a:pt x="767" y="867"/>
                    <a:pt x="844" y="833"/>
                    <a:pt x="875" y="751"/>
                  </a:cubicBezTo>
                  <a:cubicBezTo>
                    <a:pt x="996" y="484"/>
                    <a:pt x="875" y="168"/>
                    <a:pt x="632" y="47"/>
                  </a:cubicBezTo>
                  <a:cubicBezTo>
                    <a:pt x="553" y="14"/>
                    <a:pt x="476" y="1"/>
                    <a:pt x="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8"/>
            <p:cNvSpPr/>
            <p:nvPr/>
          </p:nvSpPr>
          <p:spPr>
            <a:xfrm rot="-1688081">
              <a:off x="8096253" y="485759"/>
              <a:ext cx="92014" cy="96790"/>
            </a:xfrm>
            <a:custGeom>
              <a:rect b="b" l="l" r="r" t="t"/>
              <a:pathLst>
                <a:path extrusionOk="0" h="487" w="463">
                  <a:moveTo>
                    <a:pt x="462" y="0"/>
                  </a:moveTo>
                  <a:lnTo>
                    <a:pt x="1" y="486"/>
                  </a:lnTo>
                  <a:cubicBezTo>
                    <a:pt x="1" y="486"/>
                    <a:pt x="438" y="98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8"/>
            <p:cNvSpPr/>
            <p:nvPr/>
          </p:nvSpPr>
          <p:spPr>
            <a:xfrm rot="-1688081">
              <a:off x="8086573" y="475658"/>
              <a:ext cx="111093" cy="116466"/>
            </a:xfrm>
            <a:custGeom>
              <a:rect b="b" l="l" r="r" t="t"/>
              <a:pathLst>
                <a:path extrusionOk="0" h="586" w="559">
                  <a:moveTo>
                    <a:pt x="504" y="1"/>
                  </a:moveTo>
                  <a:cubicBezTo>
                    <a:pt x="487" y="1"/>
                    <a:pt x="471" y="9"/>
                    <a:pt x="462" y="27"/>
                  </a:cubicBezTo>
                  <a:cubicBezTo>
                    <a:pt x="340" y="197"/>
                    <a:pt x="195" y="367"/>
                    <a:pt x="25" y="489"/>
                  </a:cubicBezTo>
                  <a:cubicBezTo>
                    <a:pt x="0" y="513"/>
                    <a:pt x="0" y="537"/>
                    <a:pt x="25" y="562"/>
                  </a:cubicBezTo>
                  <a:cubicBezTo>
                    <a:pt x="25" y="562"/>
                    <a:pt x="49" y="562"/>
                    <a:pt x="49" y="586"/>
                  </a:cubicBezTo>
                  <a:cubicBezTo>
                    <a:pt x="73" y="562"/>
                    <a:pt x="73" y="562"/>
                    <a:pt x="73" y="562"/>
                  </a:cubicBezTo>
                  <a:cubicBezTo>
                    <a:pt x="267" y="416"/>
                    <a:pt x="413" y="246"/>
                    <a:pt x="559" y="51"/>
                  </a:cubicBezTo>
                  <a:cubicBezTo>
                    <a:pt x="559" y="21"/>
                    <a:pt x="531" y="1"/>
                    <a:pt x="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8"/>
            <p:cNvSpPr/>
            <p:nvPr/>
          </p:nvSpPr>
          <p:spPr>
            <a:xfrm rot="-1688081">
              <a:off x="8145749" y="485303"/>
              <a:ext cx="101553" cy="116068"/>
            </a:xfrm>
            <a:custGeom>
              <a:rect b="b" l="l" r="r" t="t"/>
              <a:pathLst>
                <a:path extrusionOk="0" h="584" w="511">
                  <a:moveTo>
                    <a:pt x="510" y="1"/>
                  </a:moveTo>
                  <a:lnTo>
                    <a:pt x="0" y="584"/>
                  </a:lnTo>
                  <a:cubicBezTo>
                    <a:pt x="194" y="390"/>
                    <a:pt x="365" y="195"/>
                    <a:pt x="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8"/>
            <p:cNvSpPr/>
            <p:nvPr/>
          </p:nvSpPr>
          <p:spPr>
            <a:xfrm rot="-1688081">
              <a:off x="8132238" y="479541"/>
              <a:ext cx="125600" cy="132564"/>
            </a:xfrm>
            <a:custGeom>
              <a:rect b="b" l="l" r="r" t="t"/>
              <a:pathLst>
                <a:path extrusionOk="0" h="667" w="632">
                  <a:moveTo>
                    <a:pt x="563" y="1"/>
                  </a:moveTo>
                  <a:cubicBezTo>
                    <a:pt x="547" y="1"/>
                    <a:pt x="535" y="18"/>
                    <a:pt x="535" y="35"/>
                  </a:cubicBezTo>
                  <a:cubicBezTo>
                    <a:pt x="389" y="254"/>
                    <a:pt x="219" y="448"/>
                    <a:pt x="25" y="594"/>
                  </a:cubicBezTo>
                  <a:cubicBezTo>
                    <a:pt x="0" y="618"/>
                    <a:pt x="0" y="642"/>
                    <a:pt x="25" y="667"/>
                  </a:cubicBezTo>
                  <a:lnTo>
                    <a:pt x="97" y="667"/>
                  </a:lnTo>
                  <a:cubicBezTo>
                    <a:pt x="292" y="496"/>
                    <a:pt x="486" y="278"/>
                    <a:pt x="632" y="59"/>
                  </a:cubicBezTo>
                  <a:cubicBezTo>
                    <a:pt x="632" y="35"/>
                    <a:pt x="608" y="11"/>
                    <a:pt x="583" y="11"/>
                  </a:cubicBezTo>
                  <a:cubicBezTo>
                    <a:pt x="576" y="3"/>
                    <a:pt x="569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8"/>
            <p:cNvSpPr/>
            <p:nvPr/>
          </p:nvSpPr>
          <p:spPr>
            <a:xfrm rot="-1688081">
              <a:off x="7848968" y="476562"/>
              <a:ext cx="144878" cy="57040"/>
            </a:xfrm>
            <a:custGeom>
              <a:rect b="b" l="l" r="r" t="t"/>
              <a:pathLst>
                <a:path extrusionOk="0" h="287" w="729">
                  <a:moveTo>
                    <a:pt x="254" y="0"/>
                  </a:moveTo>
                  <a:cubicBezTo>
                    <a:pt x="184" y="0"/>
                    <a:pt x="114" y="14"/>
                    <a:pt x="49" y="43"/>
                  </a:cubicBezTo>
                  <a:cubicBezTo>
                    <a:pt x="0" y="68"/>
                    <a:pt x="25" y="140"/>
                    <a:pt x="73" y="140"/>
                  </a:cubicBezTo>
                  <a:cubicBezTo>
                    <a:pt x="133" y="118"/>
                    <a:pt x="196" y="107"/>
                    <a:pt x="258" y="107"/>
                  </a:cubicBezTo>
                  <a:cubicBezTo>
                    <a:pt x="396" y="107"/>
                    <a:pt x="531" y="161"/>
                    <a:pt x="632" y="262"/>
                  </a:cubicBezTo>
                  <a:cubicBezTo>
                    <a:pt x="656" y="286"/>
                    <a:pt x="656" y="286"/>
                    <a:pt x="680" y="286"/>
                  </a:cubicBezTo>
                  <a:lnTo>
                    <a:pt x="705" y="286"/>
                  </a:lnTo>
                  <a:cubicBezTo>
                    <a:pt x="729" y="262"/>
                    <a:pt x="729" y="213"/>
                    <a:pt x="705" y="213"/>
                  </a:cubicBezTo>
                  <a:cubicBezTo>
                    <a:pt x="585" y="77"/>
                    <a:pt x="418" y="0"/>
                    <a:pt x="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8"/>
            <p:cNvSpPr/>
            <p:nvPr/>
          </p:nvSpPr>
          <p:spPr>
            <a:xfrm rot="-1688081">
              <a:off x="8202326" y="503855"/>
              <a:ext cx="77308" cy="91821"/>
            </a:xfrm>
            <a:custGeom>
              <a:rect b="b" l="l" r="r" t="t"/>
              <a:pathLst>
                <a:path extrusionOk="0" h="462" w="389">
                  <a:moveTo>
                    <a:pt x="389" y="0"/>
                  </a:moveTo>
                  <a:lnTo>
                    <a:pt x="0" y="462"/>
                  </a:lnTo>
                  <a:cubicBezTo>
                    <a:pt x="0" y="462"/>
                    <a:pt x="364" y="146"/>
                    <a:pt x="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8"/>
            <p:cNvSpPr/>
            <p:nvPr/>
          </p:nvSpPr>
          <p:spPr>
            <a:xfrm rot="-1688081">
              <a:off x="8187819" y="494119"/>
              <a:ext cx="101553" cy="112491"/>
            </a:xfrm>
            <a:custGeom>
              <a:rect b="b" l="l" r="r" t="t"/>
              <a:pathLst>
                <a:path extrusionOk="0" h="566" w="511">
                  <a:moveTo>
                    <a:pt x="462" y="1"/>
                  </a:moveTo>
                  <a:cubicBezTo>
                    <a:pt x="444" y="1"/>
                    <a:pt x="425" y="19"/>
                    <a:pt x="413" y="55"/>
                  </a:cubicBezTo>
                  <a:cubicBezTo>
                    <a:pt x="389" y="152"/>
                    <a:pt x="170" y="371"/>
                    <a:pt x="24" y="468"/>
                  </a:cubicBezTo>
                  <a:cubicBezTo>
                    <a:pt x="0" y="493"/>
                    <a:pt x="0" y="517"/>
                    <a:pt x="24" y="541"/>
                  </a:cubicBezTo>
                  <a:cubicBezTo>
                    <a:pt x="24" y="541"/>
                    <a:pt x="49" y="565"/>
                    <a:pt x="73" y="565"/>
                  </a:cubicBezTo>
                  <a:cubicBezTo>
                    <a:pt x="73" y="565"/>
                    <a:pt x="73" y="541"/>
                    <a:pt x="73" y="541"/>
                  </a:cubicBezTo>
                  <a:cubicBezTo>
                    <a:pt x="122" y="493"/>
                    <a:pt x="486" y="225"/>
                    <a:pt x="510" y="55"/>
                  </a:cubicBezTo>
                  <a:cubicBezTo>
                    <a:pt x="498" y="19"/>
                    <a:pt x="480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8"/>
            <p:cNvSpPr/>
            <p:nvPr/>
          </p:nvSpPr>
          <p:spPr>
            <a:xfrm rot="-1688081">
              <a:off x="7905638" y="365861"/>
              <a:ext cx="77507" cy="138924"/>
            </a:xfrm>
            <a:custGeom>
              <a:rect b="b" l="l" r="r" t="t"/>
              <a:pathLst>
                <a:path extrusionOk="0" h="699" w="390">
                  <a:moveTo>
                    <a:pt x="158" y="0"/>
                  </a:moveTo>
                  <a:cubicBezTo>
                    <a:pt x="146" y="0"/>
                    <a:pt x="134" y="6"/>
                    <a:pt x="122" y="18"/>
                  </a:cubicBezTo>
                  <a:cubicBezTo>
                    <a:pt x="0" y="237"/>
                    <a:pt x="98" y="529"/>
                    <a:pt x="292" y="699"/>
                  </a:cubicBezTo>
                  <a:lnTo>
                    <a:pt x="365" y="699"/>
                  </a:lnTo>
                  <a:cubicBezTo>
                    <a:pt x="389" y="674"/>
                    <a:pt x="389" y="650"/>
                    <a:pt x="365" y="626"/>
                  </a:cubicBezTo>
                  <a:cubicBezTo>
                    <a:pt x="171" y="504"/>
                    <a:pt x="122" y="261"/>
                    <a:pt x="195" y="67"/>
                  </a:cubicBezTo>
                  <a:cubicBezTo>
                    <a:pt x="219" y="43"/>
                    <a:pt x="219" y="18"/>
                    <a:pt x="195" y="18"/>
                  </a:cubicBezTo>
                  <a:cubicBezTo>
                    <a:pt x="183" y="6"/>
                    <a:pt x="171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8"/>
            <p:cNvSpPr/>
            <p:nvPr/>
          </p:nvSpPr>
          <p:spPr>
            <a:xfrm rot="-1688081">
              <a:off x="8626261" y="406849"/>
              <a:ext cx="367262" cy="1041832"/>
            </a:xfrm>
            <a:custGeom>
              <a:rect b="b" l="l" r="r" t="t"/>
              <a:pathLst>
                <a:path extrusionOk="0" h="5242" w="1848">
                  <a:moveTo>
                    <a:pt x="156" y="1"/>
                  </a:moveTo>
                  <a:cubicBezTo>
                    <a:pt x="122" y="1"/>
                    <a:pt x="86" y="7"/>
                    <a:pt x="49" y="19"/>
                  </a:cubicBezTo>
                  <a:cubicBezTo>
                    <a:pt x="25" y="19"/>
                    <a:pt x="1" y="43"/>
                    <a:pt x="1" y="68"/>
                  </a:cubicBezTo>
                  <a:cubicBezTo>
                    <a:pt x="25" y="92"/>
                    <a:pt x="25" y="116"/>
                    <a:pt x="49" y="116"/>
                  </a:cubicBezTo>
                  <a:lnTo>
                    <a:pt x="74" y="92"/>
                  </a:lnTo>
                  <a:lnTo>
                    <a:pt x="244" y="92"/>
                  </a:lnTo>
                  <a:cubicBezTo>
                    <a:pt x="251" y="99"/>
                    <a:pt x="258" y="102"/>
                    <a:pt x="265" y="102"/>
                  </a:cubicBezTo>
                  <a:cubicBezTo>
                    <a:pt x="280" y="102"/>
                    <a:pt x="292" y="85"/>
                    <a:pt x="292" y="68"/>
                  </a:cubicBezTo>
                  <a:cubicBezTo>
                    <a:pt x="292" y="43"/>
                    <a:pt x="268" y="19"/>
                    <a:pt x="244" y="19"/>
                  </a:cubicBezTo>
                  <a:cubicBezTo>
                    <a:pt x="220" y="7"/>
                    <a:pt x="189" y="1"/>
                    <a:pt x="156" y="1"/>
                  </a:cubicBezTo>
                  <a:close/>
                  <a:moveTo>
                    <a:pt x="438" y="43"/>
                  </a:moveTo>
                  <a:cubicBezTo>
                    <a:pt x="414" y="43"/>
                    <a:pt x="390" y="68"/>
                    <a:pt x="390" y="92"/>
                  </a:cubicBezTo>
                  <a:cubicBezTo>
                    <a:pt x="390" y="116"/>
                    <a:pt x="390" y="141"/>
                    <a:pt x="414" y="141"/>
                  </a:cubicBezTo>
                  <a:cubicBezTo>
                    <a:pt x="487" y="165"/>
                    <a:pt x="535" y="165"/>
                    <a:pt x="584" y="189"/>
                  </a:cubicBezTo>
                  <a:lnTo>
                    <a:pt x="608" y="189"/>
                  </a:lnTo>
                  <a:cubicBezTo>
                    <a:pt x="632" y="189"/>
                    <a:pt x="632" y="189"/>
                    <a:pt x="657" y="165"/>
                  </a:cubicBezTo>
                  <a:cubicBezTo>
                    <a:pt x="657" y="141"/>
                    <a:pt x="657" y="116"/>
                    <a:pt x="632" y="116"/>
                  </a:cubicBezTo>
                  <a:cubicBezTo>
                    <a:pt x="560" y="92"/>
                    <a:pt x="511" y="68"/>
                    <a:pt x="438" y="43"/>
                  </a:cubicBezTo>
                  <a:close/>
                  <a:moveTo>
                    <a:pt x="778" y="195"/>
                  </a:moveTo>
                  <a:cubicBezTo>
                    <a:pt x="766" y="195"/>
                    <a:pt x="754" y="201"/>
                    <a:pt x="754" y="213"/>
                  </a:cubicBezTo>
                  <a:cubicBezTo>
                    <a:pt x="730" y="238"/>
                    <a:pt x="730" y="262"/>
                    <a:pt x="754" y="286"/>
                  </a:cubicBezTo>
                  <a:cubicBezTo>
                    <a:pt x="803" y="311"/>
                    <a:pt x="851" y="359"/>
                    <a:pt x="875" y="384"/>
                  </a:cubicBezTo>
                  <a:cubicBezTo>
                    <a:pt x="900" y="408"/>
                    <a:pt x="900" y="408"/>
                    <a:pt x="924" y="408"/>
                  </a:cubicBezTo>
                  <a:lnTo>
                    <a:pt x="973" y="408"/>
                  </a:lnTo>
                  <a:cubicBezTo>
                    <a:pt x="973" y="384"/>
                    <a:pt x="973" y="359"/>
                    <a:pt x="973" y="335"/>
                  </a:cubicBezTo>
                  <a:cubicBezTo>
                    <a:pt x="924" y="286"/>
                    <a:pt x="875" y="238"/>
                    <a:pt x="803" y="213"/>
                  </a:cubicBezTo>
                  <a:cubicBezTo>
                    <a:pt x="803" y="201"/>
                    <a:pt x="790" y="195"/>
                    <a:pt x="778" y="195"/>
                  </a:cubicBezTo>
                  <a:close/>
                  <a:moveTo>
                    <a:pt x="1033" y="438"/>
                  </a:moveTo>
                  <a:cubicBezTo>
                    <a:pt x="1021" y="438"/>
                    <a:pt x="1009" y="444"/>
                    <a:pt x="997" y="456"/>
                  </a:cubicBezTo>
                  <a:cubicBezTo>
                    <a:pt x="973" y="456"/>
                    <a:pt x="973" y="505"/>
                    <a:pt x="997" y="529"/>
                  </a:cubicBezTo>
                  <a:cubicBezTo>
                    <a:pt x="1021" y="578"/>
                    <a:pt x="1045" y="626"/>
                    <a:pt x="1070" y="675"/>
                  </a:cubicBezTo>
                  <a:cubicBezTo>
                    <a:pt x="1070" y="699"/>
                    <a:pt x="1094" y="724"/>
                    <a:pt x="1118" y="724"/>
                  </a:cubicBezTo>
                  <a:lnTo>
                    <a:pt x="1118" y="699"/>
                  </a:lnTo>
                  <a:cubicBezTo>
                    <a:pt x="1143" y="675"/>
                    <a:pt x="1167" y="651"/>
                    <a:pt x="1143" y="626"/>
                  </a:cubicBezTo>
                  <a:cubicBezTo>
                    <a:pt x="1118" y="578"/>
                    <a:pt x="1094" y="505"/>
                    <a:pt x="1070" y="456"/>
                  </a:cubicBezTo>
                  <a:cubicBezTo>
                    <a:pt x="1058" y="444"/>
                    <a:pt x="1045" y="438"/>
                    <a:pt x="1033" y="438"/>
                  </a:cubicBezTo>
                  <a:close/>
                  <a:moveTo>
                    <a:pt x="1143" y="796"/>
                  </a:moveTo>
                  <a:cubicBezTo>
                    <a:pt x="1118" y="821"/>
                    <a:pt x="1118" y="845"/>
                    <a:pt x="1118" y="869"/>
                  </a:cubicBezTo>
                  <a:cubicBezTo>
                    <a:pt x="1118" y="918"/>
                    <a:pt x="1143" y="991"/>
                    <a:pt x="1143" y="991"/>
                  </a:cubicBezTo>
                  <a:lnTo>
                    <a:pt x="1143" y="1039"/>
                  </a:lnTo>
                  <a:cubicBezTo>
                    <a:pt x="1143" y="1064"/>
                    <a:pt x="1167" y="1088"/>
                    <a:pt x="1191" y="1088"/>
                  </a:cubicBezTo>
                  <a:cubicBezTo>
                    <a:pt x="1215" y="1088"/>
                    <a:pt x="1240" y="1064"/>
                    <a:pt x="1240" y="1039"/>
                  </a:cubicBezTo>
                  <a:cubicBezTo>
                    <a:pt x="1240" y="1015"/>
                    <a:pt x="1240" y="1015"/>
                    <a:pt x="1240" y="991"/>
                  </a:cubicBezTo>
                  <a:cubicBezTo>
                    <a:pt x="1215" y="942"/>
                    <a:pt x="1215" y="894"/>
                    <a:pt x="1215" y="845"/>
                  </a:cubicBezTo>
                  <a:cubicBezTo>
                    <a:pt x="1191" y="821"/>
                    <a:pt x="1167" y="796"/>
                    <a:pt x="1143" y="796"/>
                  </a:cubicBezTo>
                  <a:close/>
                  <a:moveTo>
                    <a:pt x="1191" y="1185"/>
                  </a:moveTo>
                  <a:cubicBezTo>
                    <a:pt x="1167" y="1185"/>
                    <a:pt x="1143" y="1209"/>
                    <a:pt x="1143" y="1234"/>
                  </a:cubicBezTo>
                  <a:cubicBezTo>
                    <a:pt x="1143" y="1282"/>
                    <a:pt x="1143" y="1355"/>
                    <a:pt x="1118" y="1404"/>
                  </a:cubicBezTo>
                  <a:cubicBezTo>
                    <a:pt x="1118" y="1428"/>
                    <a:pt x="1143" y="1452"/>
                    <a:pt x="1167" y="1452"/>
                  </a:cubicBezTo>
                  <a:cubicBezTo>
                    <a:pt x="1191" y="1452"/>
                    <a:pt x="1215" y="1452"/>
                    <a:pt x="1215" y="1428"/>
                  </a:cubicBezTo>
                  <a:cubicBezTo>
                    <a:pt x="1215" y="1355"/>
                    <a:pt x="1240" y="1307"/>
                    <a:pt x="1240" y="1234"/>
                  </a:cubicBezTo>
                  <a:cubicBezTo>
                    <a:pt x="1240" y="1209"/>
                    <a:pt x="1215" y="1185"/>
                    <a:pt x="1191" y="1185"/>
                  </a:cubicBezTo>
                  <a:close/>
                  <a:moveTo>
                    <a:pt x="1107" y="1549"/>
                  </a:moveTo>
                  <a:cubicBezTo>
                    <a:pt x="1093" y="1549"/>
                    <a:pt x="1078" y="1557"/>
                    <a:pt x="1070" y="1574"/>
                  </a:cubicBezTo>
                  <a:cubicBezTo>
                    <a:pt x="1045" y="1622"/>
                    <a:pt x="997" y="1695"/>
                    <a:pt x="973" y="1744"/>
                  </a:cubicBezTo>
                  <a:cubicBezTo>
                    <a:pt x="948" y="1744"/>
                    <a:pt x="948" y="1792"/>
                    <a:pt x="973" y="1792"/>
                  </a:cubicBezTo>
                  <a:lnTo>
                    <a:pt x="1045" y="1792"/>
                  </a:lnTo>
                  <a:cubicBezTo>
                    <a:pt x="1094" y="1744"/>
                    <a:pt x="1118" y="1671"/>
                    <a:pt x="1143" y="1622"/>
                  </a:cubicBezTo>
                  <a:cubicBezTo>
                    <a:pt x="1158" y="1575"/>
                    <a:pt x="1133" y="1549"/>
                    <a:pt x="1107" y="1549"/>
                  </a:cubicBezTo>
                  <a:close/>
                  <a:moveTo>
                    <a:pt x="438" y="1792"/>
                  </a:moveTo>
                  <a:cubicBezTo>
                    <a:pt x="394" y="1792"/>
                    <a:pt x="390" y="1893"/>
                    <a:pt x="426" y="1893"/>
                  </a:cubicBezTo>
                  <a:cubicBezTo>
                    <a:pt x="430" y="1893"/>
                    <a:pt x="434" y="1892"/>
                    <a:pt x="438" y="1890"/>
                  </a:cubicBezTo>
                  <a:lnTo>
                    <a:pt x="632" y="1890"/>
                  </a:lnTo>
                  <a:cubicBezTo>
                    <a:pt x="657" y="1890"/>
                    <a:pt x="681" y="1890"/>
                    <a:pt x="681" y="1841"/>
                  </a:cubicBezTo>
                  <a:cubicBezTo>
                    <a:pt x="681" y="1817"/>
                    <a:pt x="657" y="1817"/>
                    <a:pt x="632" y="1792"/>
                  </a:cubicBezTo>
                  <a:close/>
                  <a:moveTo>
                    <a:pt x="244" y="1841"/>
                  </a:moveTo>
                  <a:cubicBezTo>
                    <a:pt x="171" y="1865"/>
                    <a:pt x="98" y="1914"/>
                    <a:pt x="74" y="1963"/>
                  </a:cubicBezTo>
                  <a:cubicBezTo>
                    <a:pt x="49" y="1987"/>
                    <a:pt x="49" y="2011"/>
                    <a:pt x="74" y="2011"/>
                  </a:cubicBezTo>
                  <a:cubicBezTo>
                    <a:pt x="74" y="2023"/>
                    <a:pt x="74" y="2029"/>
                    <a:pt x="77" y="2029"/>
                  </a:cubicBezTo>
                  <a:cubicBezTo>
                    <a:pt x="80" y="2029"/>
                    <a:pt x="86" y="2023"/>
                    <a:pt x="98" y="2011"/>
                  </a:cubicBezTo>
                  <a:cubicBezTo>
                    <a:pt x="98" y="2023"/>
                    <a:pt x="104" y="2029"/>
                    <a:pt x="110" y="2029"/>
                  </a:cubicBezTo>
                  <a:cubicBezTo>
                    <a:pt x="116" y="2029"/>
                    <a:pt x="122" y="2023"/>
                    <a:pt x="122" y="2011"/>
                  </a:cubicBezTo>
                  <a:cubicBezTo>
                    <a:pt x="171" y="1987"/>
                    <a:pt x="220" y="1938"/>
                    <a:pt x="268" y="1938"/>
                  </a:cubicBezTo>
                  <a:cubicBezTo>
                    <a:pt x="292" y="1938"/>
                    <a:pt x="317" y="1914"/>
                    <a:pt x="292" y="1865"/>
                  </a:cubicBezTo>
                  <a:cubicBezTo>
                    <a:pt x="292" y="1841"/>
                    <a:pt x="268" y="1841"/>
                    <a:pt x="244" y="1841"/>
                  </a:cubicBezTo>
                  <a:close/>
                  <a:moveTo>
                    <a:pt x="803" y="1841"/>
                  </a:moveTo>
                  <a:cubicBezTo>
                    <a:pt x="778" y="1841"/>
                    <a:pt x="754" y="1841"/>
                    <a:pt x="754" y="1865"/>
                  </a:cubicBezTo>
                  <a:cubicBezTo>
                    <a:pt x="754" y="1890"/>
                    <a:pt x="754" y="1914"/>
                    <a:pt x="778" y="1938"/>
                  </a:cubicBezTo>
                  <a:lnTo>
                    <a:pt x="705" y="1987"/>
                  </a:lnTo>
                  <a:cubicBezTo>
                    <a:pt x="681" y="2011"/>
                    <a:pt x="681" y="2035"/>
                    <a:pt x="705" y="2060"/>
                  </a:cubicBezTo>
                  <a:lnTo>
                    <a:pt x="754" y="2060"/>
                  </a:lnTo>
                  <a:cubicBezTo>
                    <a:pt x="754" y="2060"/>
                    <a:pt x="754" y="2060"/>
                    <a:pt x="754" y="2035"/>
                  </a:cubicBezTo>
                  <a:cubicBezTo>
                    <a:pt x="803" y="2011"/>
                    <a:pt x="827" y="1987"/>
                    <a:pt x="875" y="1938"/>
                  </a:cubicBezTo>
                  <a:lnTo>
                    <a:pt x="948" y="1963"/>
                  </a:lnTo>
                  <a:cubicBezTo>
                    <a:pt x="955" y="1970"/>
                    <a:pt x="963" y="1973"/>
                    <a:pt x="970" y="1973"/>
                  </a:cubicBezTo>
                  <a:cubicBezTo>
                    <a:pt x="987" y="1973"/>
                    <a:pt x="1004" y="1955"/>
                    <a:pt x="1021" y="1938"/>
                  </a:cubicBezTo>
                  <a:cubicBezTo>
                    <a:pt x="1021" y="1914"/>
                    <a:pt x="997" y="1890"/>
                    <a:pt x="997" y="1890"/>
                  </a:cubicBezTo>
                  <a:lnTo>
                    <a:pt x="900" y="1841"/>
                  </a:lnTo>
                  <a:close/>
                  <a:moveTo>
                    <a:pt x="1143" y="1993"/>
                  </a:moveTo>
                  <a:cubicBezTo>
                    <a:pt x="1130" y="1993"/>
                    <a:pt x="1118" y="1999"/>
                    <a:pt x="1118" y="2011"/>
                  </a:cubicBezTo>
                  <a:cubicBezTo>
                    <a:pt x="1094" y="2035"/>
                    <a:pt x="1094" y="2060"/>
                    <a:pt x="1118" y="2084"/>
                  </a:cubicBezTo>
                  <a:cubicBezTo>
                    <a:pt x="1167" y="2108"/>
                    <a:pt x="1191" y="2157"/>
                    <a:pt x="1240" y="2205"/>
                  </a:cubicBezTo>
                  <a:cubicBezTo>
                    <a:pt x="1240" y="2205"/>
                    <a:pt x="1264" y="2205"/>
                    <a:pt x="1264" y="2230"/>
                  </a:cubicBezTo>
                  <a:lnTo>
                    <a:pt x="1313" y="2230"/>
                  </a:lnTo>
                  <a:cubicBezTo>
                    <a:pt x="1337" y="2205"/>
                    <a:pt x="1337" y="2181"/>
                    <a:pt x="1313" y="2157"/>
                  </a:cubicBezTo>
                  <a:cubicBezTo>
                    <a:pt x="1264" y="2108"/>
                    <a:pt x="1215" y="2060"/>
                    <a:pt x="1167" y="2011"/>
                  </a:cubicBezTo>
                  <a:cubicBezTo>
                    <a:pt x="1167" y="1999"/>
                    <a:pt x="1155" y="1993"/>
                    <a:pt x="1143" y="1993"/>
                  </a:cubicBezTo>
                  <a:close/>
                  <a:moveTo>
                    <a:pt x="585" y="2074"/>
                  </a:moveTo>
                  <a:cubicBezTo>
                    <a:pt x="576" y="2074"/>
                    <a:pt x="567" y="2077"/>
                    <a:pt x="560" y="2084"/>
                  </a:cubicBezTo>
                  <a:cubicBezTo>
                    <a:pt x="511" y="2108"/>
                    <a:pt x="462" y="2133"/>
                    <a:pt x="414" y="2157"/>
                  </a:cubicBezTo>
                  <a:cubicBezTo>
                    <a:pt x="365" y="2157"/>
                    <a:pt x="365" y="2230"/>
                    <a:pt x="414" y="2254"/>
                  </a:cubicBezTo>
                  <a:lnTo>
                    <a:pt x="438" y="2230"/>
                  </a:lnTo>
                  <a:cubicBezTo>
                    <a:pt x="487" y="2205"/>
                    <a:pt x="560" y="2181"/>
                    <a:pt x="608" y="2157"/>
                  </a:cubicBezTo>
                  <a:cubicBezTo>
                    <a:pt x="632" y="2157"/>
                    <a:pt x="632" y="2133"/>
                    <a:pt x="632" y="2108"/>
                  </a:cubicBezTo>
                  <a:cubicBezTo>
                    <a:pt x="632" y="2091"/>
                    <a:pt x="608" y="2074"/>
                    <a:pt x="585" y="2074"/>
                  </a:cubicBezTo>
                  <a:close/>
                  <a:moveTo>
                    <a:pt x="49" y="2108"/>
                  </a:moveTo>
                  <a:cubicBezTo>
                    <a:pt x="25" y="2133"/>
                    <a:pt x="1" y="2157"/>
                    <a:pt x="25" y="2181"/>
                  </a:cubicBezTo>
                  <a:cubicBezTo>
                    <a:pt x="74" y="2230"/>
                    <a:pt x="147" y="2278"/>
                    <a:pt x="220" y="2278"/>
                  </a:cubicBezTo>
                  <a:lnTo>
                    <a:pt x="244" y="2278"/>
                  </a:lnTo>
                  <a:cubicBezTo>
                    <a:pt x="244" y="2278"/>
                    <a:pt x="268" y="2254"/>
                    <a:pt x="268" y="2230"/>
                  </a:cubicBezTo>
                  <a:cubicBezTo>
                    <a:pt x="268" y="2205"/>
                    <a:pt x="244" y="2181"/>
                    <a:pt x="220" y="2181"/>
                  </a:cubicBezTo>
                  <a:cubicBezTo>
                    <a:pt x="195" y="2181"/>
                    <a:pt x="122" y="2181"/>
                    <a:pt x="98" y="2133"/>
                  </a:cubicBezTo>
                  <a:cubicBezTo>
                    <a:pt x="98" y="2108"/>
                    <a:pt x="74" y="2108"/>
                    <a:pt x="49" y="2108"/>
                  </a:cubicBezTo>
                  <a:close/>
                  <a:moveTo>
                    <a:pt x="1361" y="2278"/>
                  </a:moveTo>
                  <a:cubicBezTo>
                    <a:pt x="1337" y="2303"/>
                    <a:pt x="1313" y="2327"/>
                    <a:pt x="1337" y="2351"/>
                  </a:cubicBezTo>
                  <a:cubicBezTo>
                    <a:pt x="1337" y="2400"/>
                    <a:pt x="1361" y="2448"/>
                    <a:pt x="1361" y="2521"/>
                  </a:cubicBezTo>
                  <a:cubicBezTo>
                    <a:pt x="1361" y="2546"/>
                    <a:pt x="1386" y="2570"/>
                    <a:pt x="1410" y="2570"/>
                  </a:cubicBezTo>
                  <a:cubicBezTo>
                    <a:pt x="1434" y="2570"/>
                    <a:pt x="1458" y="2546"/>
                    <a:pt x="1458" y="2521"/>
                  </a:cubicBezTo>
                  <a:cubicBezTo>
                    <a:pt x="1458" y="2448"/>
                    <a:pt x="1434" y="2375"/>
                    <a:pt x="1410" y="2327"/>
                  </a:cubicBezTo>
                  <a:cubicBezTo>
                    <a:pt x="1410" y="2303"/>
                    <a:pt x="1361" y="2278"/>
                    <a:pt x="1361" y="2278"/>
                  </a:cubicBezTo>
                  <a:close/>
                  <a:moveTo>
                    <a:pt x="1402" y="2657"/>
                  </a:moveTo>
                  <a:cubicBezTo>
                    <a:pt x="1383" y="2657"/>
                    <a:pt x="1378" y="2674"/>
                    <a:pt x="1361" y="2691"/>
                  </a:cubicBezTo>
                  <a:cubicBezTo>
                    <a:pt x="1361" y="2764"/>
                    <a:pt x="1337" y="2813"/>
                    <a:pt x="1313" y="2861"/>
                  </a:cubicBezTo>
                  <a:cubicBezTo>
                    <a:pt x="1313" y="2886"/>
                    <a:pt x="1337" y="2910"/>
                    <a:pt x="1361" y="2934"/>
                  </a:cubicBezTo>
                  <a:cubicBezTo>
                    <a:pt x="1386" y="2934"/>
                    <a:pt x="1410" y="2934"/>
                    <a:pt x="1410" y="2910"/>
                  </a:cubicBezTo>
                  <a:cubicBezTo>
                    <a:pt x="1434" y="2837"/>
                    <a:pt x="1458" y="2764"/>
                    <a:pt x="1458" y="2716"/>
                  </a:cubicBezTo>
                  <a:cubicBezTo>
                    <a:pt x="1458" y="2691"/>
                    <a:pt x="1458" y="2667"/>
                    <a:pt x="1434" y="2667"/>
                  </a:cubicBezTo>
                  <a:cubicBezTo>
                    <a:pt x="1420" y="2660"/>
                    <a:pt x="1410" y="2657"/>
                    <a:pt x="1402" y="2657"/>
                  </a:cubicBezTo>
                  <a:close/>
                  <a:moveTo>
                    <a:pt x="1288" y="3021"/>
                  </a:moveTo>
                  <a:cubicBezTo>
                    <a:pt x="1272" y="3021"/>
                    <a:pt x="1256" y="3031"/>
                    <a:pt x="1240" y="3031"/>
                  </a:cubicBezTo>
                  <a:lnTo>
                    <a:pt x="1167" y="3201"/>
                  </a:lnTo>
                  <a:cubicBezTo>
                    <a:pt x="1143" y="3226"/>
                    <a:pt x="1167" y="3250"/>
                    <a:pt x="1191" y="3274"/>
                  </a:cubicBezTo>
                  <a:cubicBezTo>
                    <a:pt x="1215" y="3274"/>
                    <a:pt x="1240" y="3274"/>
                    <a:pt x="1240" y="3250"/>
                  </a:cubicBezTo>
                  <a:cubicBezTo>
                    <a:pt x="1264" y="3201"/>
                    <a:pt x="1313" y="3153"/>
                    <a:pt x="1337" y="3080"/>
                  </a:cubicBezTo>
                  <a:cubicBezTo>
                    <a:pt x="1337" y="3056"/>
                    <a:pt x="1337" y="3031"/>
                    <a:pt x="1313" y="3031"/>
                  </a:cubicBezTo>
                  <a:cubicBezTo>
                    <a:pt x="1305" y="3023"/>
                    <a:pt x="1296" y="3021"/>
                    <a:pt x="1288" y="3021"/>
                  </a:cubicBezTo>
                  <a:close/>
                  <a:moveTo>
                    <a:pt x="1124" y="3351"/>
                  </a:moveTo>
                  <a:cubicBezTo>
                    <a:pt x="1112" y="3351"/>
                    <a:pt x="1101" y="3357"/>
                    <a:pt x="1094" y="3371"/>
                  </a:cubicBezTo>
                  <a:cubicBezTo>
                    <a:pt x="1045" y="3444"/>
                    <a:pt x="1021" y="3493"/>
                    <a:pt x="997" y="3542"/>
                  </a:cubicBezTo>
                  <a:cubicBezTo>
                    <a:pt x="973" y="3542"/>
                    <a:pt x="973" y="3566"/>
                    <a:pt x="997" y="3590"/>
                  </a:cubicBezTo>
                  <a:lnTo>
                    <a:pt x="1070" y="3590"/>
                  </a:lnTo>
                  <a:cubicBezTo>
                    <a:pt x="1094" y="3542"/>
                    <a:pt x="1143" y="3493"/>
                    <a:pt x="1167" y="3420"/>
                  </a:cubicBezTo>
                  <a:cubicBezTo>
                    <a:pt x="1184" y="3386"/>
                    <a:pt x="1153" y="3351"/>
                    <a:pt x="1124" y="3351"/>
                  </a:cubicBezTo>
                  <a:close/>
                  <a:moveTo>
                    <a:pt x="705" y="3566"/>
                  </a:moveTo>
                  <a:cubicBezTo>
                    <a:pt x="632" y="3566"/>
                    <a:pt x="560" y="3590"/>
                    <a:pt x="511" y="3639"/>
                  </a:cubicBezTo>
                  <a:cubicBezTo>
                    <a:pt x="487" y="3639"/>
                    <a:pt x="487" y="3687"/>
                    <a:pt x="511" y="3687"/>
                  </a:cubicBezTo>
                  <a:cubicBezTo>
                    <a:pt x="511" y="3699"/>
                    <a:pt x="511" y="3705"/>
                    <a:pt x="514" y="3705"/>
                  </a:cubicBezTo>
                  <a:cubicBezTo>
                    <a:pt x="517" y="3705"/>
                    <a:pt x="523" y="3699"/>
                    <a:pt x="535" y="3687"/>
                  </a:cubicBezTo>
                  <a:cubicBezTo>
                    <a:pt x="535" y="3687"/>
                    <a:pt x="535" y="3712"/>
                    <a:pt x="560" y="3712"/>
                  </a:cubicBezTo>
                  <a:cubicBezTo>
                    <a:pt x="608" y="3663"/>
                    <a:pt x="657" y="3663"/>
                    <a:pt x="705" y="3663"/>
                  </a:cubicBezTo>
                  <a:cubicBezTo>
                    <a:pt x="730" y="3663"/>
                    <a:pt x="754" y="3639"/>
                    <a:pt x="754" y="3614"/>
                  </a:cubicBezTo>
                  <a:cubicBezTo>
                    <a:pt x="754" y="3590"/>
                    <a:pt x="730" y="3566"/>
                    <a:pt x="705" y="3566"/>
                  </a:cubicBezTo>
                  <a:close/>
                  <a:moveTo>
                    <a:pt x="900" y="3590"/>
                  </a:moveTo>
                  <a:cubicBezTo>
                    <a:pt x="875" y="3590"/>
                    <a:pt x="851" y="3614"/>
                    <a:pt x="851" y="3639"/>
                  </a:cubicBezTo>
                  <a:cubicBezTo>
                    <a:pt x="827" y="3639"/>
                    <a:pt x="851" y="3663"/>
                    <a:pt x="851" y="3687"/>
                  </a:cubicBezTo>
                  <a:cubicBezTo>
                    <a:pt x="827" y="3736"/>
                    <a:pt x="778" y="3760"/>
                    <a:pt x="730" y="3809"/>
                  </a:cubicBezTo>
                  <a:cubicBezTo>
                    <a:pt x="730" y="3833"/>
                    <a:pt x="730" y="3857"/>
                    <a:pt x="730" y="3882"/>
                  </a:cubicBezTo>
                  <a:lnTo>
                    <a:pt x="803" y="3882"/>
                  </a:lnTo>
                  <a:cubicBezTo>
                    <a:pt x="851" y="3833"/>
                    <a:pt x="900" y="3784"/>
                    <a:pt x="948" y="3736"/>
                  </a:cubicBezTo>
                  <a:cubicBezTo>
                    <a:pt x="948" y="3736"/>
                    <a:pt x="948" y="3712"/>
                    <a:pt x="948" y="3712"/>
                  </a:cubicBezTo>
                  <a:cubicBezTo>
                    <a:pt x="973" y="3712"/>
                    <a:pt x="1021" y="3736"/>
                    <a:pt x="1045" y="3736"/>
                  </a:cubicBezTo>
                  <a:cubicBezTo>
                    <a:pt x="1053" y="3743"/>
                    <a:pt x="1060" y="3746"/>
                    <a:pt x="1067" y="3746"/>
                  </a:cubicBezTo>
                  <a:cubicBezTo>
                    <a:pt x="1084" y="3746"/>
                    <a:pt x="1101" y="3729"/>
                    <a:pt x="1118" y="3712"/>
                  </a:cubicBezTo>
                  <a:cubicBezTo>
                    <a:pt x="1118" y="3712"/>
                    <a:pt x="1118" y="3663"/>
                    <a:pt x="1094" y="3663"/>
                  </a:cubicBezTo>
                  <a:cubicBezTo>
                    <a:pt x="1021" y="3639"/>
                    <a:pt x="973" y="3614"/>
                    <a:pt x="900" y="3590"/>
                  </a:cubicBezTo>
                  <a:close/>
                  <a:moveTo>
                    <a:pt x="1231" y="3742"/>
                  </a:moveTo>
                  <a:cubicBezTo>
                    <a:pt x="1222" y="3742"/>
                    <a:pt x="1215" y="3748"/>
                    <a:pt x="1215" y="3760"/>
                  </a:cubicBezTo>
                  <a:cubicBezTo>
                    <a:pt x="1191" y="3784"/>
                    <a:pt x="1191" y="3809"/>
                    <a:pt x="1215" y="3833"/>
                  </a:cubicBezTo>
                  <a:cubicBezTo>
                    <a:pt x="1264" y="3857"/>
                    <a:pt x="1313" y="3882"/>
                    <a:pt x="1361" y="3930"/>
                  </a:cubicBezTo>
                  <a:lnTo>
                    <a:pt x="1386" y="3930"/>
                  </a:lnTo>
                  <a:cubicBezTo>
                    <a:pt x="1386" y="3930"/>
                    <a:pt x="1396" y="3941"/>
                    <a:pt x="1411" y="3941"/>
                  </a:cubicBezTo>
                  <a:cubicBezTo>
                    <a:pt x="1418" y="3941"/>
                    <a:pt x="1426" y="3938"/>
                    <a:pt x="1434" y="3930"/>
                  </a:cubicBezTo>
                  <a:cubicBezTo>
                    <a:pt x="1434" y="3930"/>
                    <a:pt x="1434" y="3882"/>
                    <a:pt x="1434" y="3882"/>
                  </a:cubicBezTo>
                  <a:cubicBezTo>
                    <a:pt x="1386" y="3833"/>
                    <a:pt x="1313" y="3784"/>
                    <a:pt x="1264" y="3760"/>
                  </a:cubicBezTo>
                  <a:cubicBezTo>
                    <a:pt x="1252" y="3748"/>
                    <a:pt x="1240" y="3742"/>
                    <a:pt x="1231" y="3742"/>
                  </a:cubicBezTo>
                  <a:close/>
                  <a:moveTo>
                    <a:pt x="462" y="3784"/>
                  </a:moveTo>
                  <a:cubicBezTo>
                    <a:pt x="438" y="3784"/>
                    <a:pt x="414" y="3809"/>
                    <a:pt x="438" y="3833"/>
                  </a:cubicBezTo>
                  <a:cubicBezTo>
                    <a:pt x="438" y="3906"/>
                    <a:pt x="487" y="3979"/>
                    <a:pt x="584" y="3979"/>
                  </a:cubicBezTo>
                  <a:lnTo>
                    <a:pt x="608" y="3979"/>
                  </a:lnTo>
                  <a:cubicBezTo>
                    <a:pt x="632" y="3979"/>
                    <a:pt x="657" y="3954"/>
                    <a:pt x="657" y="3906"/>
                  </a:cubicBezTo>
                  <a:cubicBezTo>
                    <a:pt x="632" y="3882"/>
                    <a:pt x="608" y="3882"/>
                    <a:pt x="584" y="3882"/>
                  </a:cubicBezTo>
                  <a:cubicBezTo>
                    <a:pt x="560" y="3882"/>
                    <a:pt x="511" y="3882"/>
                    <a:pt x="511" y="3809"/>
                  </a:cubicBezTo>
                  <a:cubicBezTo>
                    <a:pt x="511" y="3784"/>
                    <a:pt x="487" y="3784"/>
                    <a:pt x="462" y="3784"/>
                  </a:cubicBezTo>
                  <a:close/>
                  <a:moveTo>
                    <a:pt x="1520" y="3963"/>
                  </a:moveTo>
                  <a:cubicBezTo>
                    <a:pt x="1480" y="3963"/>
                    <a:pt x="1445" y="4014"/>
                    <a:pt x="1483" y="4052"/>
                  </a:cubicBezTo>
                  <a:cubicBezTo>
                    <a:pt x="1507" y="4100"/>
                    <a:pt x="1556" y="4149"/>
                    <a:pt x="1580" y="4197"/>
                  </a:cubicBezTo>
                  <a:cubicBezTo>
                    <a:pt x="1604" y="4197"/>
                    <a:pt x="1604" y="4222"/>
                    <a:pt x="1628" y="4222"/>
                  </a:cubicBezTo>
                  <a:lnTo>
                    <a:pt x="1628" y="4197"/>
                  </a:lnTo>
                  <a:lnTo>
                    <a:pt x="1653" y="4197"/>
                  </a:lnTo>
                  <a:cubicBezTo>
                    <a:pt x="1677" y="4197"/>
                    <a:pt x="1677" y="4173"/>
                    <a:pt x="1677" y="4149"/>
                  </a:cubicBezTo>
                  <a:cubicBezTo>
                    <a:pt x="1628" y="4100"/>
                    <a:pt x="1604" y="4027"/>
                    <a:pt x="1556" y="3979"/>
                  </a:cubicBezTo>
                  <a:cubicBezTo>
                    <a:pt x="1544" y="3967"/>
                    <a:pt x="1532" y="3963"/>
                    <a:pt x="1520" y="3963"/>
                  </a:cubicBezTo>
                  <a:close/>
                  <a:moveTo>
                    <a:pt x="1722" y="4285"/>
                  </a:moveTo>
                  <a:cubicBezTo>
                    <a:pt x="1716" y="4285"/>
                    <a:pt x="1708" y="4287"/>
                    <a:pt x="1701" y="4295"/>
                  </a:cubicBezTo>
                  <a:cubicBezTo>
                    <a:pt x="1677" y="4295"/>
                    <a:pt x="1653" y="4319"/>
                    <a:pt x="1677" y="4343"/>
                  </a:cubicBezTo>
                  <a:cubicBezTo>
                    <a:pt x="1701" y="4416"/>
                    <a:pt x="1726" y="4465"/>
                    <a:pt x="1726" y="4513"/>
                  </a:cubicBezTo>
                  <a:cubicBezTo>
                    <a:pt x="1726" y="4537"/>
                    <a:pt x="1750" y="4562"/>
                    <a:pt x="1774" y="4562"/>
                  </a:cubicBezTo>
                  <a:cubicBezTo>
                    <a:pt x="1799" y="4562"/>
                    <a:pt x="1823" y="4513"/>
                    <a:pt x="1823" y="4489"/>
                  </a:cubicBezTo>
                  <a:cubicBezTo>
                    <a:pt x="1799" y="4440"/>
                    <a:pt x="1774" y="4367"/>
                    <a:pt x="1750" y="4319"/>
                  </a:cubicBezTo>
                  <a:cubicBezTo>
                    <a:pt x="1750" y="4302"/>
                    <a:pt x="1738" y="4285"/>
                    <a:pt x="1722" y="4285"/>
                  </a:cubicBezTo>
                  <a:close/>
                  <a:moveTo>
                    <a:pt x="1799" y="4635"/>
                  </a:moveTo>
                  <a:cubicBezTo>
                    <a:pt x="1774" y="4659"/>
                    <a:pt x="1750" y="4683"/>
                    <a:pt x="1750" y="4708"/>
                  </a:cubicBezTo>
                  <a:lnTo>
                    <a:pt x="1750" y="4780"/>
                  </a:lnTo>
                  <a:lnTo>
                    <a:pt x="1750" y="4878"/>
                  </a:lnTo>
                  <a:cubicBezTo>
                    <a:pt x="1750" y="4902"/>
                    <a:pt x="1774" y="4926"/>
                    <a:pt x="1799" y="4926"/>
                  </a:cubicBezTo>
                  <a:cubicBezTo>
                    <a:pt x="1823" y="4926"/>
                    <a:pt x="1847" y="4902"/>
                    <a:pt x="1847" y="4878"/>
                  </a:cubicBezTo>
                  <a:lnTo>
                    <a:pt x="1847" y="4780"/>
                  </a:lnTo>
                  <a:lnTo>
                    <a:pt x="1847" y="4683"/>
                  </a:lnTo>
                  <a:cubicBezTo>
                    <a:pt x="1847" y="4659"/>
                    <a:pt x="1823" y="4635"/>
                    <a:pt x="1799" y="4635"/>
                  </a:cubicBezTo>
                  <a:close/>
                  <a:moveTo>
                    <a:pt x="1799" y="5023"/>
                  </a:moveTo>
                  <a:cubicBezTo>
                    <a:pt x="1774" y="5023"/>
                    <a:pt x="1750" y="5023"/>
                    <a:pt x="1750" y="5048"/>
                  </a:cubicBezTo>
                  <a:cubicBezTo>
                    <a:pt x="1726" y="5096"/>
                    <a:pt x="1726" y="5145"/>
                    <a:pt x="1726" y="5169"/>
                  </a:cubicBezTo>
                  <a:cubicBezTo>
                    <a:pt x="1701" y="5193"/>
                    <a:pt x="1726" y="5218"/>
                    <a:pt x="1750" y="5242"/>
                  </a:cubicBezTo>
                  <a:cubicBezTo>
                    <a:pt x="1774" y="5242"/>
                    <a:pt x="1799" y="5218"/>
                    <a:pt x="1799" y="5193"/>
                  </a:cubicBezTo>
                  <a:cubicBezTo>
                    <a:pt x="1823" y="5169"/>
                    <a:pt x="1823" y="5121"/>
                    <a:pt x="1823" y="5072"/>
                  </a:cubicBezTo>
                  <a:cubicBezTo>
                    <a:pt x="1847" y="5048"/>
                    <a:pt x="1823" y="5023"/>
                    <a:pt x="1799" y="50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" name="Google Shape;1276;p28"/>
          <p:cNvGrpSpPr/>
          <p:nvPr/>
        </p:nvGrpSpPr>
        <p:grpSpPr>
          <a:xfrm>
            <a:off x="7571176" y="3278849"/>
            <a:ext cx="1104944" cy="1916367"/>
            <a:chOff x="-1056319" y="1385262"/>
            <a:chExt cx="212940" cy="369285"/>
          </a:xfrm>
        </p:grpSpPr>
        <p:sp>
          <p:nvSpPr>
            <p:cNvPr id="1277" name="Google Shape;1277;p28"/>
            <p:cNvSpPr/>
            <p:nvPr/>
          </p:nvSpPr>
          <p:spPr>
            <a:xfrm>
              <a:off x="-933315" y="1467563"/>
              <a:ext cx="27460" cy="279194"/>
            </a:xfrm>
            <a:custGeom>
              <a:rect b="b" l="l" r="r" t="t"/>
              <a:pathLst>
                <a:path extrusionOk="0" h="7168" w="705">
                  <a:moveTo>
                    <a:pt x="680" y="1"/>
                  </a:moveTo>
                  <a:cubicBezTo>
                    <a:pt x="656" y="1"/>
                    <a:pt x="632" y="25"/>
                    <a:pt x="632" y="50"/>
                  </a:cubicBezTo>
                  <a:cubicBezTo>
                    <a:pt x="608" y="292"/>
                    <a:pt x="0" y="6123"/>
                    <a:pt x="170" y="7119"/>
                  </a:cubicBezTo>
                  <a:cubicBezTo>
                    <a:pt x="170" y="7143"/>
                    <a:pt x="170" y="7167"/>
                    <a:pt x="195" y="7167"/>
                  </a:cubicBezTo>
                  <a:lnTo>
                    <a:pt x="219" y="7167"/>
                  </a:lnTo>
                  <a:cubicBezTo>
                    <a:pt x="243" y="7143"/>
                    <a:pt x="243" y="7119"/>
                    <a:pt x="243" y="7094"/>
                  </a:cubicBezTo>
                  <a:cubicBezTo>
                    <a:pt x="97" y="6123"/>
                    <a:pt x="705" y="122"/>
                    <a:pt x="705" y="74"/>
                  </a:cubicBezTo>
                  <a:cubicBezTo>
                    <a:pt x="705" y="25"/>
                    <a:pt x="705" y="25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8"/>
            <p:cNvSpPr/>
            <p:nvPr/>
          </p:nvSpPr>
          <p:spPr>
            <a:xfrm>
              <a:off x="-968331" y="1385262"/>
              <a:ext cx="124952" cy="123978"/>
            </a:xfrm>
            <a:custGeom>
              <a:rect b="b" l="l" r="r" t="t"/>
              <a:pathLst>
                <a:path extrusionOk="0" h="3183" w="3208">
                  <a:moveTo>
                    <a:pt x="1555" y="98"/>
                  </a:moveTo>
                  <a:cubicBezTo>
                    <a:pt x="1871" y="171"/>
                    <a:pt x="1871" y="705"/>
                    <a:pt x="1871" y="705"/>
                  </a:cubicBezTo>
                  <a:cubicBezTo>
                    <a:pt x="1871" y="729"/>
                    <a:pt x="1895" y="754"/>
                    <a:pt x="1920" y="754"/>
                  </a:cubicBezTo>
                  <a:cubicBezTo>
                    <a:pt x="1944" y="754"/>
                    <a:pt x="1968" y="754"/>
                    <a:pt x="1968" y="729"/>
                  </a:cubicBezTo>
                  <a:cubicBezTo>
                    <a:pt x="2065" y="535"/>
                    <a:pt x="2260" y="243"/>
                    <a:pt x="2381" y="243"/>
                  </a:cubicBezTo>
                  <a:cubicBezTo>
                    <a:pt x="2405" y="243"/>
                    <a:pt x="2430" y="243"/>
                    <a:pt x="2430" y="268"/>
                  </a:cubicBezTo>
                  <a:cubicBezTo>
                    <a:pt x="2600" y="389"/>
                    <a:pt x="2478" y="802"/>
                    <a:pt x="2405" y="948"/>
                  </a:cubicBezTo>
                  <a:cubicBezTo>
                    <a:pt x="2386" y="988"/>
                    <a:pt x="2414" y="1027"/>
                    <a:pt x="2452" y="1027"/>
                  </a:cubicBezTo>
                  <a:cubicBezTo>
                    <a:pt x="2460" y="1027"/>
                    <a:pt x="2469" y="1025"/>
                    <a:pt x="2478" y="1021"/>
                  </a:cubicBezTo>
                  <a:cubicBezTo>
                    <a:pt x="2600" y="972"/>
                    <a:pt x="2745" y="924"/>
                    <a:pt x="2891" y="924"/>
                  </a:cubicBezTo>
                  <a:cubicBezTo>
                    <a:pt x="2940" y="924"/>
                    <a:pt x="3013" y="924"/>
                    <a:pt x="3061" y="972"/>
                  </a:cubicBezTo>
                  <a:cubicBezTo>
                    <a:pt x="3061" y="972"/>
                    <a:pt x="3061" y="996"/>
                    <a:pt x="3061" y="996"/>
                  </a:cubicBezTo>
                  <a:cubicBezTo>
                    <a:pt x="3037" y="1142"/>
                    <a:pt x="2745" y="1409"/>
                    <a:pt x="2551" y="1580"/>
                  </a:cubicBezTo>
                  <a:cubicBezTo>
                    <a:pt x="2527" y="1580"/>
                    <a:pt x="2527" y="1604"/>
                    <a:pt x="2527" y="1628"/>
                  </a:cubicBezTo>
                  <a:cubicBezTo>
                    <a:pt x="2551" y="1628"/>
                    <a:pt x="2551" y="1652"/>
                    <a:pt x="2575" y="1652"/>
                  </a:cubicBezTo>
                  <a:cubicBezTo>
                    <a:pt x="2721" y="1652"/>
                    <a:pt x="3134" y="1725"/>
                    <a:pt x="3134" y="1920"/>
                  </a:cubicBezTo>
                  <a:cubicBezTo>
                    <a:pt x="3134" y="2114"/>
                    <a:pt x="2624" y="2163"/>
                    <a:pt x="2430" y="2163"/>
                  </a:cubicBezTo>
                  <a:cubicBezTo>
                    <a:pt x="2430" y="2163"/>
                    <a:pt x="2405" y="2163"/>
                    <a:pt x="2405" y="2187"/>
                  </a:cubicBezTo>
                  <a:cubicBezTo>
                    <a:pt x="2381" y="2211"/>
                    <a:pt x="2381" y="2211"/>
                    <a:pt x="2405" y="2235"/>
                  </a:cubicBezTo>
                  <a:cubicBezTo>
                    <a:pt x="2405" y="2235"/>
                    <a:pt x="2697" y="2551"/>
                    <a:pt x="2527" y="2794"/>
                  </a:cubicBezTo>
                  <a:cubicBezTo>
                    <a:pt x="2503" y="2818"/>
                    <a:pt x="2454" y="2843"/>
                    <a:pt x="2430" y="2843"/>
                  </a:cubicBezTo>
                  <a:cubicBezTo>
                    <a:pt x="2260" y="2843"/>
                    <a:pt x="1992" y="2503"/>
                    <a:pt x="1895" y="2381"/>
                  </a:cubicBezTo>
                  <a:cubicBezTo>
                    <a:pt x="1883" y="2369"/>
                    <a:pt x="1871" y="2363"/>
                    <a:pt x="1862" y="2363"/>
                  </a:cubicBezTo>
                  <a:cubicBezTo>
                    <a:pt x="1853" y="2363"/>
                    <a:pt x="1847" y="2369"/>
                    <a:pt x="1847" y="2381"/>
                  </a:cubicBezTo>
                  <a:cubicBezTo>
                    <a:pt x="1822" y="2381"/>
                    <a:pt x="1798" y="2405"/>
                    <a:pt x="1798" y="2430"/>
                  </a:cubicBezTo>
                  <a:cubicBezTo>
                    <a:pt x="1798" y="2430"/>
                    <a:pt x="1871" y="2964"/>
                    <a:pt x="1579" y="3086"/>
                  </a:cubicBezTo>
                  <a:lnTo>
                    <a:pt x="1507" y="3086"/>
                  </a:lnTo>
                  <a:cubicBezTo>
                    <a:pt x="1312" y="3086"/>
                    <a:pt x="1215" y="2624"/>
                    <a:pt x="1215" y="2454"/>
                  </a:cubicBezTo>
                  <a:cubicBezTo>
                    <a:pt x="1215" y="2430"/>
                    <a:pt x="1191" y="2430"/>
                    <a:pt x="1166" y="2430"/>
                  </a:cubicBezTo>
                  <a:cubicBezTo>
                    <a:pt x="1166" y="2430"/>
                    <a:pt x="1166" y="2454"/>
                    <a:pt x="1166" y="2454"/>
                  </a:cubicBezTo>
                  <a:cubicBezTo>
                    <a:pt x="1045" y="2551"/>
                    <a:pt x="899" y="2624"/>
                    <a:pt x="754" y="2624"/>
                  </a:cubicBezTo>
                  <a:cubicBezTo>
                    <a:pt x="656" y="2624"/>
                    <a:pt x="583" y="2600"/>
                    <a:pt x="511" y="2575"/>
                  </a:cubicBezTo>
                  <a:cubicBezTo>
                    <a:pt x="462" y="2551"/>
                    <a:pt x="413" y="2503"/>
                    <a:pt x="413" y="2454"/>
                  </a:cubicBezTo>
                  <a:cubicBezTo>
                    <a:pt x="389" y="2235"/>
                    <a:pt x="729" y="1871"/>
                    <a:pt x="875" y="1725"/>
                  </a:cubicBezTo>
                  <a:cubicBezTo>
                    <a:pt x="875" y="1701"/>
                    <a:pt x="875" y="1701"/>
                    <a:pt x="875" y="1677"/>
                  </a:cubicBezTo>
                  <a:cubicBezTo>
                    <a:pt x="851" y="1652"/>
                    <a:pt x="826" y="1652"/>
                    <a:pt x="826" y="1652"/>
                  </a:cubicBezTo>
                  <a:lnTo>
                    <a:pt x="705" y="1652"/>
                  </a:lnTo>
                  <a:cubicBezTo>
                    <a:pt x="535" y="1652"/>
                    <a:pt x="195" y="1628"/>
                    <a:pt x="146" y="1409"/>
                  </a:cubicBezTo>
                  <a:cubicBezTo>
                    <a:pt x="122" y="1385"/>
                    <a:pt x="122" y="1361"/>
                    <a:pt x="146" y="1337"/>
                  </a:cubicBezTo>
                  <a:cubicBezTo>
                    <a:pt x="219" y="1215"/>
                    <a:pt x="559" y="1191"/>
                    <a:pt x="826" y="1191"/>
                  </a:cubicBezTo>
                  <a:lnTo>
                    <a:pt x="851" y="1191"/>
                  </a:lnTo>
                  <a:cubicBezTo>
                    <a:pt x="899" y="1167"/>
                    <a:pt x="924" y="1118"/>
                    <a:pt x="875" y="1094"/>
                  </a:cubicBezTo>
                  <a:cubicBezTo>
                    <a:pt x="778" y="1021"/>
                    <a:pt x="511" y="778"/>
                    <a:pt x="511" y="608"/>
                  </a:cubicBezTo>
                  <a:cubicBezTo>
                    <a:pt x="511" y="559"/>
                    <a:pt x="511" y="535"/>
                    <a:pt x="535" y="511"/>
                  </a:cubicBezTo>
                  <a:cubicBezTo>
                    <a:pt x="583" y="486"/>
                    <a:pt x="608" y="462"/>
                    <a:pt x="656" y="462"/>
                  </a:cubicBezTo>
                  <a:cubicBezTo>
                    <a:pt x="899" y="511"/>
                    <a:pt x="1118" y="632"/>
                    <a:pt x="1312" y="778"/>
                  </a:cubicBezTo>
                  <a:lnTo>
                    <a:pt x="1361" y="778"/>
                  </a:lnTo>
                  <a:cubicBezTo>
                    <a:pt x="1385" y="754"/>
                    <a:pt x="1385" y="754"/>
                    <a:pt x="1385" y="729"/>
                  </a:cubicBezTo>
                  <a:cubicBezTo>
                    <a:pt x="1361" y="608"/>
                    <a:pt x="1337" y="268"/>
                    <a:pt x="1434" y="146"/>
                  </a:cubicBezTo>
                  <a:cubicBezTo>
                    <a:pt x="1458" y="98"/>
                    <a:pt x="1507" y="98"/>
                    <a:pt x="1555" y="98"/>
                  </a:cubicBezTo>
                  <a:close/>
                  <a:moveTo>
                    <a:pt x="1531" y="1"/>
                  </a:moveTo>
                  <a:cubicBezTo>
                    <a:pt x="1458" y="1"/>
                    <a:pt x="1385" y="25"/>
                    <a:pt x="1337" y="73"/>
                  </a:cubicBezTo>
                  <a:cubicBezTo>
                    <a:pt x="1239" y="243"/>
                    <a:pt x="1215" y="438"/>
                    <a:pt x="1239" y="632"/>
                  </a:cubicBezTo>
                  <a:cubicBezTo>
                    <a:pt x="1069" y="486"/>
                    <a:pt x="875" y="389"/>
                    <a:pt x="632" y="365"/>
                  </a:cubicBezTo>
                  <a:cubicBezTo>
                    <a:pt x="583" y="365"/>
                    <a:pt x="511" y="389"/>
                    <a:pt x="462" y="413"/>
                  </a:cubicBezTo>
                  <a:cubicBezTo>
                    <a:pt x="413" y="462"/>
                    <a:pt x="389" y="535"/>
                    <a:pt x="389" y="584"/>
                  </a:cubicBezTo>
                  <a:cubicBezTo>
                    <a:pt x="438" y="778"/>
                    <a:pt x="559" y="948"/>
                    <a:pt x="705" y="1069"/>
                  </a:cubicBezTo>
                  <a:cubicBezTo>
                    <a:pt x="511" y="1069"/>
                    <a:pt x="171" y="1118"/>
                    <a:pt x="49" y="1264"/>
                  </a:cubicBezTo>
                  <a:cubicBezTo>
                    <a:pt x="0" y="1312"/>
                    <a:pt x="0" y="1361"/>
                    <a:pt x="0" y="1434"/>
                  </a:cubicBezTo>
                  <a:cubicBezTo>
                    <a:pt x="73" y="1701"/>
                    <a:pt x="462" y="1725"/>
                    <a:pt x="681" y="1725"/>
                  </a:cubicBezTo>
                  <a:cubicBezTo>
                    <a:pt x="511" y="1895"/>
                    <a:pt x="243" y="2211"/>
                    <a:pt x="268" y="2454"/>
                  </a:cubicBezTo>
                  <a:cubicBezTo>
                    <a:pt x="292" y="2527"/>
                    <a:pt x="341" y="2600"/>
                    <a:pt x="413" y="2624"/>
                  </a:cubicBezTo>
                  <a:cubicBezTo>
                    <a:pt x="511" y="2673"/>
                    <a:pt x="608" y="2697"/>
                    <a:pt x="705" y="2697"/>
                  </a:cubicBezTo>
                  <a:cubicBezTo>
                    <a:pt x="851" y="2697"/>
                    <a:pt x="996" y="2648"/>
                    <a:pt x="1118" y="2551"/>
                  </a:cubicBezTo>
                  <a:cubicBezTo>
                    <a:pt x="1166" y="2746"/>
                    <a:pt x="1264" y="3183"/>
                    <a:pt x="1507" y="3183"/>
                  </a:cubicBezTo>
                  <a:cubicBezTo>
                    <a:pt x="1531" y="3183"/>
                    <a:pt x="1579" y="3183"/>
                    <a:pt x="1604" y="3159"/>
                  </a:cubicBezTo>
                  <a:cubicBezTo>
                    <a:pt x="1822" y="3037"/>
                    <a:pt x="1944" y="2794"/>
                    <a:pt x="1895" y="2551"/>
                  </a:cubicBezTo>
                  <a:lnTo>
                    <a:pt x="1895" y="2551"/>
                  </a:lnTo>
                  <a:cubicBezTo>
                    <a:pt x="2041" y="2721"/>
                    <a:pt x="2260" y="2940"/>
                    <a:pt x="2430" y="2940"/>
                  </a:cubicBezTo>
                  <a:cubicBezTo>
                    <a:pt x="2503" y="2940"/>
                    <a:pt x="2551" y="2916"/>
                    <a:pt x="2600" y="2867"/>
                  </a:cubicBezTo>
                  <a:cubicBezTo>
                    <a:pt x="2697" y="2648"/>
                    <a:pt x="2673" y="2405"/>
                    <a:pt x="2527" y="2260"/>
                  </a:cubicBezTo>
                  <a:cubicBezTo>
                    <a:pt x="2745" y="2235"/>
                    <a:pt x="3207" y="2163"/>
                    <a:pt x="3207" y="1920"/>
                  </a:cubicBezTo>
                  <a:cubicBezTo>
                    <a:pt x="3207" y="1677"/>
                    <a:pt x="2867" y="1604"/>
                    <a:pt x="2673" y="1580"/>
                  </a:cubicBezTo>
                  <a:cubicBezTo>
                    <a:pt x="2818" y="1434"/>
                    <a:pt x="3134" y="1191"/>
                    <a:pt x="3134" y="1021"/>
                  </a:cubicBezTo>
                  <a:cubicBezTo>
                    <a:pt x="3134" y="972"/>
                    <a:pt x="3110" y="948"/>
                    <a:pt x="3086" y="899"/>
                  </a:cubicBezTo>
                  <a:cubicBezTo>
                    <a:pt x="3037" y="851"/>
                    <a:pt x="2940" y="826"/>
                    <a:pt x="2867" y="826"/>
                  </a:cubicBezTo>
                  <a:cubicBezTo>
                    <a:pt x="2745" y="826"/>
                    <a:pt x="2624" y="851"/>
                    <a:pt x="2503" y="899"/>
                  </a:cubicBezTo>
                  <a:cubicBezTo>
                    <a:pt x="2551" y="729"/>
                    <a:pt x="2648" y="341"/>
                    <a:pt x="2478" y="195"/>
                  </a:cubicBezTo>
                  <a:cubicBezTo>
                    <a:pt x="2430" y="171"/>
                    <a:pt x="2405" y="146"/>
                    <a:pt x="2357" y="146"/>
                  </a:cubicBezTo>
                  <a:cubicBezTo>
                    <a:pt x="2187" y="146"/>
                    <a:pt x="2017" y="389"/>
                    <a:pt x="1920" y="559"/>
                  </a:cubicBezTo>
                  <a:cubicBezTo>
                    <a:pt x="1895" y="365"/>
                    <a:pt x="1798" y="73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8"/>
            <p:cNvSpPr/>
            <p:nvPr/>
          </p:nvSpPr>
          <p:spPr>
            <a:xfrm>
              <a:off x="-990104" y="1535297"/>
              <a:ext cx="60606" cy="203864"/>
            </a:xfrm>
            <a:custGeom>
              <a:rect b="b" l="l" r="r" t="t"/>
              <a:pathLst>
                <a:path extrusionOk="0" h="5234" w="1556">
                  <a:moveTo>
                    <a:pt x="70" y="1"/>
                  </a:moveTo>
                  <a:cubicBezTo>
                    <a:pt x="64" y="1"/>
                    <a:pt x="56" y="4"/>
                    <a:pt x="49" y="11"/>
                  </a:cubicBezTo>
                  <a:cubicBezTo>
                    <a:pt x="25" y="11"/>
                    <a:pt x="1" y="35"/>
                    <a:pt x="25" y="60"/>
                  </a:cubicBezTo>
                  <a:cubicBezTo>
                    <a:pt x="49" y="108"/>
                    <a:pt x="1458" y="3290"/>
                    <a:pt x="948" y="5185"/>
                  </a:cubicBezTo>
                  <a:cubicBezTo>
                    <a:pt x="948" y="5210"/>
                    <a:pt x="948" y="5234"/>
                    <a:pt x="972" y="5234"/>
                  </a:cubicBezTo>
                  <a:cubicBezTo>
                    <a:pt x="1021" y="5234"/>
                    <a:pt x="1045" y="5234"/>
                    <a:pt x="1045" y="5185"/>
                  </a:cubicBezTo>
                  <a:cubicBezTo>
                    <a:pt x="1555" y="3290"/>
                    <a:pt x="122" y="60"/>
                    <a:pt x="98" y="35"/>
                  </a:cubicBezTo>
                  <a:cubicBezTo>
                    <a:pt x="98" y="18"/>
                    <a:pt x="8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8"/>
            <p:cNvSpPr/>
            <p:nvPr/>
          </p:nvSpPr>
          <p:spPr>
            <a:xfrm>
              <a:off x="-1056319" y="1471965"/>
              <a:ext cx="125886" cy="123394"/>
            </a:xfrm>
            <a:custGeom>
              <a:rect b="b" l="l" r="r" t="t"/>
              <a:pathLst>
                <a:path extrusionOk="0" h="3168" w="3232">
                  <a:moveTo>
                    <a:pt x="1513" y="97"/>
                  </a:moveTo>
                  <a:cubicBezTo>
                    <a:pt x="1527" y="97"/>
                    <a:pt x="1541" y="99"/>
                    <a:pt x="1555" y="107"/>
                  </a:cubicBezTo>
                  <a:cubicBezTo>
                    <a:pt x="1871" y="155"/>
                    <a:pt x="1895" y="714"/>
                    <a:pt x="1895" y="714"/>
                  </a:cubicBezTo>
                  <a:cubicBezTo>
                    <a:pt x="1895" y="738"/>
                    <a:pt x="1895" y="738"/>
                    <a:pt x="1919" y="738"/>
                  </a:cubicBezTo>
                  <a:cubicBezTo>
                    <a:pt x="1926" y="745"/>
                    <a:pt x="1934" y="748"/>
                    <a:pt x="1940" y="748"/>
                  </a:cubicBezTo>
                  <a:cubicBezTo>
                    <a:pt x="1956" y="748"/>
                    <a:pt x="1968" y="731"/>
                    <a:pt x="1968" y="714"/>
                  </a:cubicBezTo>
                  <a:cubicBezTo>
                    <a:pt x="2065" y="544"/>
                    <a:pt x="2259" y="228"/>
                    <a:pt x="2381" y="228"/>
                  </a:cubicBezTo>
                  <a:cubicBezTo>
                    <a:pt x="2405" y="228"/>
                    <a:pt x="2430" y="252"/>
                    <a:pt x="2454" y="252"/>
                  </a:cubicBezTo>
                  <a:cubicBezTo>
                    <a:pt x="2600" y="398"/>
                    <a:pt x="2478" y="811"/>
                    <a:pt x="2430" y="957"/>
                  </a:cubicBezTo>
                  <a:cubicBezTo>
                    <a:pt x="2405" y="957"/>
                    <a:pt x="2405" y="981"/>
                    <a:pt x="2430" y="1005"/>
                  </a:cubicBezTo>
                  <a:lnTo>
                    <a:pt x="2478" y="1005"/>
                  </a:lnTo>
                  <a:cubicBezTo>
                    <a:pt x="2600" y="933"/>
                    <a:pt x="2745" y="908"/>
                    <a:pt x="2891" y="908"/>
                  </a:cubicBezTo>
                  <a:cubicBezTo>
                    <a:pt x="2940" y="908"/>
                    <a:pt x="3013" y="908"/>
                    <a:pt x="3061" y="957"/>
                  </a:cubicBezTo>
                  <a:cubicBezTo>
                    <a:pt x="3061" y="957"/>
                    <a:pt x="3061" y="981"/>
                    <a:pt x="3061" y="981"/>
                  </a:cubicBezTo>
                  <a:cubicBezTo>
                    <a:pt x="3037" y="1127"/>
                    <a:pt x="2745" y="1394"/>
                    <a:pt x="2551" y="1540"/>
                  </a:cubicBezTo>
                  <a:cubicBezTo>
                    <a:pt x="2551" y="1564"/>
                    <a:pt x="2527" y="1588"/>
                    <a:pt x="2527" y="1588"/>
                  </a:cubicBezTo>
                  <a:cubicBezTo>
                    <a:pt x="2551" y="1613"/>
                    <a:pt x="2551" y="1637"/>
                    <a:pt x="2575" y="1637"/>
                  </a:cubicBezTo>
                  <a:cubicBezTo>
                    <a:pt x="2575" y="1637"/>
                    <a:pt x="3134" y="1710"/>
                    <a:pt x="3134" y="1904"/>
                  </a:cubicBezTo>
                  <a:cubicBezTo>
                    <a:pt x="3134" y="2099"/>
                    <a:pt x="2624" y="2147"/>
                    <a:pt x="2454" y="2147"/>
                  </a:cubicBezTo>
                  <a:cubicBezTo>
                    <a:pt x="2430" y="2147"/>
                    <a:pt x="2405" y="2147"/>
                    <a:pt x="2405" y="2171"/>
                  </a:cubicBezTo>
                  <a:cubicBezTo>
                    <a:pt x="2381" y="2171"/>
                    <a:pt x="2381" y="2196"/>
                    <a:pt x="2405" y="2220"/>
                  </a:cubicBezTo>
                  <a:cubicBezTo>
                    <a:pt x="2405" y="2220"/>
                    <a:pt x="2697" y="2536"/>
                    <a:pt x="2527" y="2779"/>
                  </a:cubicBezTo>
                  <a:cubicBezTo>
                    <a:pt x="2502" y="2803"/>
                    <a:pt x="2478" y="2827"/>
                    <a:pt x="2430" y="2827"/>
                  </a:cubicBezTo>
                  <a:cubicBezTo>
                    <a:pt x="2259" y="2827"/>
                    <a:pt x="1992" y="2487"/>
                    <a:pt x="1895" y="2341"/>
                  </a:cubicBezTo>
                  <a:cubicBezTo>
                    <a:pt x="1895" y="2341"/>
                    <a:pt x="1884" y="2331"/>
                    <a:pt x="1870" y="2331"/>
                  </a:cubicBezTo>
                  <a:cubicBezTo>
                    <a:pt x="1863" y="2331"/>
                    <a:pt x="1855" y="2333"/>
                    <a:pt x="1846" y="2341"/>
                  </a:cubicBezTo>
                  <a:cubicBezTo>
                    <a:pt x="1822" y="2341"/>
                    <a:pt x="1822" y="2366"/>
                    <a:pt x="1822" y="2390"/>
                  </a:cubicBezTo>
                  <a:cubicBezTo>
                    <a:pt x="1822" y="2390"/>
                    <a:pt x="1895" y="2924"/>
                    <a:pt x="1579" y="3046"/>
                  </a:cubicBezTo>
                  <a:lnTo>
                    <a:pt x="1531" y="3046"/>
                  </a:lnTo>
                  <a:cubicBezTo>
                    <a:pt x="1336" y="3046"/>
                    <a:pt x="1239" y="2609"/>
                    <a:pt x="1215" y="2439"/>
                  </a:cubicBezTo>
                  <a:cubicBezTo>
                    <a:pt x="1215" y="2414"/>
                    <a:pt x="1191" y="2414"/>
                    <a:pt x="1191" y="2414"/>
                  </a:cubicBezTo>
                  <a:lnTo>
                    <a:pt x="1142" y="2414"/>
                  </a:lnTo>
                  <a:cubicBezTo>
                    <a:pt x="1021" y="2512"/>
                    <a:pt x="875" y="2584"/>
                    <a:pt x="705" y="2584"/>
                  </a:cubicBezTo>
                  <a:cubicBezTo>
                    <a:pt x="632" y="2584"/>
                    <a:pt x="535" y="2560"/>
                    <a:pt x="462" y="2536"/>
                  </a:cubicBezTo>
                  <a:cubicBezTo>
                    <a:pt x="413" y="2512"/>
                    <a:pt x="389" y="2463"/>
                    <a:pt x="365" y="2414"/>
                  </a:cubicBezTo>
                  <a:cubicBezTo>
                    <a:pt x="340" y="2220"/>
                    <a:pt x="705" y="1831"/>
                    <a:pt x="826" y="1686"/>
                  </a:cubicBezTo>
                  <a:cubicBezTo>
                    <a:pt x="851" y="1661"/>
                    <a:pt x="826" y="1613"/>
                    <a:pt x="802" y="1613"/>
                  </a:cubicBezTo>
                  <a:lnTo>
                    <a:pt x="656" y="1613"/>
                  </a:lnTo>
                  <a:cubicBezTo>
                    <a:pt x="510" y="1613"/>
                    <a:pt x="170" y="1588"/>
                    <a:pt x="122" y="1394"/>
                  </a:cubicBezTo>
                  <a:cubicBezTo>
                    <a:pt x="122" y="1370"/>
                    <a:pt x="122" y="1345"/>
                    <a:pt x="146" y="1321"/>
                  </a:cubicBezTo>
                  <a:cubicBezTo>
                    <a:pt x="219" y="1200"/>
                    <a:pt x="559" y="1175"/>
                    <a:pt x="826" y="1175"/>
                  </a:cubicBezTo>
                  <a:lnTo>
                    <a:pt x="875" y="1175"/>
                  </a:lnTo>
                  <a:cubicBezTo>
                    <a:pt x="875" y="1175"/>
                    <a:pt x="899" y="1151"/>
                    <a:pt x="923" y="1151"/>
                  </a:cubicBezTo>
                  <a:cubicBezTo>
                    <a:pt x="923" y="1127"/>
                    <a:pt x="899" y="1103"/>
                    <a:pt x="899" y="1078"/>
                  </a:cubicBezTo>
                  <a:cubicBezTo>
                    <a:pt x="802" y="1005"/>
                    <a:pt x="510" y="762"/>
                    <a:pt x="510" y="592"/>
                  </a:cubicBezTo>
                  <a:cubicBezTo>
                    <a:pt x="510" y="568"/>
                    <a:pt x="535" y="520"/>
                    <a:pt x="559" y="495"/>
                  </a:cubicBezTo>
                  <a:cubicBezTo>
                    <a:pt x="583" y="471"/>
                    <a:pt x="632" y="471"/>
                    <a:pt x="680" y="471"/>
                  </a:cubicBezTo>
                  <a:cubicBezTo>
                    <a:pt x="899" y="520"/>
                    <a:pt x="1142" y="617"/>
                    <a:pt x="1312" y="762"/>
                  </a:cubicBezTo>
                  <a:cubicBezTo>
                    <a:pt x="1324" y="775"/>
                    <a:pt x="1336" y="781"/>
                    <a:pt x="1345" y="781"/>
                  </a:cubicBezTo>
                  <a:cubicBezTo>
                    <a:pt x="1355" y="781"/>
                    <a:pt x="1361" y="775"/>
                    <a:pt x="1361" y="762"/>
                  </a:cubicBezTo>
                  <a:cubicBezTo>
                    <a:pt x="1385" y="762"/>
                    <a:pt x="1409" y="738"/>
                    <a:pt x="1385" y="714"/>
                  </a:cubicBezTo>
                  <a:cubicBezTo>
                    <a:pt x="1361" y="592"/>
                    <a:pt x="1336" y="252"/>
                    <a:pt x="1434" y="131"/>
                  </a:cubicBezTo>
                  <a:cubicBezTo>
                    <a:pt x="1451" y="114"/>
                    <a:pt x="1480" y="97"/>
                    <a:pt x="1513" y="97"/>
                  </a:cubicBezTo>
                  <a:close/>
                  <a:moveTo>
                    <a:pt x="1497" y="0"/>
                  </a:moveTo>
                  <a:cubicBezTo>
                    <a:pt x="1437" y="0"/>
                    <a:pt x="1373" y="28"/>
                    <a:pt x="1336" y="82"/>
                  </a:cubicBezTo>
                  <a:cubicBezTo>
                    <a:pt x="1263" y="252"/>
                    <a:pt x="1215" y="447"/>
                    <a:pt x="1263" y="617"/>
                  </a:cubicBezTo>
                  <a:cubicBezTo>
                    <a:pt x="1093" y="471"/>
                    <a:pt x="875" y="398"/>
                    <a:pt x="656" y="349"/>
                  </a:cubicBezTo>
                  <a:cubicBezTo>
                    <a:pt x="583" y="349"/>
                    <a:pt x="535" y="374"/>
                    <a:pt x="462" y="422"/>
                  </a:cubicBezTo>
                  <a:cubicBezTo>
                    <a:pt x="413" y="447"/>
                    <a:pt x="389" y="520"/>
                    <a:pt x="389" y="568"/>
                  </a:cubicBezTo>
                  <a:cubicBezTo>
                    <a:pt x="413" y="762"/>
                    <a:pt x="608" y="957"/>
                    <a:pt x="729" y="1054"/>
                  </a:cubicBezTo>
                  <a:cubicBezTo>
                    <a:pt x="510" y="1078"/>
                    <a:pt x="170" y="1103"/>
                    <a:pt x="49" y="1248"/>
                  </a:cubicBezTo>
                  <a:cubicBezTo>
                    <a:pt x="25" y="1297"/>
                    <a:pt x="0" y="1370"/>
                    <a:pt x="25" y="1418"/>
                  </a:cubicBezTo>
                  <a:cubicBezTo>
                    <a:pt x="73" y="1686"/>
                    <a:pt x="462" y="1710"/>
                    <a:pt x="680" y="1710"/>
                  </a:cubicBezTo>
                  <a:cubicBezTo>
                    <a:pt x="535" y="1880"/>
                    <a:pt x="243" y="2220"/>
                    <a:pt x="292" y="2439"/>
                  </a:cubicBezTo>
                  <a:cubicBezTo>
                    <a:pt x="292" y="2536"/>
                    <a:pt x="340" y="2584"/>
                    <a:pt x="438" y="2633"/>
                  </a:cubicBezTo>
                  <a:cubicBezTo>
                    <a:pt x="510" y="2682"/>
                    <a:pt x="608" y="2706"/>
                    <a:pt x="705" y="2706"/>
                  </a:cubicBezTo>
                  <a:cubicBezTo>
                    <a:pt x="875" y="2682"/>
                    <a:pt x="1021" y="2633"/>
                    <a:pt x="1142" y="2560"/>
                  </a:cubicBezTo>
                  <a:cubicBezTo>
                    <a:pt x="1166" y="2730"/>
                    <a:pt x="1263" y="3167"/>
                    <a:pt x="1531" y="3167"/>
                  </a:cubicBezTo>
                  <a:lnTo>
                    <a:pt x="1628" y="3167"/>
                  </a:lnTo>
                  <a:cubicBezTo>
                    <a:pt x="1822" y="3046"/>
                    <a:pt x="1944" y="2803"/>
                    <a:pt x="1919" y="2560"/>
                  </a:cubicBezTo>
                  <a:lnTo>
                    <a:pt x="1919" y="2560"/>
                  </a:lnTo>
                  <a:cubicBezTo>
                    <a:pt x="2041" y="2706"/>
                    <a:pt x="2259" y="2949"/>
                    <a:pt x="2454" y="2949"/>
                  </a:cubicBezTo>
                  <a:cubicBezTo>
                    <a:pt x="2502" y="2949"/>
                    <a:pt x="2575" y="2900"/>
                    <a:pt x="2600" y="2852"/>
                  </a:cubicBezTo>
                  <a:cubicBezTo>
                    <a:pt x="2721" y="2657"/>
                    <a:pt x="2697" y="2414"/>
                    <a:pt x="2551" y="2244"/>
                  </a:cubicBezTo>
                  <a:cubicBezTo>
                    <a:pt x="2745" y="2220"/>
                    <a:pt x="3231" y="2147"/>
                    <a:pt x="3231" y="1904"/>
                  </a:cubicBezTo>
                  <a:cubicBezTo>
                    <a:pt x="3231" y="1661"/>
                    <a:pt x="2891" y="1588"/>
                    <a:pt x="2697" y="1564"/>
                  </a:cubicBezTo>
                  <a:cubicBezTo>
                    <a:pt x="2842" y="1443"/>
                    <a:pt x="3134" y="1175"/>
                    <a:pt x="3134" y="1005"/>
                  </a:cubicBezTo>
                  <a:cubicBezTo>
                    <a:pt x="3134" y="981"/>
                    <a:pt x="3134" y="933"/>
                    <a:pt x="3110" y="908"/>
                  </a:cubicBezTo>
                  <a:cubicBezTo>
                    <a:pt x="3055" y="854"/>
                    <a:pt x="3000" y="826"/>
                    <a:pt x="2935" y="826"/>
                  </a:cubicBezTo>
                  <a:cubicBezTo>
                    <a:pt x="2914" y="826"/>
                    <a:pt x="2891" y="829"/>
                    <a:pt x="2867" y="835"/>
                  </a:cubicBezTo>
                  <a:cubicBezTo>
                    <a:pt x="2745" y="835"/>
                    <a:pt x="2624" y="860"/>
                    <a:pt x="2527" y="884"/>
                  </a:cubicBezTo>
                  <a:cubicBezTo>
                    <a:pt x="2575" y="714"/>
                    <a:pt x="2672" y="349"/>
                    <a:pt x="2478" y="179"/>
                  </a:cubicBezTo>
                  <a:cubicBezTo>
                    <a:pt x="2454" y="155"/>
                    <a:pt x="2405" y="155"/>
                    <a:pt x="2381" y="131"/>
                  </a:cubicBezTo>
                  <a:cubicBezTo>
                    <a:pt x="2211" y="131"/>
                    <a:pt x="2041" y="374"/>
                    <a:pt x="1944" y="544"/>
                  </a:cubicBezTo>
                  <a:cubicBezTo>
                    <a:pt x="1919" y="349"/>
                    <a:pt x="1822" y="58"/>
                    <a:pt x="1555" y="9"/>
                  </a:cubicBezTo>
                  <a:cubicBezTo>
                    <a:pt x="1537" y="3"/>
                    <a:pt x="1517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8"/>
            <p:cNvSpPr/>
            <p:nvPr/>
          </p:nvSpPr>
          <p:spPr>
            <a:xfrm>
              <a:off x="-933315" y="1418369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29" y="1"/>
                  </a:moveTo>
                  <a:cubicBezTo>
                    <a:pt x="340" y="1"/>
                    <a:pt x="0" y="317"/>
                    <a:pt x="0" y="705"/>
                  </a:cubicBezTo>
                  <a:cubicBezTo>
                    <a:pt x="0" y="1094"/>
                    <a:pt x="340" y="1410"/>
                    <a:pt x="729" y="1410"/>
                  </a:cubicBezTo>
                  <a:cubicBezTo>
                    <a:pt x="1118" y="1410"/>
                    <a:pt x="1434" y="1094"/>
                    <a:pt x="1434" y="705"/>
                  </a:cubicBezTo>
                  <a:cubicBezTo>
                    <a:pt x="1434" y="317"/>
                    <a:pt x="1118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8"/>
            <p:cNvSpPr/>
            <p:nvPr/>
          </p:nvSpPr>
          <p:spPr>
            <a:xfrm>
              <a:off x="-1021303" y="1507331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05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1093"/>
                    <a:pt x="316" y="1409"/>
                    <a:pt x="705" y="1409"/>
                  </a:cubicBezTo>
                  <a:cubicBezTo>
                    <a:pt x="1118" y="1409"/>
                    <a:pt x="1433" y="1093"/>
                    <a:pt x="1433" y="705"/>
                  </a:cubicBezTo>
                  <a:cubicBezTo>
                    <a:pt x="1433" y="316"/>
                    <a:pt x="1118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8"/>
            <p:cNvSpPr/>
            <p:nvPr/>
          </p:nvSpPr>
          <p:spPr>
            <a:xfrm>
              <a:off x="-1029833" y="1690513"/>
              <a:ext cx="173717" cy="64034"/>
            </a:xfrm>
            <a:custGeom>
              <a:rect b="b" l="l" r="r" t="t"/>
              <a:pathLst>
                <a:path extrusionOk="0" h="1644" w="4460">
                  <a:moveTo>
                    <a:pt x="2533" y="0"/>
                  </a:moveTo>
                  <a:cubicBezTo>
                    <a:pt x="2511" y="0"/>
                    <a:pt x="2492" y="11"/>
                    <a:pt x="2478" y="34"/>
                  </a:cubicBezTo>
                  <a:cubicBezTo>
                    <a:pt x="2308" y="253"/>
                    <a:pt x="1920" y="763"/>
                    <a:pt x="1920" y="763"/>
                  </a:cubicBezTo>
                  <a:cubicBezTo>
                    <a:pt x="1920" y="763"/>
                    <a:pt x="1830" y="97"/>
                    <a:pt x="1603" y="97"/>
                  </a:cubicBezTo>
                  <a:cubicBezTo>
                    <a:pt x="1567" y="97"/>
                    <a:pt x="1526" y="115"/>
                    <a:pt x="1482" y="156"/>
                  </a:cubicBezTo>
                  <a:cubicBezTo>
                    <a:pt x="1288" y="350"/>
                    <a:pt x="1094" y="544"/>
                    <a:pt x="924" y="739"/>
                  </a:cubicBezTo>
                  <a:cubicBezTo>
                    <a:pt x="924" y="739"/>
                    <a:pt x="672" y="73"/>
                    <a:pt x="493" y="73"/>
                  </a:cubicBezTo>
                  <a:cubicBezTo>
                    <a:pt x="464" y="73"/>
                    <a:pt x="437" y="91"/>
                    <a:pt x="413" y="131"/>
                  </a:cubicBezTo>
                  <a:cubicBezTo>
                    <a:pt x="243" y="617"/>
                    <a:pt x="98" y="1103"/>
                    <a:pt x="0" y="1613"/>
                  </a:cubicBezTo>
                  <a:cubicBezTo>
                    <a:pt x="0" y="1613"/>
                    <a:pt x="1039" y="1644"/>
                    <a:pt x="2099" y="1644"/>
                  </a:cubicBezTo>
                  <a:cubicBezTo>
                    <a:pt x="3158" y="1644"/>
                    <a:pt x="4239" y="1613"/>
                    <a:pt x="4324" y="1492"/>
                  </a:cubicBezTo>
                  <a:cubicBezTo>
                    <a:pt x="4459" y="1289"/>
                    <a:pt x="4115" y="108"/>
                    <a:pt x="3813" y="108"/>
                  </a:cubicBezTo>
                  <a:cubicBezTo>
                    <a:pt x="3789" y="108"/>
                    <a:pt x="3765" y="115"/>
                    <a:pt x="3741" y="131"/>
                  </a:cubicBezTo>
                  <a:cubicBezTo>
                    <a:pt x="3523" y="350"/>
                    <a:pt x="3353" y="642"/>
                    <a:pt x="3280" y="933"/>
                  </a:cubicBezTo>
                  <a:cubicBezTo>
                    <a:pt x="3280" y="933"/>
                    <a:pt x="2744" y="0"/>
                    <a:pt x="25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" name="Google Shape;1284;p28"/>
          <p:cNvGrpSpPr/>
          <p:nvPr/>
        </p:nvGrpSpPr>
        <p:grpSpPr>
          <a:xfrm flipH="1">
            <a:off x="-49462" y="80253"/>
            <a:ext cx="901300" cy="646801"/>
            <a:chOff x="6102329" y="3283426"/>
            <a:chExt cx="654776" cy="469888"/>
          </a:xfrm>
        </p:grpSpPr>
        <p:sp>
          <p:nvSpPr>
            <p:cNvPr id="1285" name="Google Shape;1285;p28"/>
            <p:cNvSpPr/>
            <p:nvPr/>
          </p:nvSpPr>
          <p:spPr>
            <a:xfrm>
              <a:off x="6149906" y="3283426"/>
              <a:ext cx="607200" cy="327381"/>
            </a:xfrm>
            <a:custGeom>
              <a:rect b="b" l="l" r="r" t="t"/>
              <a:pathLst>
                <a:path extrusionOk="0" h="1507" w="2795">
                  <a:moveTo>
                    <a:pt x="2697" y="0"/>
                  </a:moveTo>
                  <a:cubicBezTo>
                    <a:pt x="2697" y="22"/>
                    <a:pt x="1520" y="1418"/>
                    <a:pt x="435" y="1418"/>
                  </a:cubicBezTo>
                  <a:cubicBezTo>
                    <a:pt x="312" y="1418"/>
                    <a:pt x="191" y="1400"/>
                    <a:pt x="73" y="1361"/>
                  </a:cubicBezTo>
                  <a:cubicBezTo>
                    <a:pt x="66" y="1354"/>
                    <a:pt x="59" y="1351"/>
                    <a:pt x="52" y="1351"/>
                  </a:cubicBezTo>
                  <a:cubicBezTo>
                    <a:pt x="35" y="1351"/>
                    <a:pt x="18" y="1368"/>
                    <a:pt x="1" y="1385"/>
                  </a:cubicBezTo>
                  <a:cubicBezTo>
                    <a:pt x="1" y="1409"/>
                    <a:pt x="1" y="1434"/>
                    <a:pt x="25" y="1434"/>
                  </a:cubicBezTo>
                  <a:cubicBezTo>
                    <a:pt x="171" y="1482"/>
                    <a:pt x="292" y="1507"/>
                    <a:pt x="414" y="1507"/>
                  </a:cubicBezTo>
                  <a:cubicBezTo>
                    <a:pt x="948" y="1458"/>
                    <a:pt x="1458" y="1239"/>
                    <a:pt x="1871" y="899"/>
                  </a:cubicBezTo>
                  <a:cubicBezTo>
                    <a:pt x="2187" y="656"/>
                    <a:pt x="2503" y="389"/>
                    <a:pt x="2770" y="73"/>
                  </a:cubicBezTo>
                  <a:cubicBezTo>
                    <a:pt x="2794" y="49"/>
                    <a:pt x="2794" y="25"/>
                    <a:pt x="2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8"/>
            <p:cNvSpPr/>
            <p:nvPr/>
          </p:nvSpPr>
          <p:spPr>
            <a:xfrm>
              <a:off x="6218555" y="3499796"/>
              <a:ext cx="179662" cy="211375"/>
            </a:xfrm>
            <a:custGeom>
              <a:rect b="b" l="l" r="r" t="t"/>
              <a:pathLst>
                <a:path extrusionOk="0" h="973" w="827">
                  <a:moveTo>
                    <a:pt x="73" y="0"/>
                  </a:moveTo>
                  <a:cubicBezTo>
                    <a:pt x="49" y="0"/>
                    <a:pt x="25" y="25"/>
                    <a:pt x="25" y="49"/>
                  </a:cubicBezTo>
                  <a:cubicBezTo>
                    <a:pt x="0" y="49"/>
                    <a:pt x="25" y="98"/>
                    <a:pt x="49" y="98"/>
                  </a:cubicBezTo>
                  <a:cubicBezTo>
                    <a:pt x="268" y="170"/>
                    <a:pt x="511" y="243"/>
                    <a:pt x="729" y="341"/>
                  </a:cubicBezTo>
                  <a:cubicBezTo>
                    <a:pt x="559" y="559"/>
                    <a:pt x="340" y="729"/>
                    <a:pt x="122" y="875"/>
                  </a:cubicBezTo>
                  <a:cubicBezTo>
                    <a:pt x="98" y="899"/>
                    <a:pt x="98" y="924"/>
                    <a:pt x="122" y="948"/>
                  </a:cubicBezTo>
                  <a:cubicBezTo>
                    <a:pt x="122" y="948"/>
                    <a:pt x="146" y="972"/>
                    <a:pt x="146" y="972"/>
                  </a:cubicBezTo>
                  <a:cubicBezTo>
                    <a:pt x="170" y="948"/>
                    <a:pt x="170" y="948"/>
                    <a:pt x="170" y="948"/>
                  </a:cubicBezTo>
                  <a:cubicBezTo>
                    <a:pt x="365" y="802"/>
                    <a:pt x="826" y="462"/>
                    <a:pt x="826" y="341"/>
                  </a:cubicBezTo>
                  <a:cubicBezTo>
                    <a:pt x="826" y="316"/>
                    <a:pt x="802" y="292"/>
                    <a:pt x="778" y="292"/>
                  </a:cubicBezTo>
                  <a:cubicBezTo>
                    <a:pt x="559" y="170"/>
                    <a:pt x="316" y="98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8"/>
            <p:cNvSpPr/>
            <p:nvPr/>
          </p:nvSpPr>
          <p:spPr>
            <a:xfrm>
              <a:off x="6367367" y="3409207"/>
              <a:ext cx="204862" cy="249174"/>
            </a:xfrm>
            <a:custGeom>
              <a:rect b="b" l="l" r="r" t="t"/>
              <a:pathLst>
                <a:path extrusionOk="0" h="1147" w="943">
                  <a:moveTo>
                    <a:pt x="53" y="1"/>
                  </a:moveTo>
                  <a:cubicBezTo>
                    <a:pt x="15" y="1"/>
                    <a:pt x="1" y="77"/>
                    <a:pt x="44" y="77"/>
                  </a:cubicBezTo>
                  <a:cubicBezTo>
                    <a:pt x="287" y="150"/>
                    <a:pt x="530" y="272"/>
                    <a:pt x="749" y="393"/>
                  </a:cubicBezTo>
                  <a:cubicBezTo>
                    <a:pt x="797" y="417"/>
                    <a:pt x="651" y="758"/>
                    <a:pt x="457" y="1073"/>
                  </a:cubicBezTo>
                  <a:cubicBezTo>
                    <a:pt x="433" y="1098"/>
                    <a:pt x="433" y="1122"/>
                    <a:pt x="457" y="1146"/>
                  </a:cubicBezTo>
                  <a:lnTo>
                    <a:pt x="481" y="1146"/>
                  </a:lnTo>
                  <a:cubicBezTo>
                    <a:pt x="506" y="1122"/>
                    <a:pt x="530" y="1122"/>
                    <a:pt x="530" y="1098"/>
                  </a:cubicBezTo>
                  <a:cubicBezTo>
                    <a:pt x="651" y="903"/>
                    <a:pt x="943" y="417"/>
                    <a:pt x="797" y="296"/>
                  </a:cubicBezTo>
                  <a:cubicBezTo>
                    <a:pt x="579" y="174"/>
                    <a:pt x="336" y="77"/>
                    <a:pt x="68" y="4"/>
                  </a:cubicBezTo>
                  <a:cubicBezTo>
                    <a:pt x="63" y="2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8"/>
            <p:cNvSpPr/>
            <p:nvPr/>
          </p:nvSpPr>
          <p:spPr>
            <a:xfrm>
              <a:off x="6519439" y="3341429"/>
              <a:ext cx="174230" cy="179657"/>
            </a:xfrm>
            <a:custGeom>
              <a:rect b="b" l="l" r="r" t="t"/>
              <a:pathLst>
                <a:path extrusionOk="0" h="827" w="802">
                  <a:moveTo>
                    <a:pt x="24" y="1"/>
                  </a:moveTo>
                  <a:cubicBezTo>
                    <a:pt x="0" y="1"/>
                    <a:pt x="0" y="74"/>
                    <a:pt x="24" y="98"/>
                  </a:cubicBezTo>
                  <a:cubicBezTo>
                    <a:pt x="243" y="98"/>
                    <a:pt x="462" y="122"/>
                    <a:pt x="680" y="171"/>
                  </a:cubicBezTo>
                  <a:cubicBezTo>
                    <a:pt x="656" y="389"/>
                    <a:pt x="559" y="584"/>
                    <a:pt x="462" y="778"/>
                  </a:cubicBezTo>
                  <a:cubicBezTo>
                    <a:pt x="437" y="778"/>
                    <a:pt x="462" y="827"/>
                    <a:pt x="462" y="827"/>
                  </a:cubicBezTo>
                  <a:lnTo>
                    <a:pt x="486" y="827"/>
                  </a:lnTo>
                  <a:cubicBezTo>
                    <a:pt x="510" y="827"/>
                    <a:pt x="510" y="827"/>
                    <a:pt x="534" y="802"/>
                  </a:cubicBezTo>
                  <a:cubicBezTo>
                    <a:pt x="583" y="729"/>
                    <a:pt x="802" y="268"/>
                    <a:pt x="753" y="122"/>
                  </a:cubicBezTo>
                  <a:cubicBezTo>
                    <a:pt x="753" y="122"/>
                    <a:pt x="729" y="98"/>
                    <a:pt x="705" y="74"/>
                  </a:cubicBezTo>
                  <a:cubicBezTo>
                    <a:pt x="486" y="25"/>
                    <a:pt x="26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8"/>
            <p:cNvSpPr/>
            <p:nvPr/>
          </p:nvSpPr>
          <p:spPr>
            <a:xfrm>
              <a:off x="6603730" y="3489151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8"/>
            <p:cNvSpPr/>
            <p:nvPr/>
          </p:nvSpPr>
          <p:spPr>
            <a:xfrm>
              <a:off x="6487721" y="3299284"/>
              <a:ext cx="68867" cy="74079"/>
            </a:xfrm>
            <a:custGeom>
              <a:rect b="b" l="l" r="r" t="t"/>
              <a:pathLst>
                <a:path extrusionOk="0" h="341" w="317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68"/>
                    <a:pt x="73" y="340"/>
                    <a:pt x="170" y="340"/>
                  </a:cubicBezTo>
                  <a:cubicBezTo>
                    <a:pt x="243" y="340"/>
                    <a:pt x="316" y="268"/>
                    <a:pt x="316" y="170"/>
                  </a:cubicBezTo>
                  <a:cubicBezTo>
                    <a:pt x="316" y="73"/>
                    <a:pt x="243" y="0"/>
                    <a:pt x="1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8"/>
            <p:cNvSpPr/>
            <p:nvPr/>
          </p:nvSpPr>
          <p:spPr>
            <a:xfrm>
              <a:off x="6334564" y="3378359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8"/>
            <p:cNvSpPr/>
            <p:nvPr/>
          </p:nvSpPr>
          <p:spPr>
            <a:xfrm>
              <a:off x="6424286" y="3626446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0"/>
                  </a:moveTo>
                  <a:cubicBezTo>
                    <a:pt x="74" y="0"/>
                    <a:pt x="1" y="73"/>
                    <a:pt x="1" y="170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8"/>
            <p:cNvSpPr/>
            <p:nvPr/>
          </p:nvSpPr>
          <p:spPr>
            <a:xfrm>
              <a:off x="6181623" y="3462865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43"/>
                    <a:pt x="73" y="316"/>
                    <a:pt x="170" y="316"/>
                  </a:cubicBezTo>
                  <a:cubicBezTo>
                    <a:pt x="268" y="316"/>
                    <a:pt x="340" y="243"/>
                    <a:pt x="340" y="170"/>
                  </a:cubicBezTo>
                  <a:cubicBezTo>
                    <a:pt x="340" y="73"/>
                    <a:pt x="268" y="0"/>
                    <a:pt x="1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8"/>
            <p:cNvSpPr/>
            <p:nvPr/>
          </p:nvSpPr>
          <p:spPr>
            <a:xfrm>
              <a:off x="6102329" y="3547371"/>
              <a:ext cx="74298" cy="74079"/>
            </a:xfrm>
            <a:custGeom>
              <a:rect b="b" l="l" r="r" t="t"/>
              <a:pathLst>
                <a:path extrusionOk="0" h="341" w="342">
                  <a:moveTo>
                    <a:pt x="171" y="0"/>
                  </a:moveTo>
                  <a:cubicBezTo>
                    <a:pt x="98" y="0"/>
                    <a:pt x="1" y="73"/>
                    <a:pt x="1" y="170"/>
                  </a:cubicBezTo>
                  <a:cubicBezTo>
                    <a:pt x="1" y="267"/>
                    <a:pt x="98" y="340"/>
                    <a:pt x="171" y="340"/>
                  </a:cubicBezTo>
                  <a:cubicBezTo>
                    <a:pt x="268" y="340"/>
                    <a:pt x="341" y="267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8"/>
            <p:cNvSpPr/>
            <p:nvPr/>
          </p:nvSpPr>
          <p:spPr>
            <a:xfrm>
              <a:off x="6213341" y="3684449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1"/>
                  </a:moveTo>
                  <a:cubicBezTo>
                    <a:pt x="73" y="1"/>
                    <a:pt x="0" y="74"/>
                    <a:pt x="0" y="146"/>
                  </a:cubicBezTo>
                  <a:cubicBezTo>
                    <a:pt x="0" y="244"/>
                    <a:pt x="73" y="316"/>
                    <a:pt x="170" y="316"/>
                  </a:cubicBezTo>
                  <a:cubicBezTo>
                    <a:pt x="267" y="316"/>
                    <a:pt x="340" y="244"/>
                    <a:pt x="340" y="146"/>
                  </a:cubicBezTo>
                  <a:cubicBezTo>
                    <a:pt x="340" y="74"/>
                    <a:pt x="267" y="1"/>
                    <a:pt x="1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" name="Google Shape;1296;p28"/>
          <p:cNvGrpSpPr/>
          <p:nvPr/>
        </p:nvGrpSpPr>
        <p:grpSpPr>
          <a:xfrm>
            <a:off x="3641683" y="165969"/>
            <a:ext cx="1860621" cy="811048"/>
            <a:chOff x="3965010" y="571479"/>
            <a:chExt cx="1651683" cy="719972"/>
          </a:xfrm>
        </p:grpSpPr>
        <p:grpSp>
          <p:nvGrpSpPr>
            <p:cNvPr id="1297" name="Google Shape;1297;p28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1298" name="Google Shape;1298;p28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1299" name="Google Shape;1299;p28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0" name="Google Shape;1300;p28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1" name="Google Shape;1301;p28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" name="Google Shape;1302;p28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03" name="Google Shape;1303;p28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4" name="Google Shape;1304;p28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p29"/>
          <p:cNvSpPr txBox="1"/>
          <p:nvPr>
            <p:ph idx="1" type="body"/>
          </p:nvPr>
        </p:nvSpPr>
        <p:spPr>
          <a:xfrm>
            <a:off x="753825" y="1084825"/>
            <a:ext cx="3818100" cy="3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fortaa"/>
              <a:buChar char="●"/>
              <a:defRPr sz="1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Char char="○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Char char="■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Char char="●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Char char="○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Char char="■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Char char="●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Char char="○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Char char="■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307" name="Google Shape;1307;p29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308" name="Google Shape;1308;p29"/>
          <p:cNvGrpSpPr/>
          <p:nvPr/>
        </p:nvGrpSpPr>
        <p:grpSpPr>
          <a:xfrm>
            <a:off x="7844079" y="226728"/>
            <a:ext cx="1373387" cy="1246991"/>
            <a:chOff x="7844079" y="226728"/>
            <a:chExt cx="1373387" cy="1246991"/>
          </a:xfrm>
        </p:grpSpPr>
        <p:sp>
          <p:nvSpPr>
            <p:cNvPr id="1309" name="Google Shape;1309;p29"/>
            <p:cNvSpPr/>
            <p:nvPr/>
          </p:nvSpPr>
          <p:spPr>
            <a:xfrm rot="-1688081">
              <a:off x="8295818" y="1015024"/>
              <a:ext cx="222185" cy="222398"/>
            </a:xfrm>
            <a:custGeom>
              <a:rect b="b" l="l" r="r" t="t"/>
              <a:pathLst>
                <a:path extrusionOk="0" h="1119" w="1118">
                  <a:moveTo>
                    <a:pt x="607" y="98"/>
                  </a:moveTo>
                  <a:cubicBezTo>
                    <a:pt x="607" y="147"/>
                    <a:pt x="632" y="219"/>
                    <a:pt x="632" y="268"/>
                  </a:cubicBezTo>
                  <a:cubicBezTo>
                    <a:pt x="656" y="317"/>
                    <a:pt x="656" y="389"/>
                    <a:pt x="680" y="438"/>
                  </a:cubicBezTo>
                  <a:cubicBezTo>
                    <a:pt x="705" y="438"/>
                    <a:pt x="729" y="462"/>
                    <a:pt x="826" y="487"/>
                  </a:cubicBezTo>
                  <a:lnTo>
                    <a:pt x="972" y="560"/>
                  </a:lnTo>
                  <a:cubicBezTo>
                    <a:pt x="899" y="584"/>
                    <a:pt x="802" y="632"/>
                    <a:pt x="705" y="657"/>
                  </a:cubicBezTo>
                  <a:cubicBezTo>
                    <a:pt x="705" y="657"/>
                    <a:pt x="705" y="657"/>
                    <a:pt x="680" y="681"/>
                  </a:cubicBezTo>
                  <a:cubicBezTo>
                    <a:pt x="656" y="802"/>
                    <a:pt x="583" y="924"/>
                    <a:pt x="559" y="972"/>
                  </a:cubicBezTo>
                  <a:cubicBezTo>
                    <a:pt x="535" y="924"/>
                    <a:pt x="486" y="802"/>
                    <a:pt x="462" y="681"/>
                  </a:cubicBezTo>
                  <a:cubicBezTo>
                    <a:pt x="462" y="657"/>
                    <a:pt x="437" y="657"/>
                    <a:pt x="413" y="632"/>
                  </a:cubicBezTo>
                  <a:cubicBezTo>
                    <a:pt x="316" y="632"/>
                    <a:pt x="194" y="584"/>
                    <a:pt x="122" y="584"/>
                  </a:cubicBezTo>
                  <a:cubicBezTo>
                    <a:pt x="219" y="511"/>
                    <a:pt x="340" y="462"/>
                    <a:pt x="462" y="414"/>
                  </a:cubicBezTo>
                  <a:cubicBezTo>
                    <a:pt x="462" y="414"/>
                    <a:pt x="462" y="389"/>
                    <a:pt x="486" y="389"/>
                  </a:cubicBezTo>
                  <a:cubicBezTo>
                    <a:pt x="510" y="292"/>
                    <a:pt x="559" y="195"/>
                    <a:pt x="607" y="98"/>
                  </a:cubicBezTo>
                  <a:close/>
                  <a:moveTo>
                    <a:pt x="607" y="1"/>
                  </a:moveTo>
                  <a:cubicBezTo>
                    <a:pt x="583" y="1"/>
                    <a:pt x="535" y="1"/>
                    <a:pt x="389" y="341"/>
                  </a:cubicBezTo>
                  <a:cubicBezTo>
                    <a:pt x="24" y="487"/>
                    <a:pt x="0" y="560"/>
                    <a:pt x="0" y="560"/>
                  </a:cubicBezTo>
                  <a:cubicBezTo>
                    <a:pt x="0" y="584"/>
                    <a:pt x="0" y="608"/>
                    <a:pt x="0" y="608"/>
                  </a:cubicBezTo>
                  <a:cubicBezTo>
                    <a:pt x="0" y="632"/>
                    <a:pt x="49" y="657"/>
                    <a:pt x="364" y="730"/>
                  </a:cubicBezTo>
                  <a:cubicBezTo>
                    <a:pt x="462" y="1118"/>
                    <a:pt x="510" y="1118"/>
                    <a:pt x="535" y="1118"/>
                  </a:cubicBezTo>
                  <a:lnTo>
                    <a:pt x="559" y="1118"/>
                  </a:lnTo>
                  <a:cubicBezTo>
                    <a:pt x="583" y="1118"/>
                    <a:pt x="607" y="1118"/>
                    <a:pt x="777" y="754"/>
                  </a:cubicBezTo>
                  <a:cubicBezTo>
                    <a:pt x="875" y="705"/>
                    <a:pt x="996" y="681"/>
                    <a:pt x="1093" y="608"/>
                  </a:cubicBezTo>
                  <a:cubicBezTo>
                    <a:pt x="1118" y="608"/>
                    <a:pt x="1118" y="584"/>
                    <a:pt x="1118" y="560"/>
                  </a:cubicBezTo>
                  <a:cubicBezTo>
                    <a:pt x="1118" y="511"/>
                    <a:pt x="1045" y="487"/>
                    <a:pt x="875" y="414"/>
                  </a:cubicBezTo>
                  <a:lnTo>
                    <a:pt x="753" y="389"/>
                  </a:lnTo>
                  <a:cubicBezTo>
                    <a:pt x="753" y="341"/>
                    <a:pt x="729" y="317"/>
                    <a:pt x="729" y="268"/>
                  </a:cubicBezTo>
                  <a:cubicBezTo>
                    <a:pt x="729" y="171"/>
                    <a:pt x="680" y="98"/>
                    <a:pt x="656" y="25"/>
                  </a:cubicBezTo>
                  <a:cubicBezTo>
                    <a:pt x="632" y="1"/>
                    <a:pt x="632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9"/>
            <p:cNvSpPr/>
            <p:nvPr/>
          </p:nvSpPr>
          <p:spPr>
            <a:xfrm rot="-1688081">
              <a:off x="8403840" y="292330"/>
              <a:ext cx="164354" cy="141707"/>
            </a:xfrm>
            <a:custGeom>
              <a:rect b="b" l="l" r="r" t="t"/>
              <a:pathLst>
                <a:path extrusionOk="0" h="713" w="827">
                  <a:moveTo>
                    <a:pt x="462" y="105"/>
                  </a:moveTo>
                  <a:cubicBezTo>
                    <a:pt x="802" y="105"/>
                    <a:pt x="802" y="615"/>
                    <a:pt x="462" y="615"/>
                  </a:cubicBezTo>
                  <a:cubicBezTo>
                    <a:pt x="317" y="591"/>
                    <a:pt x="219" y="494"/>
                    <a:pt x="219" y="348"/>
                  </a:cubicBezTo>
                  <a:cubicBezTo>
                    <a:pt x="219" y="202"/>
                    <a:pt x="341" y="105"/>
                    <a:pt x="462" y="105"/>
                  </a:cubicBezTo>
                  <a:close/>
                  <a:moveTo>
                    <a:pt x="481" y="1"/>
                  </a:moveTo>
                  <a:cubicBezTo>
                    <a:pt x="392" y="1"/>
                    <a:pt x="299" y="33"/>
                    <a:pt x="219" y="105"/>
                  </a:cubicBezTo>
                  <a:cubicBezTo>
                    <a:pt x="1" y="324"/>
                    <a:pt x="171" y="688"/>
                    <a:pt x="462" y="712"/>
                  </a:cubicBezTo>
                  <a:cubicBezTo>
                    <a:pt x="657" y="712"/>
                    <a:pt x="827" y="542"/>
                    <a:pt x="827" y="348"/>
                  </a:cubicBezTo>
                  <a:cubicBezTo>
                    <a:pt x="827" y="136"/>
                    <a:pt x="663" y="1"/>
                    <a:pt x="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9"/>
            <p:cNvSpPr/>
            <p:nvPr/>
          </p:nvSpPr>
          <p:spPr>
            <a:xfrm rot="-1688081">
              <a:off x="7886315" y="509903"/>
              <a:ext cx="222384" cy="213454"/>
            </a:xfrm>
            <a:custGeom>
              <a:rect b="b" l="l" r="r" t="t"/>
              <a:pathLst>
                <a:path extrusionOk="0" h="1074" w="1119">
                  <a:moveTo>
                    <a:pt x="681" y="441"/>
                  </a:moveTo>
                  <a:cubicBezTo>
                    <a:pt x="681" y="441"/>
                    <a:pt x="681" y="441"/>
                    <a:pt x="681" y="466"/>
                  </a:cubicBezTo>
                  <a:cubicBezTo>
                    <a:pt x="681" y="466"/>
                    <a:pt x="657" y="490"/>
                    <a:pt x="584" y="490"/>
                  </a:cubicBezTo>
                  <a:cubicBezTo>
                    <a:pt x="608" y="466"/>
                    <a:pt x="632" y="441"/>
                    <a:pt x="657" y="441"/>
                  </a:cubicBezTo>
                  <a:close/>
                  <a:moveTo>
                    <a:pt x="384" y="97"/>
                  </a:moveTo>
                  <a:cubicBezTo>
                    <a:pt x="401" y="97"/>
                    <a:pt x="420" y="98"/>
                    <a:pt x="438" y="101"/>
                  </a:cubicBezTo>
                  <a:cubicBezTo>
                    <a:pt x="559" y="101"/>
                    <a:pt x="681" y="126"/>
                    <a:pt x="778" y="150"/>
                  </a:cubicBezTo>
                  <a:cubicBezTo>
                    <a:pt x="924" y="199"/>
                    <a:pt x="1021" y="369"/>
                    <a:pt x="972" y="514"/>
                  </a:cubicBezTo>
                  <a:cubicBezTo>
                    <a:pt x="924" y="733"/>
                    <a:pt x="705" y="976"/>
                    <a:pt x="559" y="976"/>
                  </a:cubicBezTo>
                  <a:lnTo>
                    <a:pt x="511" y="976"/>
                  </a:lnTo>
                  <a:cubicBezTo>
                    <a:pt x="414" y="879"/>
                    <a:pt x="438" y="733"/>
                    <a:pt x="511" y="612"/>
                  </a:cubicBezTo>
                  <a:cubicBezTo>
                    <a:pt x="608" y="587"/>
                    <a:pt x="754" y="563"/>
                    <a:pt x="778" y="490"/>
                  </a:cubicBezTo>
                  <a:cubicBezTo>
                    <a:pt x="802" y="441"/>
                    <a:pt x="778" y="393"/>
                    <a:pt x="754" y="369"/>
                  </a:cubicBezTo>
                  <a:cubicBezTo>
                    <a:pt x="730" y="344"/>
                    <a:pt x="705" y="344"/>
                    <a:pt x="681" y="344"/>
                  </a:cubicBezTo>
                  <a:cubicBezTo>
                    <a:pt x="608" y="344"/>
                    <a:pt x="535" y="417"/>
                    <a:pt x="462" y="514"/>
                  </a:cubicBezTo>
                  <a:cubicBezTo>
                    <a:pt x="441" y="519"/>
                    <a:pt x="419" y="521"/>
                    <a:pt x="398" y="521"/>
                  </a:cubicBezTo>
                  <a:cubicBezTo>
                    <a:pt x="299" y="521"/>
                    <a:pt x="202" y="477"/>
                    <a:pt x="122" y="417"/>
                  </a:cubicBezTo>
                  <a:cubicBezTo>
                    <a:pt x="98" y="369"/>
                    <a:pt x="98" y="344"/>
                    <a:pt x="122" y="296"/>
                  </a:cubicBezTo>
                  <a:cubicBezTo>
                    <a:pt x="165" y="168"/>
                    <a:pt x="263" y="97"/>
                    <a:pt x="384" y="97"/>
                  </a:cubicBezTo>
                  <a:close/>
                  <a:moveTo>
                    <a:pt x="386" y="1"/>
                  </a:moveTo>
                  <a:cubicBezTo>
                    <a:pt x="230" y="1"/>
                    <a:pt x="69" y="97"/>
                    <a:pt x="25" y="271"/>
                  </a:cubicBezTo>
                  <a:cubicBezTo>
                    <a:pt x="1" y="344"/>
                    <a:pt x="1" y="417"/>
                    <a:pt x="49" y="466"/>
                  </a:cubicBezTo>
                  <a:cubicBezTo>
                    <a:pt x="147" y="563"/>
                    <a:pt x="292" y="612"/>
                    <a:pt x="414" y="612"/>
                  </a:cubicBezTo>
                  <a:cubicBezTo>
                    <a:pt x="341" y="733"/>
                    <a:pt x="341" y="927"/>
                    <a:pt x="462" y="1049"/>
                  </a:cubicBezTo>
                  <a:cubicBezTo>
                    <a:pt x="487" y="1073"/>
                    <a:pt x="511" y="1073"/>
                    <a:pt x="559" y="1073"/>
                  </a:cubicBezTo>
                  <a:cubicBezTo>
                    <a:pt x="754" y="1073"/>
                    <a:pt x="1021" y="782"/>
                    <a:pt x="1070" y="539"/>
                  </a:cubicBezTo>
                  <a:cubicBezTo>
                    <a:pt x="1118" y="320"/>
                    <a:pt x="997" y="126"/>
                    <a:pt x="827" y="77"/>
                  </a:cubicBezTo>
                  <a:cubicBezTo>
                    <a:pt x="705" y="29"/>
                    <a:pt x="584" y="4"/>
                    <a:pt x="438" y="4"/>
                  </a:cubicBezTo>
                  <a:cubicBezTo>
                    <a:pt x="421" y="2"/>
                    <a:pt x="403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9"/>
            <p:cNvSpPr/>
            <p:nvPr/>
          </p:nvSpPr>
          <p:spPr>
            <a:xfrm rot="-1688081">
              <a:off x="7968779" y="265401"/>
              <a:ext cx="217416" cy="213057"/>
            </a:xfrm>
            <a:custGeom>
              <a:rect b="b" l="l" r="r" t="t"/>
              <a:pathLst>
                <a:path extrusionOk="0" h="1072" w="1094">
                  <a:moveTo>
                    <a:pt x="484" y="620"/>
                  </a:moveTo>
                  <a:cubicBezTo>
                    <a:pt x="474" y="660"/>
                    <a:pt x="413" y="681"/>
                    <a:pt x="413" y="681"/>
                  </a:cubicBezTo>
                  <a:cubicBezTo>
                    <a:pt x="433" y="641"/>
                    <a:pt x="452" y="634"/>
                    <a:pt x="484" y="620"/>
                  </a:cubicBezTo>
                  <a:close/>
                  <a:moveTo>
                    <a:pt x="480" y="88"/>
                  </a:moveTo>
                  <a:cubicBezTo>
                    <a:pt x="512" y="88"/>
                    <a:pt x="542" y="105"/>
                    <a:pt x="559" y="122"/>
                  </a:cubicBezTo>
                  <a:cubicBezTo>
                    <a:pt x="607" y="243"/>
                    <a:pt x="607" y="365"/>
                    <a:pt x="559" y="486"/>
                  </a:cubicBezTo>
                  <a:cubicBezTo>
                    <a:pt x="462" y="486"/>
                    <a:pt x="389" y="535"/>
                    <a:pt x="340" y="608"/>
                  </a:cubicBezTo>
                  <a:cubicBezTo>
                    <a:pt x="316" y="632"/>
                    <a:pt x="316" y="681"/>
                    <a:pt x="340" y="681"/>
                  </a:cubicBezTo>
                  <a:cubicBezTo>
                    <a:pt x="365" y="729"/>
                    <a:pt x="389" y="753"/>
                    <a:pt x="437" y="753"/>
                  </a:cubicBezTo>
                  <a:cubicBezTo>
                    <a:pt x="535" y="753"/>
                    <a:pt x="607" y="632"/>
                    <a:pt x="632" y="559"/>
                  </a:cubicBezTo>
                  <a:lnTo>
                    <a:pt x="778" y="559"/>
                  </a:lnTo>
                  <a:cubicBezTo>
                    <a:pt x="790" y="555"/>
                    <a:pt x="804" y="553"/>
                    <a:pt x="818" y="553"/>
                  </a:cubicBezTo>
                  <a:cubicBezTo>
                    <a:pt x="883" y="553"/>
                    <a:pt x="956" y="596"/>
                    <a:pt x="996" y="656"/>
                  </a:cubicBezTo>
                  <a:cubicBezTo>
                    <a:pt x="996" y="681"/>
                    <a:pt x="996" y="729"/>
                    <a:pt x="972" y="753"/>
                  </a:cubicBezTo>
                  <a:cubicBezTo>
                    <a:pt x="850" y="899"/>
                    <a:pt x="656" y="972"/>
                    <a:pt x="462" y="972"/>
                  </a:cubicBezTo>
                  <a:cubicBezTo>
                    <a:pt x="449" y="974"/>
                    <a:pt x="437" y="975"/>
                    <a:pt x="424" y="975"/>
                  </a:cubicBezTo>
                  <a:cubicBezTo>
                    <a:pt x="268" y="975"/>
                    <a:pt x="122" y="838"/>
                    <a:pt x="122" y="681"/>
                  </a:cubicBezTo>
                  <a:cubicBezTo>
                    <a:pt x="97" y="511"/>
                    <a:pt x="146" y="316"/>
                    <a:pt x="243" y="170"/>
                  </a:cubicBezTo>
                  <a:cubicBezTo>
                    <a:pt x="292" y="122"/>
                    <a:pt x="365" y="98"/>
                    <a:pt x="437" y="98"/>
                  </a:cubicBezTo>
                  <a:cubicBezTo>
                    <a:pt x="452" y="90"/>
                    <a:pt x="466" y="88"/>
                    <a:pt x="480" y="88"/>
                  </a:cubicBezTo>
                  <a:close/>
                  <a:moveTo>
                    <a:pt x="437" y="0"/>
                  </a:moveTo>
                  <a:cubicBezTo>
                    <a:pt x="340" y="0"/>
                    <a:pt x="243" y="49"/>
                    <a:pt x="170" y="122"/>
                  </a:cubicBezTo>
                  <a:cubicBezTo>
                    <a:pt x="49" y="292"/>
                    <a:pt x="0" y="511"/>
                    <a:pt x="24" y="705"/>
                  </a:cubicBezTo>
                  <a:cubicBezTo>
                    <a:pt x="24" y="910"/>
                    <a:pt x="195" y="1072"/>
                    <a:pt x="396" y="1072"/>
                  </a:cubicBezTo>
                  <a:cubicBezTo>
                    <a:pt x="410" y="1072"/>
                    <a:pt x="423" y="1071"/>
                    <a:pt x="437" y="1069"/>
                  </a:cubicBezTo>
                  <a:cubicBezTo>
                    <a:pt x="656" y="1069"/>
                    <a:pt x="875" y="972"/>
                    <a:pt x="1045" y="826"/>
                  </a:cubicBezTo>
                  <a:cubicBezTo>
                    <a:pt x="1069" y="753"/>
                    <a:pt x="1093" y="705"/>
                    <a:pt x="1069" y="632"/>
                  </a:cubicBezTo>
                  <a:cubicBezTo>
                    <a:pt x="1006" y="548"/>
                    <a:pt x="906" y="482"/>
                    <a:pt x="801" y="482"/>
                  </a:cubicBezTo>
                  <a:cubicBezTo>
                    <a:pt x="785" y="482"/>
                    <a:pt x="769" y="483"/>
                    <a:pt x="753" y="486"/>
                  </a:cubicBezTo>
                  <a:lnTo>
                    <a:pt x="656" y="486"/>
                  </a:lnTo>
                  <a:cubicBezTo>
                    <a:pt x="705" y="365"/>
                    <a:pt x="680" y="219"/>
                    <a:pt x="632" y="98"/>
                  </a:cubicBezTo>
                  <a:cubicBezTo>
                    <a:pt x="583" y="49"/>
                    <a:pt x="510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9"/>
            <p:cNvSpPr/>
            <p:nvPr/>
          </p:nvSpPr>
          <p:spPr>
            <a:xfrm rot="-1688081">
              <a:off x="8097363" y="456906"/>
              <a:ext cx="198138" cy="172512"/>
            </a:xfrm>
            <a:custGeom>
              <a:rect b="b" l="l" r="r" t="t"/>
              <a:pathLst>
                <a:path extrusionOk="0" h="868" w="997">
                  <a:moveTo>
                    <a:pt x="405" y="1"/>
                  </a:moveTo>
                  <a:cubicBezTo>
                    <a:pt x="214" y="1"/>
                    <a:pt x="67" y="97"/>
                    <a:pt x="49" y="168"/>
                  </a:cubicBezTo>
                  <a:cubicBezTo>
                    <a:pt x="0" y="363"/>
                    <a:pt x="49" y="557"/>
                    <a:pt x="195" y="703"/>
                  </a:cubicBezTo>
                  <a:cubicBezTo>
                    <a:pt x="350" y="801"/>
                    <a:pt x="529" y="867"/>
                    <a:pt x="667" y="867"/>
                  </a:cubicBezTo>
                  <a:cubicBezTo>
                    <a:pt x="767" y="867"/>
                    <a:pt x="844" y="833"/>
                    <a:pt x="875" y="751"/>
                  </a:cubicBezTo>
                  <a:cubicBezTo>
                    <a:pt x="996" y="484"/>
                    <a:pt x="875" y="168"/>
                    <a:pt x="632" y="47"/>
                  </a:cubicBezTo>
                  <a:cubicBezTo>
                    <a:pt x="553" y="14"/>
                    <a:pt x="476" y="1"/>
                    <a:pt x="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9"/>
            <p:cNvSpPr/>
            <p:nvPr/>
          </p:nvSpPr>
          <p:spPr>
            <a:xfrm rot="-1688081">
              <a:off x="8096253" y="485759"/>
              <a:ext cx="92014" cy="96790"/>
            </a:xfrm>
            <a:custGeom>
              <a:rect b="b" l="l" r="r" t="t"/>
              <a:pathLst>
                <a:path extrusionOk="0" h="487" w="463">
                  <a:moveTo>
                    <a:pt x="462" y="0"/>
                  </a:moveTo>
                  <a:lnTo>
                    <a:pt x="1" y="486"/>
                  </a:lnTo>
                  <a:cubicBezTo>
                    <a:pt x="1" y="486"/>
                    <a:pt x="438" y="98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9"/>
            <p:cNvSpPr/>
            <p:nvPr/>
          </p:nvSpPr>
          <p:spPr>
            <a:xfrm rot="-1688081">
              <a:off x="8086573" y="475658"/>
              <a:ext cx="111093" cy="116466"/>
            </a:xfrm>
            <a:custGeom>
              <a:rect b="b" l="l" r="r" t="t"/>
              <a:pathLst>
                <a:path extrusionOk="0" h="586" w="559">
                  <a:moveTo>
                    <a:pt x="504" y="1"/>
                  </a:moveTo>
                  <a:cubicBezTo>
                    <a:pt x="487" y="1"/>
                    <a:pt x="471" y="9"/>
                    <a:pt x="462" y="27"/>
                  </a:cubicBezTo>
                  <a:cubicBezTo>
                    <a:pt x="340" y="197"/>
                    <a:pt x="195" y="367"/>
                    <a:pt x="25" y="489"/>
                  </a:cubicBezTo>
                  <a:cubicBezTo>
                    <a:pt x="0" y="513"/>
                    <a:pt x="0" y="537"/>
                    <a:pt x="25" y="562"/>
                  </a:cubicBezTo>
                  <a:cubicBezTo>
                    <a:pt x="25" y="562"/>
                    <a:pt x="49" y="562"/>
                    <a:pt x="49" y="586"/>
                  </a:cubicBezTo>
                  <a:cubicBezTo>
                    <a:pt x="73" y="562"/>
                    <a:pt x="73" y="562"/>
                    <a:pt x="73" y="562"/>
                  </a:cubicBezTo>
                  <a:cubicBezTo>
                    <a:pt x="267" y="416"/>
                    <a:pt x="413" y="246"/>
                    <a:pt x="559" y="51"/>
                  </a:cubicBezTo>
                  <a:cubicBezTo>
                    <a:pt x="559" y="21"/>
                    <a:pt x="531" y="1"/>
                    <a:pt x="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9"/>
            <p:cNvSpPr/>
            <p:nvPr/>
          </p:nvSpPr>
          <p:spPr>
            <a:xfrm rot="-1688081">
              <a:off x="8145749" y="485303"/>
              <a:ext cx="101553" cy="116068"/>
            </a:xfrm>
            <a:custGeom>
              <a:rect b="b" l="l" r="r" t="t"/>
              <a:pathLst>
                <a:path extrusionOk="0" h="584" w="511">
                  <a:moveTo>
                    <a:pt x="510" y="1"/>
                  </a:moveTo>
                  <a:lnTo>
                    <a:pt x="0" y="584"/>
                  </a:lnTo>
                  <a:cubicBezTo>
                    <a:pt x="194" y="390"/>
                    <a:pt x="365" y="195"/>
                    <a:pt x="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9"/>
            <p:cNvSpPr/>
            <p:nvPr/>
          </p:nvSpPr>
          <p:spPr>
            <a:xfrm rot="-1688081">
              <a:off x="8132238" y="479541"/>
              <a:ext cx="125600" cy="132564"/>
            </a:xfrm>
            <a:custGeom>
              <a:rect b="b" l="l" r="r" t="t"/>
              <a:pathLst>
                <a:path extrusionOk="0" h="667" w="632">
                  <a:moveTo>
                    <a:pt x="563" y="1"/>
                  </a:moveTo>
                  <a:cubicBezTo>
                    <a:pt x="547" y="1"/>
                    <a:pt x="535" y="18"/>
                    <a:pt x="535" y="35"/>
                  </a:cubicBezTo>
                  <a:cubicBezTo>
                    <a:pt x="389" y="254"/>
                    <a:pt x="219" y="448"/>
                    <a:pt x="25" y="594"/>
                  </a:cubicBezTo>
                  <a:cubicBezTo>
                    <a:pt x="0" y="618"/>
                    <a:pt x="0" y="642"/>
                    <a:pt x="25" y="667"/>
                  </a:cubicBezTo>
                  <a:lnTo>
                    <a:pt x="97" y="667"/>
                  </a:lnTo>
                  <a:cubicBezTo>
                    <a:pt x="292" y="496"/>
                    <a:pt x="486" y="278"/>
                    <a:pt x="632" y="59"/>
                  </a:cubicBezTo>
                  <a:cubicBezTo>
                    <a:pt x="632" y="35"/>
                    <a:pt x="608" y="11"/>
                    <a:pt x="583" y="11"/>
                  </a:cubicBezTo>
                  <a:cubicBezTo>
                    <a:pt x="576" y="3"/>
                    <a:pt x="569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9"/>
            <p:cNvSpPr/>
            <p:nvPr/>
          </p:nvSpPr>
          <p:spPr>
            <a:xfrm rot="-1688081">
              <a:off x="7848968" y="476562"/>
              <a:ext cx="144878" cy="57040"/>
            </a:xfrm>
            <a:custGeom>
              <a:rect b="b" l="l" r="r" t="t"/>
              <a:pathLst>
                <a:path extrusionOk="0" h="287" w="729">
                  <a:moveTo>
                    <a:pt x="254" y="0"/>
                  </a:moveTo>
                  <a:cubicBezTo>
                    <a:pt x="184" y="0"/>
                    <a:pt x="114" y="14"/>
                    <a:pt x="49" y="43"/>
                  </a:cubicBezTo>
                  <a:cubicBezTo>
                    <a:pt x="0" y="68"/>
                    <a:pt x="25" y="140"/>
                    <a:pt x="73" y="140"/>
                  </a:cubicBezTo>
                  <a:cubicBezTo>
                    <a:pt x="133" y="118"/>
                    <a:pt x="196" y="107"/>
                    <a:pt x="258" y="107"/>
                  </a:cubicBezTo>
                  <a:cubicBezTo>
                    <a:pt x="396" y="107"/>
                    <a:pt x="531" y="161"/>
                    <a:pt x="632" y="262"/>
                  </a:cubicBezTo>
                  <a:cubicBezTo>
                    <a:pt x="656" y="286"/>
                    <a:pt x="656" y="286"/>
                    <a:pt x="680" y="286"/>
                  </a:cubicBezTo>
                  <a:lnTo>
                    <a:pt x="705" y="286"/>
                  </a:lnTo>
                  <a:cubicBezTo>
                    <a:pt x="729" y="262"/>
                    <a:pt x="729" y="213"/>
                    <a:pt x="705" y="213"/>
                  </a:cubicBezTo>
                  <a:cubicBezTo>
                    <a:pt x="585" y="77"/>
                    <a:pt x="418" y="0"/>
                    <a:pt x="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9"/>
            <p:cNvSpPr/>
            <p:nvPr/>
          </p:nvSpPr>
          <p:spPr>
            <a:xfrm rot="-1688081">
              <a:off x="8202326" y="503855"/>
              <a:ext cx="77308" cy="91821"/>
            </a:xfrm>
            <a:custGeom>
              <a:rect b="b" l="l" r="r" t="t"/>
              <a:pathLst>
                <a:path extrusionOk="0" h="462" w="389">
                  <a:moveTo>
                    <a:pt x="389" y="0"/>
                  </a:moveTo>
                  <a:lnTo>
                    <a:pt x="0" y="462"/>
                  </a:lnTo>
                  <a:cubicBezTo>
                    <a:pt x="0" y="462"/>
                    <a:pt x="364" y="146"/>
                    <a:pt x="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9"/>
            <p:cNvSpPr/>
            <p:nvPr/>
          </p:nvSpPr>
          <p:spPr>
            <a:xfrm rot="-1688081">
              <a:off x="8187819" y="494119"/>
              <a:ext cx="101553" cy="112491"/>
            </a:xfrm>
            <a:custGeom>
              <a:rect b="b" l="l" r="r" t="t"/>
              <a:pathLst>
                <a:path extrusionOk="0" h="566" w="511">
                  <a:moveTo>
                    <a:pt x="462" y="1"/>
                  </a:moveTo>
                  <a:cubicBezTo>
                    <a:pt x="444" y="1"/>
                    <a:pt x="425" y="19"/>
                    <a:pt x="413" y="55"/>
                  </a:cubicBezTo>
                  <a:cubicBezTo>
                    <a:pt x="389" y="152"/>
                    <a:pt x="170" y="371"/>
                    <a:pt x="24" y="468"/>
                  </a:cubicBezTo>
                  <a:cubicBezTo>
                    <a:pt x="0" y="493"/>
                    <a:pt x="0" y="517"/>
                    <a:pt x="24" y="541"/>
                  </a:cubicBezTo>
                  <a:cubicBezTo>
                    <a:pt x="24" y="541"/>
                    <a:pt x="49" y="565"/>
                    <a:pt x="73" y="565"/>
                  </a:cubicBezTo>
                  <a:cubicBezTo>
                    <a:pt x="73" y="565"/>
                    <a:pt x="73" y="541"/>
                    <a:pt x="73" y="541"/>
                  </a:cubicBezTo>
                  <a:cubicBezTo>
                    <a:pt x="122" y="493"/>
                    <a:pt x="486" y="225"/>
                    <a:pt x="510" y="55"/>
                  </a:cubicBezTo>
                  <a:cubicBezTo>
                    <a:pt x="498" y="19"/>
                    <a:pt x="480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9"/>
            <p:cNvSpPr/>
            <p:nvPr/>
          </p:nvSpPr>
          <p:spPr>
            <a:xfrm rot="-1688081">
              <a:off x="7905638" y="365861"/>
              <a:ext cx="77507" cy="138924"/>
            </a:xfrm>
            <a:custGeom>
              <a:rect b="b" l="l" r="r" t="t"/>
              <a:pathLst>
                <a:path extrusionOk="0" h="699" w="390">
                  <a:moveTo>
                    <a:pt x="158" y="0"/>
                  </a:moveTo>
                  <a:cubicBezTo>
                    <a:pt x="146" y="0"/>
                    <a:pt x="134" y="6"/>
                    <a:pt x="122" y="18"/>
                  </a:cubicBezTo>
                  <a:cubicBezTo>
                    <a:pt x="0" y="237"/>
                    <a:pt x="98" y="529"/>
                    <a:pt x="292" y="699"/>
                  </a:cubicBezTo>
                  <a:lnTo>
                    <a:pt x="365" y="699"/>
                  </a:lnTo>
                  <a:cubicBezTo>
                    <a:pt x="389" y="674"/>
                    <a:pt x="389" y="650"/>
                    <a:pt x="365" y="626"/>
                  </a:cubicBezTo>
                  <a:cubicBezTo>
                    <a:pt x="171" y="504"/>
                    <a:pt x="122" y="261"/>
                    <a:pt x="195" y="67"/>
                  </a:cubicBezTo>
                  <a:cubicBezTo>
                    <a:pt x="219" y="43"/>
                    <a:pt x="219" y="18"/>
                    <a:pt x="195" y="18"/>
                  </a:cubicBezTo>
                  <a:cubicBezTo>
                    <a:pt x="183" y="6"/>
                    <a:pt x="171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9"/>
            <p:cNvSpPr/>
            <p:nvPr/>
          </p:nvSpPr>
          <p:spPr>
            <a:xfrm rot="-1688081">
              <a:off x="8626261" y="406849"/>
              <a:ext cx="367262" cy="1041832"/>
            </a:xfrm>
            <a:custGeom>
              <a:rect b="b" l="l" r="r" t="t"/>
              <a:pathLst>
                <a:path extrusionOk="0" h="5242" w="1848">
                  <a:moveTo>
                    <a:pt x="156" y="1"/>
                  </a:moveTo>
                  <a:cubicBezTo>
                    <a:pt x="122" y="1"/>
                    <a:pt x="86" y="7"/>
                    <a:pt x="49" y="19"/>
                  </a:cubicBezTo>
                  <a:cubicBezTo>
                    <a:pt x="25" y="19"/>
                    <a:pt x="1" y="43"/>
                    <a:pt x="1" y="68"/>
                  </a:cubicBezTo>
                  <a:cubicBezTo>
                    <a:pt x="25" y="92"/>
                    <a:pt x="25" y="116"/>
                    <a:pt x="49" y="116"/>
                  </a:cubicBezTo>
                  <a:lnTo>
                    <a:pt x="74" y="92"/>
                  </a:lnTo>
                  <a:lnTo>
                    <a:pt x="244" y="92"/>
                  </a:lnTo>
                  <a:cubicBezTo>
                    <a:pt x="251" y="99"/>
                    <a:pt x="258" y="102"/>
                    <a:pt x="265" y="102"/>
                  </a:cubicBezTo>
                  <a:cubicBezTo>
                    <a:pt x="280" y="102"/>
                    <a:pt x="292" y="85"/>
                    <a:pt x="292" y="68"/>
                  </a:cubicBezTo>
                  <a:cubicBezTo>
                    <a:pt x="292" y="43"/>
                    <a:pt x="268" y="19"/>
                    <a:pt x="244" y="19"/>
                  </a:cubicBezTo>
                  <a:cubicBezTo>
                    <a:pt x="220" y="7"/>
                    <a:pt x="189" y="1"/>
                    <a:pt x="156" y="1"/>
                  </a:cubicBezTo>
                  <a:close/>
                  <a:moveTo>
                    <a:pt x="438" y="43"/>
                  </a:moveTo>
                  <a:cubicBezTo>
                    <a:pt x="414" y="43"/>
                    <a:pt x="390" y="68"/>
                    <a:pt x="390" y="92"/>
                  </a:cubicBezTo>
                  <a:cubicBezTo>
                    <a:pt x="390" y="116"/>
                    <a:pt x="390" y="141"/>
                    <a:pt x="414" y="141"/>
                  </a:cubicBezTo>
                  <a:cubicBezTo>
                    <a:pt x="487" y="165"/>
                    <a:pt x="535" y="165"/>
                    <a:pt x="584" y="189"/>
                  </a:cubicBezTo>
                  <a:lnTo>
                    <a:pt x="608" y="189"/>
                  </a:lnTo>
                  <a:cubicBezTo>
                    <a:pt x="632" y="189"/>
                    <a:pt x="632" y="189"/>
                    <a:pt x="657" y="165"/>
                  </a:cubicBezTo>
                  <a:cubicBezTo>
                    <a:pt x="657" y="141"/>
                    <a:pt x="657" y="116"/>
                    <a:pt x="632" y="116"/>
                  </a:cubicBezTo>
                  <a:cubicBezTo>
                    <a:pt x="560" y="92"/>
                    <a:pt x="511" y="68"/>
                    <a:pt x="438" y="43"/>
                  </a:cubicBezTo>
                  <a:close/>
                  <a:moveTo>
                    <a:pt x="778" y="195"/>
                  </a:moveTo>
                  <a:cubicBezTo>
                    <a:pt x="766" y="195"/>
                    <a:pt x="754" y="201"/>
                    <a:pt x="754" y="213"/>
                  </a:cubicBezTo>
                  <a:cubicBezTo>
                    <a:pt x="730" y="238"/>
                    <a:pt x="730" y="262"/>
                    <a:pt x="754" y="286"/>
                  </a:cubicBezTo>
                  <a:cubicBezTo>
                    <a:pt x="803" y="311"/>
                    <a:pt x="851" y="359"/>
                    <a:pt x="875" y="384"/>
                  </a:cubicBezTo>
                  <a:cubicBezTo>
                    <a:pt x="900" y="408"/>
                    <a:pt x="900" y="408"/>
                    <a:pt x="924" y="408"/>
                  </a:cubicBezTo>
                  <a:lnTo>
                    <a:pt x="973" y="408"/>
                  </a:lnTo>
                  <a:cubicBezTo>
                    <a:pt x="973" y="384"/>
                    <a:pt x="973" y="359"/>
                    <a:pt x="973" y="335"/>
                  </a:cubicBezTo>
                  <a:cubicBezTo>
                    <a:pt x="924" y="286"/>
                    <a:pt x="875" y="238"/>
                    <a:pt x="803" y="213"/>
                  </a:cubicBezTo>
                  <a:cubicBezTo>
                    <a:pt x="803" y="201"/>
                    <a:pt x="790" y="195"/>
                    <a:pt x="778" y="195"/>
                  </a:cubicBezTo>
                  <a:close/>
                  <a:moveTo>
                    <a:pt x="1033" y="438"/>
                  </a:moveTo>
                  <a:cubicBezTo>
                    <a:pt x="1021" y="438"/>
                    <a:pt x="1009" y="444"/>
                    <a:pt x="997" y="456"/>
                  </a:cubicBezTo>
                  <a:cubicBezTo>
                    <a:pt x="973" y="456"/>
                    <a:pt x="973" y="505"/>
                    <a:pt x="997" y="529"/>
                  </a:cubicBezTo>
                  <a:cubicBezTo>
                    <a:pt x="1021" y="578"/>
                    <a:pt x="1045" y="626"/>
                    <a:pt x="1070" y="675"/>
                  </a:cubicBezTo>
                  <a:cubicBezTo>
                    <a:pt x="1070" y="699"/>
                    <a:pt x="1094" y="724"/>
                    <a:pt x="1118" y="724"/>
                  </a:cubicBezTo>
                  <a:lnTo>
                    <a:pt x="1118" y="699"/>
                  </a:lnTo>
                  <a:cubicBezTo>
                    <a:pt x="1143" y="675"/>
                    <a:pt x="1167" y="651"/>
                    <a:pt x="1143" y="626"/>
                  </a:cubicBezTo>
                  <a:cubicBezTo>
                    <a:pt x="1118" y="578"/>
                    <a:pt x="1094" y="505"/>
                    <a:pt x="1070" y="456"/>
                  </a:cubicBezTo>
                  <a:cubicBezTo>
                    <a:pt x="1058" y="444"/>
                    <a:pt x="1045" y="438"/>
                    <a:pt x="1033" y="438"/>
                  </a:cubicBezTo>
                  <a:close/>
                  <a:moveTo>
                    <a:pt x="1143" y="796"/>
                  </a:moveTo>
                  <a:cubicBezTo>
                    <a:pt x="1118" y="821"/>
                    <a:pt x="1118" y="845"/>
                    <a:pt x="1118" y="869"/>
                  </a:cubicBezTo>
                  <a:cubicBezTo>
                    <a:pt x="1118" y="918"/>
                    <a:pt x="1143" y="991"/>
                    <a:pt x="1143" y="991"/>
                  </a:cubicBezTo>
                  <a:lnTo>
                    <a:pt x="1143" y="1039"/>
                  </a:lnTo>
                  <a:cubicBezTo>
                    <a:pt x="1143" y="1064"/>
                    <a:pt x="1167" y="1088"/>
                    <a:pt x="1191" y="1088"/>
                  </a:cubicBezTo>
                  <a:cubicBezTo>
                    <a:pt x="1215" y="1088"/>
                    <a:pt x="1240" y="1064"/>
                    <a:pt x="1240" y="1039"/>
                  </a:cubicBezTo>
                  <a:cubicBezTo>
                    <a:pt x="1240" y="1015"/>
                    <a:pt x="1240" y="1015"/>
                    <a:pt x="1240" y="991"/>
                  </a:cubicBezTo>
                  <a:cubicBezTo>
                    <a:pt x="1215" y="942"/>
                    <a:pt x="1215" y="894"/>
                    <a:pt x="1215" y="845"/>
                  </a:cubicBezTo>
                  <a:cubicBezTo>
                    <a:pt x="1191" y="821"/>
                    <a:pt x="1167" y="796"/>
                    <a:pt x="1143" y="796"/>
                  </a:cubicBezTo>
                  <a:close/>
                  <a:moveTo>
                    <a:pt x="1191" y="1185"/>
                  </a:moveTo>
                  <a:cubicBezTo>
                    <a:pt x="1167" y="1185"/>
                    <a:pt x="1143" y="1209"/>
                    <a:pt x="1143" y="1234"/>
                  </a:cubicBezTo>
                  <a:cubicBezTo>
                    <a:pt x="1143" y="1282"/>
                    <a:pt x="1143" y="1355"/>
                    <a:pt x="1118" y="1404"/>
                  </a:cubicBezTo>
                  <a:cubicBezTo>
                    <a:pt x="1118" y="1428"/>
                    <a:pt x="1143" y="1452"/>
                    <a:pt x="1167" y="1452"/>
                  </a:cubicBezTo>
                  <a:cubicBezTo>
                    <a:pt x="1191" y="1452"/>
                    <a:pt x="1215" y="1452"/>
                    <a:pt x="1215" y="1428"/>
                  </a:cubicBezTo>
                  <a:cubicBezTo>
                    <a:pt x="1215" y="1355"/>
                    <a:pt x="1240" y="1307"/>
                    <a:pt x="1240" y="1234"/>
                  </a:cubicBezTo>
                  <a:cubicBezTo>
                    <a:pt x="1240" y="1209"/>
                    <a:pt x="1215" y="1185"/>
                    <a:pt x="1191" y="1185"/>
                  </a:cubicBezTo>
                  <a:close/>
                  <a:moveTo>
                    <a:pt x="1107" y="1549"/>
                  </a:moveTo>
                  <a:cubicBezTo>
                    <a:pt x="1093" y="1549"/>
                    <a:pt x="1078" y="1557"/>
                    <a:pt x="1070" y="1574"/>
                  </a:cubicBezTo>
                  <a:cubicBezTo>
                    <a:pt x="1045" y="1622"/>
                    <a:pt x="997" y="1695"/>
                    <a:pt x="973" y="1744"/>
                  </a:cubicBezTo>
                  <a:cubicBezTo>
                    <a:pt x="948" y="1744"/>
                    <a:pt x="948" y="1792"/>
                    <a:pt x="973" y="1792"/>
                  </a:cubicBezTo>
                  <a:lnTo>
                    <a:pt x="1045" y="1792"/>
                  </a:lnTo>
                  <a:cubicBezTo>
                    <a:pt x="1094" y="1744"/>
                    <a:pt x="1118" y="1671"/>
                    <a:pt x="1143" y="1622"/>
                  </a:cubicBezTo>
                  <a:cubicBezTo>
                    <a:pt x="1158" y="1575"/>
                    <a:pt x="1133" y="1549"/>
                    <a:pt x="1107" y="1549"/>
                  </a:cubicBezTo>
                  <a:close/>
                  <a:moveTo>
                    <a:pt x="438" y="1792"/>
                  </a:moveTo>
                  <a:cubicBezTo>
                    <a:pt x="394" y="1792"/>
                    <a:pt x="390" y="1893"/>
                    <a:pt x="426" y="1893"/>
                  </a:cubicBezTo>
                  <a:cubicBezTo>
                    <a:pt x="430" y="1893"/>
                    <a:pt x="434" y="1892"/>
                    <a:pt x="438" y="1890"/>
                  </a:cubicBezTo>
                  <a:lnTo>
                    <a:pt x="632" y="1890"/>
                  </a:lnTo>
                  <a:cubicBezTo>
                    <a:pt x="657" y="1890"/>
                    <a:pt x="681" y="1890"/>
                    <a:pt x="681" y="1841"/>
                  </a:cubicBezTo>
                  <a:cubicBezTo>
                    <a:pt x="681" y="1817"/>
                    <a:pt x="657" y="1817"/>
                    <a:pt x="632" y="1792"/>
                  </a:cubicBezTo>
                  <a:close/>
                  <a:moveTo>
                    <a:pt x="244" y="1841"/>
                  </a:moveTo>
                  <a:cubicBezTo>
                    <a:pt x="171" y="1865"/>
                    <a:pt x="98" y="1914"/>
                    <a:pt x="74" y="1963"/>
                  </a:cubicBezTo>
                  <a:cubicBezTo>
                    <a:pt x="49" y="1987"/>
                    <a:pt x="49" y="2011"/>
                    <a:pt x="74" y="2011"/>
                  </a:cubicBezTo>
                  <a:cubicBezTo>
                    <a:pt x="74" y="2023"/>
                    <a:pt x="74" y="2029"/>
                    <a:pt x="77" y="2029"/>
                  </a:cubicBezTo>
                  <a:cubicBezTo>
                    <a:pt x="80" y="2029"/>
                    <a:pt x="86" y="2023"/>
                    <a:pt x="98" y="2011"/>
                  </a:cubicBezTo>
                  <a:cubicBezTo>
                    <a:pt x="98" y="2023"/>
                    <a:pt x="104" y="2029"/>
                    <a:pt x="110" y="2029"/>
                  </a:cubicBezTo>
                  <a:cubicBezTo>
                    <a:pt x="116" y="2029"/>
                    <a:pt x="122" y="2023"/>
                    <a:pt x="122" y="2011"/>
                  </a:cubicBezTo>
                  <a:cubicBezTo>
                    <a:pt x="171" y="1987"/>
                    <a:pt x="220" y="1938"/>
                    <a:pt x="268" y="1938"/>
                  </a:cubicBezTo>
                  <a:cubicBezTo>
                    <a:pt x="292" y="1938"/>
                    <a:pt x="317" y="1914"/>
                    <a:pt x="292" y="1865"/>
                  </a:cubicBezTo>
                  <a:cubicBezTo>
                    <a:pt x="292" y="1841"/>
                    <a:pt x="268" y="1841"/>
                    <a:pt x="244" y="1841"/>
                  </a:cubicBezTo>
                  <a:close/>
                  <a:moveTo>
                    <a:pt x="803" y="1841"/>
                  </a:moveTo>
                  <a:cubicBezTo>
                    <a:pt x="778" y="1841"/>
                    <a:pt x="754" y="1841"/>
                    <a:pt x="754" y="1865"/>
                  </a:cubicBezTo>
                  <a:cubicBezTo>
                    <a:pt x="754" y="1890"/>
                    <a:pt x="754" y="1914"/>
                    <a:pt x="778" y="1938"/>
                  </a:cubicBezTo>
                  <a:lnTo>
                    <a:pt x="705" y="1987"/>
                  </a:lnTo>
                  <a:cubicBezTo>
                    <a:pt x="681" y="2011"/>
                    <a:pt x="681" y="2035"/>
                    <a:pt x="705" y="2060"/>
                  </a:cubicBezTo>
                  <a:lnTo>
                    <a:pt x="754" y="2060"/>
                  </a:lnTo>
                  <a:cubicBezTo>
                    <a:pt x="754" y="2060"/>
                    <a:pt x="754" y="2060"/>
                    <a:pt x="754" y="2035"/>
                  </a:cubicBezTo>
                  <a:cubicBezTo>
                    <a:pt x="803" y="2011"/>
                    <a:pt x="827" y="1987"/>
                    <a:pt x="875" y="1938"/>
                  </a:cubicBezTo>
                  <a:lnTo>
                    <a:pt x="948" y="1963"/>
                  </a:lnTo>
                  <a:cubicBezTo>
                    <a:pt x="955" y="1970"/>
                    <a:pt x="963" y="1973"/>
                    <a:pt x="970" y="1973"/>
                  </a:cubicBezTo>
                  <a:cubicBezTo>
                    <a:pt x="987" y="1973"/>
                    <a:pt x="1004" y="1955"/>
                    <a:pt x="1021" y="1938"/>
                  </a:cubicBezTo>
                  <a:cubicBezTo>
                    <a:pt x="1021" y="1914"/>
                    <a:pt x="997" y="1890"/>
                    <a:pt x="997" y="1890"/>
                  </a:cubicBezTo>
                  <a:lnTo>
                    <a:pt x="900" y="1841"/>
                  </a:lnTo>
                  <a:close/>
                  <a:moveTo>
                    <a:pt x="1143" y="1993"/>
                  </a:moveTo>
                  <a:cubicBezTo>
                    <a:pt x="1130" y="1993"/>
                    <a:pt x="1118" y="1999"/>
                    <a:pt x="1118" y="2011"/>
                  </a:cubicBezTo>
                  <a:cubicBezTo>
                    <a:pt x="1094" y="2035"/>
                    <a:pt x="1094" y="2060"/>
                    <a:pt x="1118" y="2084"/>
                  </a:cubicBezTo>
                  <a:cubicBezTo>
                    <a:pt x="1167" y="2108"/>
                    <a:pt x="1191" y="2157"/>
                    <a:pt x="1240" y="2205"/>
                  </a:cubicBezTo>
                  <a:cubicBezTo>
                    <a:pt x="1240" y="2205"/>
                    <a:pt x="1264" y="2205"/>
                    <a:pt x="1264" y="2230"/>
                  </a:cubicBezTo>
                  <a:lnTo>
                    <a:pt x="1313" y="2230"/>
                  </a:lnTo>
                  <a:cubicBezTo>
                    <a:pt x="1337" y="2205"/>
                    <a:pt x="1337" y="2181"/>
                    <a:pt x="1313" y="2157"/>
                  </a:cubicBezTo>
                  <a:cubicBezTo>
                    <a:pt x="1264" y="2108"/>
                    <a:pt x="1215" y="2060"/>
                    <a:pt x="1167" y="2011"/>
                  </a:cubicBezTo>
                  <a:cubicBezTo>
                    <a:pt x="1167" y="1999"/>
                    <a:pt x="1155" y="1993"/>
                    <a:pt x="1143" y="1993"/>
                  </a:cubicBezTo>
                  <a:close/>
                  <a:moveTo>
                    <a:pt x="585" y="2074"/>
                  </a:moveTo>
                  <a:cubicBezTo>
                    <a:pt x="576" y="2074"/>
                    <a:pt x="567" y="2077"/>
                    <a:pt x="560" y="2084"/>
                  </a:cubicBezTo>
                  <a:cubicBezTo>
                    <a:pt x="511" y="2108"/>
                    <a:pt x="462" y="2133"/>
                    <a:pt x="414" y="2157"/>
                  </a:cubicBezTo>
                  <a:cubicBezTo>
                    <a:pt x="365" y="2157"/>
                    <a:pt x="365" y="2230"/>
                    <a:pt x="414" y="2254"/>
                  </a:cubicBezTo>
                  <a:lnTo>
                    <a:pt x="438" y="2230"/>
                  </a:lnTo>
                  <a:cubicBezTo>
                    <a:pt x="487" y="2205"/>
                    <a:pt x="560" y="2181"/>
                    <a:pt x="608" y="2157"/>
                  </a:cubicBezTo>
                  <a:cubicBezTo>
                    <a:pt x="632" y="2157"/>
                    <a:pt x="632" y="2133"/>
                    <a:pt x="632" y="2108"/>
                  </a:cubicBezTo>
                  <a:cubicBezTo>
                    <a:pt x="632" y="2091"/>
                    <a:pt x="608" y="2074"/>
                    <a:pt x="585" y="2074"/>
                  </a:cubicBezTo>
                  <a:close/>
                  <a:moveTo>
                    <a:pt x="49" y="2108"/>
                  </a:moveTo>
                  <a:cubicBezTo>
                    <a:pt x="25" y="2133"/>
                    <a:pt x="1" y="2157"/>
                    <a:pt x="25" y="2181"/>
                  </a:cubicBezTo>
                  <a:cubicBezTo>
                    <a:pt x="74" y="2230"/>
                    <a:pt x="147" y="2278"/>
                    <a:pt x="220" y="2278"/>
                  </a:cubicBezTo>
                  <a:lnTo>
                    <a:pt x="244" y="2278"/>
                  </a:lnTo>
                  <a:cubicBezTo>
                    <a:pt x="244" y="2278"/>
                    <a:pt x="268" y="2254"/>
                    <a:pt x="268" y="2230"/>
                  </a:cubicBezTo>
                  <a:cubicBezTo>
                    <a:pt x="268" y="2205"/>
                    <a:pt x="244" y="2181"/>
                    <a:pt x="220" y="2181"/>
                  </a:cubicBezTo>
                  <a:cubicBezTo>
                    <a:pt x="195" y="2181"/>
                    <a:pt x="122" y="2181"/>
                    <a:pt x="98" y="2133"/>
                  </a:cubicBezTo>
                  <a:cubicBezTo>
                    <a:pt x="98" y="2108"/>
                    <a:pt x="74" y="2108"/>
                    <a:pt x="49" y="2108"/>
                  </a:cubicBezTo>
                  <a:close/>
                  <a:moveTo>
                    <a:pt x="1361" y="2278"/>
                  </a:moveTo>
                  <a:cubicBezTo>
                    <a:pt x="1337" y="2303"/>
                    <a:pt x="1313" y="2327"/>
                    <a:pt x="1337" y="2351"/>
                  </a:cubicBezTo>
                  <a:cubicBezTo>
                    <a:pt x="1337" y="2400"/>
                    <a:pt x="1361" y="2448"/>
                    <a:pt x="1361" y="2521"/>
                  </a:cubicBezTo>
                  <a:cubicBezTo>
                    <a:pt x="1361" y="2546"/>
                    <a:pt x="1386" y="2570"/>
                    <a:pt x="1410" y="2570"/>
                  </a:cubicBezTo>
                  <a:cubicBezTo>
                    <a:pt x="1434" y="2570"/>
                    <a:pt x="1458" y="2546"/>
                    <a:pt x="1458" y="2521"/>
                  </a:cubicBezTo>
                  <a:cubicBezTo>
                    <a:pt x="1458" y="2448"/>
                    <a:pt x="1434" y="2375"/>
                    <a:pt x="1410" y="2327"/>
                  </a:cubicBezTo>
                  <a:cubicBezTo>
                    <a:pt x="1410" y="2303"/>
                    <a:pt x="1361" y="2278"/>
                    <a:pt x="1361" y="2278"/>
                  </a:cubicBezTo>
                  <a:close/>
                  <a:moveTo>
                    <a:pt x="1402" y="2657"/>
                  </a:moveTo>
                  <a:cubicBezTo>
                    <a:pt x="1383" y="2657"/>
                    <a:pt x="1378" y="2674"/>
                    <a:pt x="1361" y="2691"/>
                  </a:cubicBezTo>
                  <a:cubicBezTo>
                    <a:pt x="1361" y="2764"/>
                    <a:pt x="1337" y="2813"/>
                    <a:pt x="1313" y="2861"/>
                  </a:cubicBezTo>
                  <a:cubicBezTo>
                    <a:pt x="1313" y="2886"/>
                    <a:pt x="1337" y="2910"/>
                    <a:pt x="1361" y="2934"/>
                  </a:cubicBezTo>
                  <a:cubicBezTo>
                    <a:pt x="1386" y="2934"/>
                    <a:pt x="1410" y="2934"/>
                    <a:pt x="1410" y="2910"/>
                  </a:cubicBezTo>
                  <a:cubicBezTo>
                    <a:pt x="1434" y="2837"/>
                    <a:pt x="1458" y="2764"/>
                    <a:pt x="1458" y="2716"/>
                  </a:cubicBezTo>
                  <a:cubicBezTo>
                    <a:pt x="1458" y="2691"/>
                    <a:pt x="1458" y="2667"/>
                    <a:pt x="1434" y="2667"/>
                  </a:cubicBezTo>
                  <a:cubicBezTo>
                    <a:pt x="1420" y="2660"/>
                    <a:pt x="1410" y="2657"/>
                    <a:pt x="1402" y="2657"/>
                  </a:cubicBezTo>
                  <a:close/>
                  <a:moveTo>
                    <a:pt x="1288" y="3021"/>
                  </a:moveTo>
                  <a:cubicBezTo>
                    <a:pt x="1272" y="3021"/>
                    <a:pt x="1256" y="3031"/>
                    <a:pt x="1240" y="3031"/>
                  </a:cubicBezTo>
                  <a:lnTo>
                    <a:pt x="1167" y="3201"/>
                  </a:lnTo>
                  <a:cubicBezTo>
                    <a:pt x="1143" y="3226"/>
                    <a:pt x="1167" y="3250"/>
                    <a:pt x="1191" y="3274"/>
                  </a:cubicBezTo>
                  <a:cubicBezTo>
                    <a:pt x="1215" y="3274"/>
                    <a:pt x="1240" y="3274"/>
                    <a:pt x="1240" y="3250"/>
                  </a:cubicBezTo>
                  <a:cubicBezTo>
                    <a:pt x="1264" y="3201"/>
                    <a:pt x="1313" y="3153"/>
                    <a:pt x="1337" y="3080"/>
                  </a:cubicBezTo>
                  <a:cubicBezTo>
                    <a:pt x="1337" y="3056"/>
                    <a:pt x="1337" y="3031"/>
                    <a:pt x="1313" y="3031"/>
                  </a:cubicBezTo>
                  <a:cubicBezTo>
                    <a:pt x="1305" y="3023"/>
                    <a:pt x="1296" y="3021"/>
                    <a:pt x="1288" y="3021"/>
                  </a:cubicBezTo>
                  <a:close/>
                  <a:moveTo>
                    <a:pt x="1124" y="3351"/>
                  </a:moveTo>
                  <a:cubicBezTo>
                    <a:pt x="1112" y="3351"/>
                    <a:pt x="1101" y="3357"/>
                    <a:pt x="1094" y="3371"/>
                  </a:cubicBezTo>
                  <a:cubicBezTo>
                    <a:pt x="1045" y="3444"/>
                    <a:pt x="1021" y="3493"/>
                    <a:pt x="997" y="3542"/>
                  </a:cubicBezTo>
                  <a:cubicBezTo>
                    <a:pt x="973" y="3542"/>
                    <a:pt x="973" y="3566"/>
                    <a:pt x="997" y="3590"/>
                  </a:cubicBezTo>
                  <a:lnTo>
                    <a:pt x="1070" y="3590"/>
                  </a:lnTo>
                  <a:cubicBezTo>
                    <a:pt x="1094" y="3542"/>
                    <a:pt x="1143" y="3493"/>
                    <a:pt x="1167" y="3420"/>
                  </a:cubicBezTo>
                  <a:cubicBezTo>
                    <a:pt x="1184" y="3386"/>
                    <a:pt x="1153" y="3351"/>
                    <a:pt x="1124" y="3351"/>
                  </a:cubicBezTo>
                  <a:close/>
                  <a:moveTo>
                    <a:pt x="705" y="3566"/>
                  </a:moveTo>
                  <a:cubicBezTo>
                    <a:pt x="632" y="3566"/>
                    <a:pt x="560" y="3590"/>
                    <a:pt x="511" y="3639"/>
                  </a:cubicBezTo>
                  <a:cubicBezTo>
                    <a:pt x="487" y="3639"/>
                    <a:pt x="487" y="3687"/>
                    <a:pt x="511" y="3687"/>
                  </a:cubicBezTo>
                  <a:cubicBezTo>
                    <a:pt x="511" y="3699"/>
                    <a:pt x="511" y="3705"/>
                    <a:pt x="514" y="3705"/>
                  </a:cubicBezTo>
                  <a:cubicBezTo>
                    <a:pt x="517" y="3705"/>
                    <a:pt x="523" y="3699"/>
                    <a:pt x="535" y="3687"/>
                  </a:cubicBezTo>
                  <a:cubicBezTo>
                    <a:pt x="535" y="3687"/>
                    <a:pt x="535" y="3712"/>
                    <a:pt x="560" y="3712"/>
                  </a:cubicBezTo>
                  <a:cubicBezTo>
                    <a:pt x="608" y="3663"/>
                    <a:pt x="657" y="3663"/>
                    <a:pt x="705" y="3663"/>
                  </a:cubicBezTo>
                  <a:cubicBezTo>
                    <a:pt x="730" y="3663"/>
                    <a:pt x="754" y="3639"/>
                    <a:pt x="754" y="3614"/>
                  </a:cubicBezTo>
                  <a:cubicBezTo>
                    <a:pt x="754" y="3590"/>
                    <a:pt x="730" y="3566"/>
                    <a:pt x="705" y="3566"/>
                  </a:cubicBezTo>
                  <a:close/>
                  <a:moveTo>
                    <a:pt x="900" y="3590"/>
                  </a:moveTo>
                  <a:cubicBezTo>
                    <a:pt x="875" y="3590"/>
                    <a:pt x="851" y="3614"/>
                    <a:pt x="851" y="3639"/>
                  </a:cubicBezTo>
                  <a:cubicBezTo>
                    <a:pt x="827" y="3639"/>
                    <a:pt x="851" y="3663"/>
                    <a:pt x="851" y="3687"/>
                  </a:cubicBezTo>
                  <a:cubicBezTo>
                    <a:pt x="827" y="3736"/>
                    <a:pt x="778" y="3760"/>
                    <a:pt x="730" y="3809"/>
                  </a:cubicBezTo>
                  <a:cubicBezTo>
                    <a:pt x="730" y="3833"/>
                    <a:pt x="730" y="3857"/>
                    <a:pt x="730" y="3882"/>
                  </a:cubicBezTo>
                  <a:lnTo>
                    <a:pt x="803" y="3882"/>
                  </a:lnTo>
                  <a:cubicBezTo>
                    <a:pt x="851" y="3833"/>
                    <a:pt x="900" y="3784"/>
                    <a:pt x="948" y="3736"/>
                  </a:cubicBezTo>
                  <a:cubicBezTo>
                    <a:pt x="948" y="3736"/>
                    <a:pt x="948" y="3712"/>
                    <a:pt x="948" y="3712"/>
                  </a:cubicBezTo>
                  <a:cubicBezTo>
                    <a:pt x="973" y="3712"/>
                    <a:pt x="1021" y="3736"/>
                    <a:pt x="1045" y="3736"/>
                  </a:cubicBezTo>
                  <a:cubicBezTo>
                    <a:pt x="1053" y="3743"/>
                    <a:pt x="1060" y="3746"/>
                    <a:pt x="1067" y="3746"/>
                  </a:cubicBezTo>
                  <a:cubicBezTo>
                    <a:pt x="1084" y="3746"/>
                    <a:pt x="1101" y="3729"/>
                    <a:pt x="1118" y="3712"/>
                  </a:cubicBezTo>
                  <a:cubicBezTo>
                    <a:pt x="1118" y="3712"/>
                    <a:pt x="1118" y="3663"/>
                    <a:pt x="1094" y="3663"/>
                  </a:cubicBezTo>
                  <a:cubicBezTo>
                    <a:pt x="1021" y="3639"/>
                    <a:pt x="973" y="3614"/>
                    <a:pt x="900" y="3590"/>
                  </a:cubicBezTo>
                  <a:close/>
                  <a:moveTo>
                    <a:pt x="1231" y="3742"/>
                  </a:moveTo>
                  <a:cubicBezTo>
                    <a:pt x="1222" y="3742"/>
                    <a:pt x="1215" y="3748"/>
                    <a:pt x="1215" y="3760"/>
                  </a:cubicBezTo>
                  <a:cubicBezTo>
                    <a:pt x="1191" y="3784"/>
                    <a:pt x="1191" y="3809"/>
                    <a:pt x="1215" y="3833"/>
                  </a:cubicBezTo>
                  <a:cubicBezTo>
                    <a:pt x="1264" y="3857"/>
                    <a:pt x="1313" y="3882"/>
                    <a:pt x="1361" y="3930"/>
                  </a:cubicBezTo>
                  <a:lnTo>
                    <a:pt x="1386" y="3930"/>
                  </a:lnTo>
                  <a:cubicBezTo>
                    <a:pt x="1386" y="3930"/>
                    <a:pt x="1396" y="3941"/>
                    <a:pt x="1411" y="3941"/>
                  </a:cubicBezTo>
                  <a:cubicBezTo>
                    <a:pt x="1418" y="3941"/>
                    <a:pt x="1426" y="3938"/>
                    <a:pt x="1434" y="3930"/>
                  </a:cubicBezTo>
                  <a:cubicBezTo>
                    <a:pt x="1434" y="3930"/>
                    <a:pt x="1434" y="3882"/>
                    <a:pt x="1434" y="3882"/>
                  </a:cubicBezTo>
                  <a:cubicBezTo>
                    <a:pt x="1386" y="3833"/>
                    <a:pt x="1313" y="3784"/>
                    <a:pt x="1264" y="3760"/>
                  </a:cubicBezTo>
                  <a:cubicBezTo>
                    <a:pt x="1252" y="3748"/>
                    <a:pt x="1240" y="3742"/>
                    <a:pt x="1231" y="3742"/>
                  </a:cubicBezTo>
                  <a:close/>
                  <a:moveTo>
                    <a:pt x="462" y="3784"/>
                  </a:moveTo>
                  <a:cubicBezTo>
                    <a:pt x="438" y="3784"/>
                    <a:pt x="414" y="3809"/>
                    <a:pt x="438" y="3833"/>
                  </a:cubicBezTo>
                  <a:cubicBezTo>
                    <a:pt x="438" y="3906"/>
                    <a:pt x="487" y="3979"/>
                    <a:pt x="584" y="3979"/>
                  </a:cubicBezTo>
                  <a:lnTo>
                    <a:pt x="608" y="3979"/>
                  </a:lnTo>
                  <a:cubicBezTo>
                    <a:pt x="632" y="3979"/>
                    <a:pt x="657" y="3954"/>
                    <a:pt x="657" y="3906"/>
                  </a:cubicBezTo>
                  <a:cubicBezTo>
                    <a:pt x="632" y="3882"/>
                    <a:pt x="608" y="3882"/>
                    <a:pt x="584" y="3882"/>
                  </a:cubicBezTo>
                  <a:cubicBezTo>
                    <a:pt x="560" y="3882"/>
                    <a:pt x="511" y="3882"/>
                    <a:pt x="511" y="3809"/>
                  </a:cubicBezTo>
                  <a:cubicBezTo>
                    <a:pt x="511" y="3784"/>
                    <a:pt x="487" y="3784"/>
                    <a:pt x="462" y="3784"/>
                  </a:cubicBezTo>
                  <a:close/>
                  <a:moveTo>
                    <a:pt x="1520" y="3963"/>
                  </a:moveTo>
                  <a:cubicBezTo>
                    <a:pt x="1480" y="3963"/>
                    <a:pt x="1445" y="4014"/>
                    <a:pt x="1483" y="4052"/>
                  </a:cubicBezTo>
                  <a:cubicBezTo>
                    <a:pt x="1507" y="4100"/>
                    <a:pt x="1556" y="4149"/>
                    <a:pt x="1580" y="4197"/>
                  </a:cubicBezTo>
                  <a:cubicBezTo>
                    <a:pt x="1604" y="4197"/>
                    <a:pt x="1604" y="4222"/>
                    <a:pt x="1628" y="4222"/>
                  </a:cubicBezTo>
                  <a:lnTo>
                    <a:pt x="1628" y="4197"/>
                  </a:lnTo>
                  <a:lnTo>
                    <a:pt x="1653" y="4197"/>
                  </a:lnTo>
                  <a:cubicBezTo>
                    <a:pt x="1677" y="4197"/>
                    <a:pt x="1677" y="4173"/>
                    <a:pt x="1677" y="4149"/>
                  </a:cubicBezTo>
                  <a:cubicBezTo>
                    <a:pt x="1628" y="4100"/>
                    <a:pt x="1604" y="4027"/>
                    <a:pt x="1556" y="3979"/>
                  </a:cubicBezTo>
                  <a:cubicBezTo>
                    <a:pt x="1544" y="3967"/>
                    <a:pt x="1532" y="3963"/>
                    <a:pt x="1520" y="3963"/>
                  </a:cubicBezTo>
                  <a:close/>
                  <a:moveTo>
                    <a:pt x="1722" y="4285"/>
                  </a:moveTo>
                  <a:cubicBezTo>
                    <a:pt x="1716" y="4285"/>
                    <a:pt x="1708" y="4287"/>
                    <a:pt x="1701" y="4295"/>
                  </a:cubicBezTo>
                  <a:cubicBezTo>
                    <a:pt x="1677" y="4295"/>
                    <a:pt x="1653" y="4319"/>
                    <a:pt x="1677" y="4343"/>
                  </a:cubicBezTo>
                  <a:cubicBezTo>
                    <a:pt x="1701" y="4416"/>
                    <a:pt x="1726" y="4465"/>
                    <a:pt x="1726" y="4513"/>
                  </a:cubicBezTo>
                  <a:cubicBezTo>
                    <a:pt x="1726" y="4537"/>
                    <a:pt x="1750" y="4562"/>
                    <a:pt x="1774" y="4562"/>
                  </a:cubicBezTo>
                  <a:cubicBezTo>
                    <a:pt x="1799" y="4562"/>
                    <a:pt x="1823" y="4513"/>
                    <a:pt x="1823" y="4489"/>
                  </a:cubicBezTo>
                  <a:cubicBezTo>
                    <a:pt x="1799" y="4440"/>
                    <a:pt x="1774" y="4367"/>
                    <a:pt x="1750" y="4319"/>
                  </a:cubicBezTo>
                  <a:cubicBezTo>
                    <a:pt x="1750" y="4302"/>
                    <a:pt x="1738" y="4285"/>
                    <a:pt x="1722" y="4285"/>
                  </a:cubicBezTo>
                  <a:close/>
                  <a:moveTo>
                    <a:pt x="1799" y="4635"/>
                  </a:moveTo>
                  <a:cubicBezTo>
                    <a:pt x="1774" y="4659"/>
                    <a:pt x="1750" y="4683"/>
                    <a:pt x="1750" y="4708"/>
                  </a:cubicBezTo>
                  <a:lnTo>
                    <a:pt x="1750" y="4780"/>
                  </a:lnTo>
                  <a:lnTo>
                    <a:pt x="1750" y="4878"/>
                  </a:lnTo>
                  <a:cubicBezTo>
                    <a:pt x="1750" y="4902"/>
                    <a:pt x="1774" y="4926"/>
                    <a:pt x="1799" y="4926"/>
                  </a:cubicBezTo>
                  <a:cubicBezTo>
                    <a:pt x="1823" y="4926"/>
                    <a:pt x="1847" y="4902"/>
                    <a:pt x="1847" y="4878"/>
                  </a:cubicBezTo>
                  <a:lnTo>
                    <a:pt x="1847" y="4780"/>
                  </a:lnTo>
                  <a:lnTo>
                    <a:pt x="1847" y="4683"/>
                  </a:lnTo>
                  <a:cubicBezTo>
                    <a:pt x="1847" y="4659"/>
                    <a:pt x="1823" y="4635"/>
                    <a:pt x="1799" y="4635"/>
                  </a:cubicBezTo>
                  <a:close/>
                  <a:moveTo>
                    <a:pt x="1799" y="5023"/>
                  </a:moveTo>
                  <a:cubicBezTo>
                    <a:pt x="1774" y="5023"/>
                    <a:pt x="1750" y="5023"/>
                    <a:pt x="1750" y="5048"/>
                  </a:cubicBezTo>
                  <a:cubicBezTo>
                    <a:pt x="1726" y="5096"/>
                    <a:pt x="1726" y="5145"/>
                    <a:pt x="1726" y="5169"/>
                  </a:cubicBezTo>
                  <a:cubicBezTo>
                    <a:pt x="1701" y="5193"/>
                    <a:pt x="1726" y="5218"/>
                    <a:pt x="1750" y="5242"/>
                  </a:cubicBezTo>
                  <a:cubicBezTo>
                    <a:pt x="1774" y="5242"/>
                    <a:pt x="1799" y="5218"/>
                    <a:pt x="1799" y="5193"/>
                  </a:cubicBezTo>
                  <a:cubicBezTo>
                    <a:pt x="1823" y="5169"/>
                    <a:pt x="1823" y="5121"/>
                    <a:pt x="1823" y="5072"/>
                  </a:cubicBezTo>
                  <a:cubicBezTo>
                    <a:pt x="1847" y="5048"/>
                    <a:pt x="1823" y="5023"/>
                    <a:pt x="1799" y="50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" name="Google Shape;1323;p29"/>
          <p:cNvGrpSpPr/>
          <p:nvPr/>
        </p:nvGrpSpPr>
        <p:grpSpPr>
          <a:xfrm>
            <a:off x="91757" y="3957734"/>
            <a:ext cx="708344" cy="1228537"/>
            <a:chOff x="-1056319" y="1385262"/>
            <a:chExt cx="212940" cy="369285"/>
          </a:xfrm>
        </p:grpSpPr>
        <p:sp>
          <p:nvSpPr>
            <p:cNvPr id="1324" name="Google Shape;1324;p29"/>
            <p:cNvSpPr/>
            <p:nvPr/>
          </p:nvSpPr>
          <p:spPr>
            <a:xfrm>
              <a:off x="-933315" y="1467563"/>
              <a:ext cx="27460" cy="279194"/>
            </a:xfrm>
            <a:custGeom>
              <a:rect b="b" l="l" r="r" t="t"/>
              <a:pathLst>
                <a:path extrusionOk="0" h="7168" w="705">
                  <a:moveTo>
                    <a:pt x="680" y="1"/>
                  </a:moveTo>
                  <a:cubicBezTo>
                    <a:pt x="656" y="1"/>
                    <a:pt x="632" y="25"/>
                    <a:pt x="632" y="50"/>
                  </a:cubicBezTo>
                  <a:cubicBezTo>
                    <a:pt x="608" y="292"/>
                    <a:pt x="0" y="6123"/>
                    <a:pt x="170" y="7119"/>
                  </a:cubicBezTo>
                  <a:cubicBezTo>
                    <a:pt x="170" y="7143"/>
                    <a:pt x="170" y="7167"/>
                    <a:pt x="195" y="7167"/>
                  </a:cubicBezTo>
                  <a:lnTo>
                    <a:pt x="219" y="7167"/>
                  </a:lnTo>
                  <a:cubicBezTo>
                    <a:pt x="243" y="7143"/>
                    <a:pt x="243" y="7119"/>
                    <a:pt x="243" y="7094"/>
                  </a:cubicBezTo>
                  <a:cubicBezTo>
                    <a:pt x="97" y="6123"/>
                    <a:pt x="705" y="122"/>
                    <a:pt x="705" y="74"/>
                  </a:cubicBezTo>
                  <a:cubicBezTo>
                    <a:pt x="705" y="25"/>
                    <a:pt x="705" y="25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9"/>
            <p:cNvSpPr/>
            <p:nvPr/>
          </p:nvSpPr>
          <p:spPr>
            <a:xfrm>
              <a:off x="-968331" y="1385262"/>
              <a:ext cx="124952" cy="123978"/>
            </a:xfrm>
            <a:custGeom>
              <a:rect b="b" l="l" r="r" t="t"/>
              <a:pathLst>
                <a:path extrusionOk="0" h="3183" w="3208">
                  <a:moveTo>
                    <a:pt x="1555" y="98"/>
                  </a:moveTo>
                  <a:cubicBezTo>
                    <a:pt x="1871" y="171"/>
                    <a:pt x="1871" y="705"/>
                    <a:pt x="1871" y="705"/>
                  </a:cubicBezTo>
                  <a:cubicBezTo>
                    <a:pt x="1871" y="729"/>
                    <a:pt x="1895" y="754"/>
                    <a:pt x="1920" y="754"/>
                  </a:cubicBezTo>
                  <a:cubicBezTo>
                    <a:pt x="1944" y="754"/>
                    <a:pt x="1968" y="754"/>
                    <a:pt x="1968" y="729"/>
                  </a:cubicBezTo>
                  <a:cubicBezTo>
                    <a:pt x="2065" y="535"/>
                    <a:pt x="2260" y="243"/>
                    <a:pt x="2381" y="243"/>
                  </a:cubicBezTo>
                  <a:cubicBezTo>
                    <a:pt x="2405" y="243"/>
                    <a:pt x="2430" y="243"/>
                    <a:pt x="2430" y="268"/>
                  </a:cubicBezTo>
                  <a:cubicBezTo>
                    <a:pt x="2600" y="389"/>
                    <a:pt x="2478" y="802"/>
                    <a:pt x="2405" y="948"/>
                  </a:cubicBezTo>
                  <a:cubicBezTo>
                    <a:pt x="2386" y="988"/>
                    <a:pt x="2414" y="1027"/>
                    <a:pt x="2452" y="1027"/>
                  </a:cubicBezTo>
                  <a:cubicBezTo>
                    <a:pt x="2460" y="1027"/>
                    <a:pt x="2469" y="1025"/>
                    <a:pt x="2478" y="1021"/>
                  </a:cubicBezTo>
                  <a:cubicBezTo>
                    <a:pt x="2600" y="972"/>
                    <a:pt x="2745" y="924"/>
                    <a:pt x="2891" y="924"/>
                  </a:cubicBezTo>
                  <a:cubicBezTo>
                    <a:pt x="2940" y="924"/>
                    <a:pt x="3013" y="924"/>
                    <a:pt x="3061" y="972"/>
                  </a:cubicBezTo>
                  <a:cubicBezTo>
                    <a:pt x="3061" y="972"/>
                    <a:pt x="3061" y="996"/>
                    <a:pt x="3061" y="996"/>
                  </a:cubicBezTo>
                  <a:cubicBezTo>
                    <a:pt x="3037" y="1142"/>
                    <a:pt x="2745" y="1409"/>
                    <a:pt x="2551" y="1580"/>
                  </a:cubicBezTo>
                  <a:cubicBezTo>
                    <a:pt x="2527" y="1580"/>
                    <a:pt x="2527" y="1604"/>
                    <a:pt x="2527" y="1628"/>
                  </a:cubicBezTo>
                  <a:cubicBezTo>
                    <a:pt x="2551" y="1628"/>
                    <a:pt x="2551" y="1652"/>
                    <a:pt x="2575" y="1652"/>
                  </a:cubicBezTo>
                  <a:cubicBezTo>
                    <a:pt x="2721" y="1652"/>
                    <a:pt x="3134" y="1725"/>
                    <a:pt x="3134" y="1920"/>
                  </a:cubicBezTo>
                  <a:cubicBezTo>
                    <a:pt x="3134" y="2114"/>
                    <a:pt x="2624" y="2163"/>
                    <a:pt x="2430" y="2163"/>
                  </a:cubicBezTo>
                  <a:cubicBezTo>
                    <a:pt x="2430" y="2163"/>
                    <a:pt x="2405" y="2163"/>
                    <a:pt x="2405" y="2187"/>
                  </a:cubicBezTo>
                  <a:cubicBezTo>
                    <a:pt x="2381" y="2211"/>
                    <a:pt x="2381" y="2211"/>
                    <a:pt x="2405" y="2235"/>
                  </a:cubicBezTo>
                  <a:cubicBezTo>
                    <a:pt x="2405" y="2235"/>
                    <a:pt x="2697" y="2551"/>
                    <a:pt x="2527" y="2794"/>
                  </a:cubicBezTo>
                  <a:cubicBezTo>
                    <a:pt x="2503" y="2818"/>
                    <a:pt x="2454" y="2843"/>
                    <a:pt x="2430" y="2843"/>
                  </a:cubicBezTo>
                  <a:cubicBezTo>
                    <a:pt x="2260" y="2843"/>
                    <a:pt x="1992" y="2503"/>
                    <a:pt x="1895" y="2381"/>
                  </a:cubicBezTo>
                  <a:cubicBezTo>
                    <a:pt x="1883" y="2369"/>
                    <a:pt x="1871" y="2363"/>
                    <a:pt x="1862" y="2363"/>
                  </a:cubicBezTo>
                  <a:cubicBezTo>
                    <a:pt x="1853" y="2363"/>
                    <a:pt x="1847" y="2369"/>
                    <a:pt x="1847" y="2381"/>
                  </a:cubicBezTo>
                  <a:cubicBezTo>
                    <a:pt x="1822" y="2381"/>
                    <a:pt x="1798" y="2405"/>
                    <a:pt x="1798" y="2430"/>
                  </a:cubicBezTo>
                  <a:cubicBezTo>
                    <a:pt x="1798" y="2430"/>
                    <a:pt x="1871" y="2964"/>
                    <a:pt x="1579" y="3086"/>
                  </a:cubicBezTo>
                  <a:lnTo>
                    <a:pt x="1507" y="3086"/>
                  </a:lnTo>
                  <a:cubicBezTo>
                    <a:pt x="1312" y="3086"/>
                    <a:pt x="1215" y="2624"/>
                    <a:pt x="1215" y="2454"/>
                  </a:cubicBezTo>
                  <a:cubicBezTo>
                    <a:pt x="1215" y="2430"/>
                    <a:pt x="1191" y="2430"/>
                    <a:pt x="1166" y="2430"/>
                  </a:cubicBezTo>
                  <a:cubicBezTo>
                    <a:pt x="1166" y="2430"/>
                    <a:pt x="1166" y="2454"/>
                    <a:pt x="1166" y="2454"/>
                  </a:cubicBezTo>
                  <a:cubicBezTo>
                    <a:pt x="1045" y="2551"/>
                    <a:pt x="899" y="2624"/>
                    <a:pt x="754" y="2624"/>
                  </a:cubicBezTo>
                  <a:cubicBezTo>
                    <a:pt x="656" y="2624"/>
                    <a:pt x="583" y="2600"/>
                    <a:pt x="511" y="2575"/>
                  </a:cubicBezTo>
                  <a:cubicBezTo>
                    <a:pt x="462" y="2551"/>
                    <a:pt x="413" y="2503"/>
                    <a:pt x="413" y="2454"/>
                  </a:cubicBezTo>
                  <a:cubicBezTo>
                    <a:pt x="389" y="2235"/>
                    <a:pt x="729" y="1871"/>
                    <a:pt x="875" y="1725"/>
                  </a:cubicBezTo>
                  <a:cubicBezTo>
                    <a:pt x="875" y="1701"/>
                    <a:pt x="875" y="1701"/>
                    <a:pt x="875" y="1677"/>
                  </a:cubicBezTo>
                  <a:cubicBezTo>
                    <a:pt x="851" y="1652"/>
                    <a:pt x="826" y="1652"/>
                    <a:pt x="826" y="1652"/>
                  </a:cubicBezTo>
                  <a:lnTo>
                    <a:pt x="705" y="1652"/>
                  </a:lnTo>
                  <a:cubicBezTo>
                    <a:pt x="535" y="1652"/>
                    <a:pt x="195" y="1628"/>
                    <a:pt x="146" y="1409"/>
                  </a:cubicBezTo>
                  <a:cubicBezTo>
                    <a:pt x="122" y="1385"/>
                    <a:pt x="122" y="1361"/>
                    <a:pt x="146" y="1337"/>
                  </a:cubicBezTo>
                  <a:cubicBezTo>
                    <a:pt x="219" y="1215"/>
                    <a:pt x="559" y="1191"/>
                    <a:pt x="826" y="1191"/>
                  </a:cubicBezTo>
                  <a:lnTo>
                    <a:pt x="851" y="1191"/>
                  </a:lnTo>
                  <a:cubicBezTo>
                    <a:pt x="899" y="1167"/>
                    <a:pt x="924" y="1118"/>
                    <a:pt x="875" y="1094"/>
                  </a:cubicBezTo>
                  <a:cubicBezTo>
                    <a:pt x="778" y="1021"/>
                    <a:pt x="511" y="778"/>
                    <a:pt x="511" y="608"/>
                  </a:cubicBezTo>
                  <a:cubicBezTo>
                    <a:pt x="511" y="559"/>
                    <a:pt x="511" y="535"/>
                    <a:pt x="535" y="511"/>
                  </a:cubicBezTo>
                  <a:cubicBezTo>
                    <a:pt x="583" y="486"/>
                    <a:pt x="608" y="462"/>
                    <a:pt x="656" y="462"/>
                  </a:cubicBezTo>
                  <a:cubicBezTo>
                    <a:pt x="899" y="511"/>
                    <a:pt x="1118" y="632"/>
                    <a:pt x="1312" y="778"/>
                  </a:cubicBezTo>
                  <a:lnTo>
                    <a:pt x="1361" y="778"/>
                  </a:lnTo>
                  <a:cubicBezTo>
                    <a:pt x="1385" y="754"/>
                    <a:pt x="1385" y="754"/>
                    <a:pt x="1385" y="729"/>
                  </a:cubicBezTo>
                  <a:cubicBezTo>
                    <a:pt x="1361" y="608"/>
                    <a:pt x="1337" y="268"/>
                    <a:pt x="1434" y="146"/>
                  </a:cubicBezTo>
                  <a:cubicBezTo>
                    <a:pt x="1458" y="98"/>
                    <a:pt x="1507" y="98"/>
                    <a:pt x="1555" y="98"/>
                  </a:cubicBezTo>
                  <a:close/>
                  <a:moveTo>
                    <a:pt x="1531" y="1"/>
                  </a:moveTo>
                  <a:cubicBezTo>
                    <a:pt x="1458" y="1"/>
                    <a:pt x="1385" y="25"/>
                    <a:pt x="1337" y="73"/>
                  </a:cubicBezTo>
                  <a:cubicBezTo>
                    <a:pt x="1239" y="243"/>
                    <a:pt x="1215" y="438"/>
                    <a:pt x="1239" y="632"/>
                  </a:cubicBezTo>
                  <a:cubicBezTo>
                    <a:pt x="1069" y="486"/>
                    <a:pt x="875" y="389"/>
                    <a:pt x="632" y="365"/>
                  </a:cubicBezTo>
                  <a:cubicBezTo>
                    <a:pt x="583" y="365"/>
                    <a:pt x="511" y="389"/>
                    <a:pt x="462" y="413"/>
                  </a:cubicBezTo>
                  <a:cubicBezTo>
                    <a:pt x="413" y="462"/>
                    <a:pt x="389" y="535"/>
                    <a:pt x="389" y="584"/>
                  </a:cubicBezTo>
                  <a:cubicBezTo>
                    <a:pt x="438" y="778"/>
                    <a:pt x="559" y="948"/>
                    <a:pt x="705" y="1069"/>
                  </a:cubicBezTo>
                  <a:cubicBezTo>
                    <a:pt x="511" y="1069"/>
                    <a:pt x="171" y="1118"/>
                    <a:pt x="49" y="1264"/>
                  </a:cubicBezTo>
                  <a:cubicBezTo>
                    <a:pt x="0" y="1312"/>
                    <a:pt x="0" y="1361"/>
                    <a:pt x="0" y="1434"/>
                  </a:cubicBezTo>
                  <a:cubicBezTo>
                    <a:pt x="73" y="1701"/>
                    <a:pt x="462" y="1725"/>
                    <a:pt x="681" y="1725"/>
                  </a:cubicBezTo>
                  <a:cubicBezTo>
                    <a:pt x="511" y="1895"/>
                    <a:pt x="243" y="2211"/>
                    <a:pt x="268" y="2454"/>
                  </a:cubicBezTo>
                  <a:cubicBezTo>
                    <a:pt x="292" y="2527"/>
                    <a:pt x="341" y="2600"/>
                    <a:pt x="413" y="2624"/>
                  </a:cubicBezTo>
                  <a:cubicBezTo>
                    <a:pt x="511" y="2673"/>
                    <a:pt x="608" y="2697"/>
                    <a:pt x="705" y="2697"/>
                  </a:cubicBezTo>
                  <a:cubicBezTo>
                    <a:pt x="851" y="2697"/>
                    <a:pt x="996" y="2648"/>
                    <a:pt x="1118" y="2551"/>
                  </a:cubicBezTo>
                  <a:cubicBezTo>
                    <a:pt x="1166" y="2746"/>
                    <a:pt x="1264" y="3183"/>
                    <a:pt x="1507" y="3183"/>
                  </a:cubicBezTo>
                  <a:cubicBezTo>
                    <a:pt x="1531" y="3183"/>
                    <a:pt x="1579" y="3183"/>
                    <a:pt x="1604" y="3159"/>
                  </a:cubicBezTo>
                  <a:cubicBezTo>
                    <a:pt x="1822" y="3037"/>
                    <a:pt x="1944" y="2794"/>
                    <a:pt x="1895" y="2551"/>
                  </a:cubicBezTo>
                  <a:lnTo>
                    <a:pt x="1895" y="2551"/>
                  </a:lnTo>
                  <a:cubicBezTo>
                    <a:pt x="2041" y="2721"/>
                    <a:pt x="2260" y="2940"/>
                    <a:pt x="2430" y="2940"/>
                  </a:cubicBezTo>
                  <a:cubicBezTo>
                    <a:pt x="2503" y="2940"/>
                    <a:pt x="2551" y="2916"/>
                    <a:pt x="2600" y="2867"/>
                  </a:cubicBezTo>
                  <a:cubicBezTo>
                    <a:pt x="2697" y="2648"/>
                    <a:pt x="2673" y="2405"/>
                    <a:pt x="2527" y="2260"/>
                  </a:cubicBezTo>
                  <a:cubicBezTo>
                    <a:pt x="2745" y="2235"/>
                    <a:pt x="3207" y="2163"/>
                    <a:pt x="3207" y="1920"/>
                  </a:cubicBezTo>
                  <a:cubicBezTo>
                    <a:pt x="3207" y="1677"/>
                    <a:pt x="2867" y="1604"/>
                    <a:pt x="2673" y="1580"/>
                  </a:cubicBezTo>
                  <a:cubicBezTo>
                    <a:pt x="2818" y="1434"/>
                    <a:pt x="3134" y="1191"/>
                    <a:pt x="3134" y="1021"/>
                  </a:cubicBezTo>
                  <a:cubicBezTo>
                    <a:pt x="3134" y="972"/>
                    <a:pt x="3110" y="948"/>
                    <a:pt x="3086" y="899"/>
                  </a:cubicBezTo>
                  <a:cubicBezTo>
                    <a:pt x="3037" y="851"/>
                    <a:pt x="2940" y="826"/>
                    <a:pt x="2867" y="826"/>
                  </a:cubicBezTo>
                  <a:cubicBezTo>
                    <a:pt x="2745" y="826"/>
                    <a:pt x="2624" y="851"/>
                    <a:pt x="2503" y="899"/>
                  </a:cubicBezTo>
                  <a:cubicBezTo>
                    <a:pt x="2551" y="729"/>
                    <a:pt x="2648" y="341"/>
                    <a:pt x="2478" y="195"/>
                  </a:cubicBezTo>
                  <a:cubicBezTo>
                    <a:pt x="2430" y="171"/>
                    <a:pt x="2405" y="146"/>
                    <a:pt x="2357" y="146"/>
                  </a:cubicBezTo>
                  <a:cubicBezTo>
                    <a:pt x="2187" y="146"/>
                    <a:pt x="2017" y="389"/>
                    <a:pt x="1920" y="559"/>
                  </a:cubicBezTo>
                  <a:cubicBezTo>
                    <a:pt x="1895" y="365"/>
                    <a:pt x="1798" y="73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9"/>
            <p:cNvSpPr/>
            <p:nvPr/>
          </p:nvSpPr>
          <p:spPr>
            <a:xfrm>
              <a:off x="-990104" y="1535297"/>
              <a:ext cx="60606" cy="203864"/>
            </a:xfrm>
            <a:custGeom>
              <a:rect b="b" l="l" r="r" t="t"/>
              <a:pathLst>
                <a:path extrusionOk="0" h="5234" w="1556">
                  <a:moveTo>
                    <a:pt x="70" y="1"/>
                  </a:moveTo>
                  <a:cubicBezTo>
                    <a:pt x="64" y="1"/>
                    <a:pt x="56" y="4"/>
                    <a:pt x="49" y="11"/>
                  </a:cubicBezTo>
                  <a:cubicBezTo>
                    <a:pt x="25" y="11"/>
                    <a:pt x="1" y="35"/>
                    <a:pt x="25" y="60"/>
                  </a:cubicBezTo>
                  <a:cubicBezTo>
                    <a:pt x="49" y="108"/>
                    <a:pt x="1458" y="3290"/>
                    <a:pt x="948" y="5185"/>
                  </a:cubicBezTo>
                  <a:cubicBezTo>
                    <a:pt x="948" y="5210"/>
                    <a:pt x="948" y="5234"/>
                    <a:pt x="972" y="5234"/>
                  </a:cubicBezTo>
                  <a:cubicBezTo>
                    <a:pt x="1021" y="5234"/>
                    <a:pt x="1045" y="5234"/>
                    <a:pt x="1045" y="5185"/>
                  </a:cubicBezTo>
                  <a:cubicBezTo>
                    <a:pt x="1555" y="3290"/>
                    <a:pt x="122" y="60"/>
                    <a:pt x="98" y="35"/>
                  </a:cubicBezTo>
                  <a:cubicBezTo>
                    <a:pt x="98" y="18"/>
                    <a:pt x="8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9"/>
            <p:cNvSpPr/>
            <p:nvPr/>
          </p:nvSpPr>
          <p:spPr>
            <a:xfrm>
              <a:off x="-1056319" y="1471965"/>
              <a:ext cx="125886" cy="123394"/>
            </a:xfrm>
            <a:custGeom>
              <a:rect b="b" l="l" r="r" t="t"/>
              <a:pathLst>
                <a:path extrusionOk="0" h="3168" w="3232">
                  <a:moveTo>
                    <a:pt x="1513" y="97"/>
                  </a:moveTo>
                  <a:cubicBezTo>
                    <a:pt x="1527" y="97"/>
                    <a:pt x="1541" y="99"/>
                    <a:pt x="1555" y="107"/>
                  </a:cubicBezTo>
                  <a:cubicBezTo>
                    <a:pt x="1871" y="155"/>
                    <a:pt x="1895" y="714"/>
                    <a:pt x="1895" y="714"/>
                  </a:cubicBezTo>
                  <a:cubicBezTo>
                    <a:pt x="1895" y="738"/>
                    <a:pt x="1895" y="738"/>
                    <a:pt x="1919" y="738"/>
                  </a:cubicBezTo>
                  <a:cubicBezTo>
                    <a:pt x="1926" y="745"/>
                    <a:pt x="1934" y="748"/>
                    <a:pt x="1940" y="748"/>
                  </a:cubicBezTo>
                  <a:cubicBezTo>
                    <a:pt x="1956" y="748"/>
                    <a:pt x="1968" y="731"/>
                    <a:pt x="1968" y="714"/>
                  </a:cubicBezTo>
                  <a:cubicBezTo>
                    <a:pt x="2065" y="544"/>
                    <a:pt x="2259" y="228"/>
                    <a:pt x="2381" y="228"/>
                  </a:cubicBezTo>
                  <a:cubicBezTo>
                    <a:pt x="2405" y="228"/>
                    <a:pt x="2430" y="252"/>
                    <a:pt x="2454" y="252"/>
                  </a:cubicBezTo>
                  <a:cubicBezTo>
                    <a:pt x="2600" y="398"/>
                    <a:pt x="2478" y="811"/>
                    <a:pt x="2430" y="957"/>
                  </a:cubicBezTo>
                  <a:cubicBezTo>
                    <a:pt x="2405" y="957"/>
                    <a:pt x="2405" y="981"/>
                    <a:pt x="2430" y="1005"/>
                  </a:cubicBezTo>
                  <a:lnTo>
                    <a:pt x="2478" y="1005"/>
                  </a:lnTo>
                  <a:cubicBezTo>
                    <a:pt x="2600" y="933"/>
                    <a:pt x="2745" y="908"/>
                    <a:pt x="2891" y="908"/>
                  </a:cubicBezTo>
                  <a:cubicBezTo>
                    <a:pt x="2940" y="908"/>
                    <a:pt x="3013" y="908"/>
                    <a:pt x="3061" y="957"/>
                  </a:cubicBezTo>
                  <a:cubicBezTo>
                    <a:pt x="3061" y="957"/>
                    <a:pt x="3061" y="981"/>
                    <a:pt x="3061" y="981"/>
                  </a:cubicBezTo>
                  <a:cubicBezTo>
                    <a:pt x="3037" y="1127"/>
                    <a:pt x="2745" y="1394"/>
                    <a:pt x="2551" y="1540"/>
                  </a:cubicBezTo>
                  <a:cubicBezTo>
                    <a:pt x="2551" y="1564"/>
                    <a:pt x="2527" y="1588"/>
                    <a:pt x="2527" y="1588"/>
                  </a:cubicBezTo>
                  <a:cubicBezTo>
                    <a:pt x="2551" y="1613"/>
                    <a:pt x="2551" y="1637"/>
                    <a:pt x="2575" y="1637"/>
                  </a:cubicBezTo>
                  <a:cubicBezTo>
                    <a:pt x="2575" y="1637"/>
                    <a:pt x="3134" y="1710"/>
                    <a:pt x="3134" y="1904"/>
                  </a:cubicBezTo>
                  <a:cubicBezTo>
                    <a:pt x="3134" y="2099"/>
                    <a:pt x="2624" y="2147"/>
                    <a:pt x="2454" y="2147"/>
                  </a:cubicBezTo>
                  <a:cubicBezTo>
                    <a:pt x="2430" y="2147"/>
                    <a:pt x="2405" y="2147"/>
                    <a:pt x="2405" y="2171"/>
                  </a:cubicBezTo>
                  <a:cubicBezTo>
                    <a:pt x="2381" y="2171"/>
                    <a:pt x="2381" y="2196"/>
                    <a:pt x="2405" y="2220"/>
                  </a:cubicBezTo>
                  <a:cubicBezTo>
                    <a:pt x="2405" y="2220"/>
                    <a:pt x="2697" y="2536"/>
                    <a:pt x="2527" y="2779"/>
                  </a:cubicBezTo>
                  <a:cubicBezTo>
                    <a:pt x="2502" y="2803"/>
                    <a:pt x="2478" y="2827"/>
                    <a:pt x="2430" y="2827"/>
                  </a:cubicBezTo>
                  <a:cubicBezTo>
                    <a:pt x="2259" y="2827"/>
                    <a:pt x="1992" y="2487"/>
                    <a:pt x="1895" y="2341"/>
                  </a:cubicBezTo>
                  <a:cubicBezTo>
                    <a:pt x="1895" y="2341"/>
                    <a:pt x="1884" y="2331"/>
                    <a:pt x="1870" y="2331"/>
                  </a:cubicBezTo>
                  <a:cubicBezTo>
                    <a:pt x="1863" y="2331"/>
                    <a:pt x="1855" y="2333"/>
                    <a:pt x="1846" y="2341"/>
                  </a:cubicBezTo>
                  <a:cubicBezTo>
                    <a:pt x="1822" y="2341"/>
                    <a:pt x="1822" y="2366"/>
                    <a:pt x="1822" y="2390"/>
                  </a:cubicBezTo>
                  <a:cubicBezTo>
                    <a:pt x="1822" y="2390"/>
                    <a:pt x="1895" y="2924"/>
                    <a:pt x="1579" y="3046"/>
                  </a:cubicBezTo>
                  <a:lnTo>
                    <a:pt x="1531" y="3046"/>
                  </a:lnTo>
                  <a:cubicBezTo>
                    <a:pt x="1336" y="3046"/>
                    <a:pt x="1239" y="2609"/>
                    <a:pt x="1215" y="2439"/>
                  </a:cubicBezTo>
                  <a:cubicBezTo>
                    <a:pt x="1215" y="2414"/>
                    <a:pt x="1191" y="2414"/>
                    <a:pt x="1191" y="2414"/>
                  </a:cubicBezTo>
                  <a:lnTo>
                    <a:pt x="1142" y="2414"/>
                  </a:lnTo>
                  <a:cubicBezTo>
                    <a:pt x="1021" y="2512"/>
                    <a:pt x="875" y="2584"/>
                    <a:pt x="705" y="2584"/>
                  </a:cubicBezTo>
                  <a:cubicBezTo>
                    <a:pt x="632" y="2584"/>
                    <a:pt x="535" y="2560"/>
                    <a:pt x="462" y="2536"/>
                  </a:cubicBezTo>
                  <a:cubicBezTo>
                    <a:pt x="413" y="2512"/>
                    <a:pt x="389" y="2463"/>
                    <a:pt x="365" y="2414"/>
                  </a:cubicBezTo>
                  <a:cubicBezTo>
                    <a:pt x="340" y="2220"/>
                    <a:pt x="705" y="1831"/>
                    <a:pt x="826" y="1686"/>
                  </a:cubicBezTo>
                  <a:cubicBezTo>
                    <a:pt x="851" y="1661"/>
                    <a:pt x="826" y="1613"/>
                    <a:pt x="802" y="1613"/>
                  </a:cubicBezTo>
                  <a:lnTo>
                    <a:pt x="656" y="1613"/>
                  </a:lnTo>
                  <a:cubicBezTo>
                    <a:pt x="510" y="1613"/>
                    <a:pt x="170" y="1588"/>
                    <a:pt x="122" y="1394"/>
                  </a:cubicBezTo>
                  <a:cubicBezTo>
                    <a:pt x="122" y="1370"/>
                    <a:pt x="122" y="1345"/>
                    <a:pt x="146" y="1321"/>
                  </a:cubicBezTo>
                  <a:cubicBezTo>
                    <a:pt x="219" y="1200"/>
                    <a:pt x="559" y="1175"/>
                    <a:pt x="826" y="1175"/>
                  </a:cubicBezTo>
                  <a:lnTo>
                    <a:pt x="875" y="1175"/>
                  </a:lnTo>
                  <a:cubicBezTo>
                    <a:pt x="875" y="1175"/>
                    <a:pt x="899" y="1151"/>
                    <a:pt x="923" y="1151"/>
                  </a:cubicBezTo>
                  <a:cubicBezTo>
                    <a:pt x="923" y="1127"/>
                    <a:pt x="899" y="1103"/>
                    <a:pt x="899" y="1078"/>
                  </a:cubicBezTo>
                  <a:cubicBezTo>
                    <a:pt x="802" y="1005"/>
                    <a:pt x="510" y="762"/>
                    <a:pt x="510" y="592"/>
                  </a:cubicBezTo>
                  <a:cubicBezTo>
                    <a:pt x="510" y="568"/>
                    <a:pt x="535" y="520"/>
                    <a:pt x="559" y="495"/>
                  </a:cubicBezTo>
                  <a:cubicBezTo>
                    <a:pt x="583" y="471"/>
                    <a:pt x="632" y="471"/>
                    <a:pt x="680" y="471"/>
                  </a:cubicBezTo>
                  <a:cubicBezTo>
                    <a:pt x="899" y="520"/>
                    <a:pt x="1142" y="617"/>
                    <a:pt x="1312" y="762"/>
                  </a:cubicBezTo>
                  <a:cubicBezTo>
                    <a:pt x="1324" y="775"/>
                    <a:pt x="1336" y="781"/>
                    <a:pt x="1345" y="781"/>
                  </a:cubicBezTo>
                  <a:cubicBezTo>
                    <a:pt x="1355" y="781"/>
                    <a:pt x="1361" y="775"/>
                    <a:pt x="1361" y="762"/>
                  </a:cubicBezTo>
                  <a:cubicBezTo>
                    <a:pt x="1385" y="762"/>
                    <a:pt x="1409" y="738"/>
                    <a:pt x="1385" y="714"/>
                  </a:cubicBezTo>
                  <a:cubicBezTo>
                    <a:pt x="1361" y="592"/>
                    <a:pt x="1336" y="252"/>
                    <a:pt x="1434" y="131"/>
                  </a:cubicBezTo>
                  <a:cubicBezTo>
                    <a:pt x="1451" y="114"/>
                    <a:pt x="1480" y="97"/>
                    <a:pt x="1513" y="97"/>
                  </a:cubicBezTo>
                  <a:close/>
                  <a:moveTo>
                    <a:pt x="1497" y="0"/>
                  </a:moveTo>
                  <a:cubicBezTo>
                    <a:pt x="1437" y="0"/>
                    <a:pt x="1373" y="28"/>
                    <a:pt x="1336" y="82"/>
                  </a:cubicBezTo>
                  <a:cubicBezTo>
                    <a:pt x="1263" y="252"/>
                    <a:pt x="1215" y="447"/>
                    <a:pt x="1263" y="617"/>
                  </a:cubicBezTo>
                  <a:cubicBezTo>
                    <a:pt x="1093" y="471"/>
                    <a:pt x="875" y="398"/>
                    <a:pt x="656" y="349"/>
                  </a:cubicBezTo>
                  <a:cubicBezTo>
                    <a:pt x="583" y="349"/>
                    <a:pt x="535" y="374"/>
                    <a:pt x="462" y="422"/>
                  </a:cubicBezTo>
                  <a:cubicBezTo>
                    <a:pt x="413" y="447"/>
                    <a:pt x="389" y="520"/>
                    <a:pt x="389" y="568"/>
                  </a:cubicBezTo>
                  <a:cubicBezTo>
                    <a:pt x="413" y="762"/>
                    <a:pt x="608" y="957"/>
                    <a:pt x="729" y="1054"/>
                  </a:cubicBezTo>
                  <a:cubicBezTo>
                    <a:pt x="510" y="1078"/>
                    <a:pt x="170" y="1103"/>
                    <a:pt x="49" y="1248"/>
                  </a:cubicBezTo>
                  <a:cubicBezTo>
                    <a:pt x="25" y="1297"/>
                    <a:pt x="0" y="1370"/>
                    <a:pt x="25" y="1418"/>
                  </a:cubicBezTo>
                  <a:cubicBezTo>
                    <a:pt x="73" y="1686"/>
                    <a:pt x="462" y="1710"/>
                    <a:pt x="680" y="1710"/>
                  </a:cubicBezTo>
                  <a:cubicBezTo>
                    <a:pt x="535" y="1880"/>
                    <a:pt x="243" y="2220"/>
                    <a:pt x="292" y="2439"/>
                  </a:cubicBezTo>
                  <a:cubicBezTo>
                    <a:pt x="292" y="2536"/>
                    <a:pt x="340" y="2584"/>
                    <a:pt x="438" y="2633"/>
                  </a:cubicBezTo>
                  <a:cubicBezTo>
                    <a:pt x="510" y="2682"/>
                    <a:pt x="608" y="2706"/>
                    <a:pt x="705" y="2706"/>
                  </a:cubicBezTo>
                  <a:cubicBezTo>
                    <a:pt x="875" y="2682"/>
                    <a:pt x="1021" y="2633"/>
                    <a:pt x="1142" y="2560"/>
                  </a:cubicBezTo>
                  <a:cubicBezTo>
                    <a:pt x="1166" y="2730"/>
                    <a:pt x="1263" y="3167"/>
                    <a:pt x="1531" y="3167"/>
                  </a:cubicBezTo>
                  <a:lnTo>
                    <a:pt x="1628" y="3167"/>
                  </a:lnTo>
                  <a:cubicBezTo>
                    <a:pt x="1822" y="3046"/>
                    <a:pt x="1944" y="2803"/>
                    <a:pt x="1919" y="2560"/>
                  </a:cubicBezTo>
                  <a:lnTo>
                    <a:pt x="1919" y="2560"/>
                  </a:lnTo>
                  <a:cubicBezTo>
                    <a:pt x="2041" y="2706"/>
                    <a:pt x="2259" y="2949"/>
                    <a:pt x="2454" y="2949"/>
                  </a:cubicBezTo>
                  <a:cubicBezTo>
                    <a:pt x="2502" y="2949"/>
                    <a:pt x="2575" y="2900"/>
                    <a:pt x="2600" y="2852"/>
                  </a:cubicBezTo>
                  <a:cubicBezTo>
                    <a:pt x="2721" y="2657"/>
                    <a:pt x="2697" y="2414"/>
                    <a:pt x="2551" y="2244"/>
                  </a:cubicBezTo>
                  <a:cubicBezTo>
                    <a:pt x="2745" y="2220"/>
                    <a:pt x="3231" y="2147"/>
                    <a:pt x="3231" y="1904"/>
                  </a:cubicBezTo>
                  <a:cubicBezTo>
                    <a:pt x="3231" y="1661"/>
                    <a:pt x="2891" y="1588"/>
                    <a:pt x="2697" y="1564"/>
                  </a:cubicBezTo>
                  <a:cubicBezTo>
                    <a:pt x="2842" y="1443"/>
                    <a:pt x="3134" y="1175"/>
                    <a:pt x="3134" y="1005"/>
                  </a:cubicBezTo>
                  <a:cubicBezTo>
                    <a:pt x="3134" y="981"/>
                    <a:pt x="3134" y="933"/>
                    <a:pt x="3110" y="908"/>
                  </a:cubicBezTo>
                  <a:cubicBezTo>
                    <a:pt x="3055" y="854"/>
                    <a:pt x="3000" y="826"/>
                    <a:pt x="2935" y="826"/>
                  </a:cubicBezTo>
                  <a:cubicBezTo>
                    <a:pt x="2914" y="826"/>
                    <a:pt x="2891" y="829"/>
                    <a:pt x="2867" y="835"/>
                  </a:cubicBezTo>
                  <a:cubicBezTo>
                    <a:pt x="2745" y="835"/>
                    <a:pt x="2624" y="860"/>
                    <a:pt x="2527" y="884"/>
                  </a:cubicBezTo>
                  <a:cubicBezTo>
                    <a:pt x="2575" y="714"/>
                    <a:pt x="2672" y="349"/>
                    <a:pt x="2478" y="179"/>
                  </a:cubicBezTo>
                  <a:cubicBezTo>
                    <a:pt x="2454" y="155"/>
                    <a:pt x="2405" y="155"/>
                    <a:pt x="2381" y="131"/>
                  </a:cubicBezTo>
                  <a:cubicBezTo>
                    <a:pt x="2211" y="131"/>
                    <a:pt x="2041" y="374"/>
                    <a:pt x="1944" y="544"/>
                  </a:cubicBezTo>
                  <a:cubicBezTo>
                    <a:pt x="1919" y="349"/>
                    <a:pt x="1822" y="58"/>
                    <a:pt x="1555" y="9"/>
                  </a:cubicBezTo>
                  <a:cubicBezTo>
                    <a:pt x="1537" y="3"/>
                    <a:pt x="1517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9"/>
            <p:cNvSpPr/>
            <p:nvPr/>
          </p:nvSpPr>
          <p:spPr>
            <a:xfrm>
              <a:off x="-933315" y="1418369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29" y="1"/>
                  </a:moveTo>
                  <a:cubicBezTo>
                    <a:pt x="340" y="1"/>
                    <a:pt x="0" y="317"/>
                    <a:pt x="0" y="705"/>
                  </a:cubicBezTo>
                  <a:cubicBezTo>
                    <a:pt x="0" y="1094"/>
                    <a:pt x="340" y="1410"/>
                    <a:pt x="729" y="1410"/>
                  </a:cubicBezTo>
                  <a:cubicBezTo>
                    <a:pt x="1118" y="1410"/>
                    <a:pt x="1434" y="1094"/>
                    <a:pt x="1434" y="705"/>
                  </a:cubicBezTo>
                  <a:cubicBezTo>
                    <a:pt x="1434" y="317"/>
                    <a:pt x="1118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9"/>
            <p:cNvSpPr/>
            <p:nvPr/>
          </p:nvSpPr>
          <p:spPr>
            <a:xfrm>
              <a:off x="-1021303" y="1507331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05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1093"/>
                    <a:pt x="316" y="1409"/>
                    <a:pt x="705" y="1409"/>
                  </a:cubicBezTo>
                  <a:cubicBezTo>
                    <a:pt x="1118" y="1409"/>
                    <a:pt x="1433" y="1093"/>
                    <a:pt x="1433" y="705"/>
                  </a:cubicBezTo>
                  <a:cubicBezTo>
                    <a:pt x="1433" y="316"/>
                    <a:pt x="1118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9"/>
            <p:cNvSpPr/>
            <p:nvPr/>
          </p:nvSpPr>
          <p:spPr>
            <a:xfrm>
              <a:off x="-1029833" y="1690513"/>
              <a:ext cx="173717" cy="64034"/>
            </a:xfrm>
            <a:custGeom>
              <a:rect b="b" l="l" r="r" t="t"/>
              <a:pathLst>
                <a:path extrusionOk="0" h="1644" w="4460">
                  <a:moveTo>
                    <a:pt x="2533" y="0"/>
                  </a:moveTo>
                  <a:cubicBezTo>
                    <a:pt x="2511" y="0"/>
                    <a:pt x="2492" y="11"/>
                    <a:pt x="2478" y="34"/>
                  </a:cubicBezTo>
                  <a:cubicBezTo>
                    <a:pt x="2308" y="253"/>
                    <a:pt x="1920" y="763"/>
                    <a:pt x="1920" y="763"/>
                  </a:cubicBezTo>
                  <a:cubicBezTo>
                    <a:pt x="1920" y="763"/>
                    <a:pt x="1830" y="97"/>
                    <a:pt x="1603" y="97"/>
                  </a:cubicBezTo>
                  <a:cubicBezTo>
                    <a:pt x="1567" y="97"/>
                    <a:pt x="1526" y="115"/>
                    <a:pt x="1482" y="156"/>
                  </a:cubicBezTo>
                  <a:cubicBezTo>
                    <a:pt x="1288" y="350"/>
                    <a:pt x="1094" y="544"/>
                    <a:pt x="924" y="739"/>
                  </a:cubicBezTo>
                  <a:cubicBezTo>
                    <a:pt x="924" y="739"/>
                    <a:pt x="672" y="73"/>
                    <a:pt x="493" y="73"/>
                  </a:cubicBezTo>
                  <a:cubicBezTo>
                    <a:pt x="464" y="73"/>
                    <a:pt x="437" y="91"/>
                    <a:pt x="413" y="131"/>
                  </a:cubicBezTo>
                  <a:cubicBezTo>
                    <a:pt x="243" y="617"/>
                    <a:pt x="98" y="1103"/>
                    <a:pt x="0" y="1613"/>
                  </a:cubicBezTo>
                  <a:cubicBezTo>
                    <a:pt x="0" y="1613"/>
                    <a:pt x="1039" y="1644"/>
                    <a:pt x="2099" y="1644"/>
                  </a:cubicBezTo>
                  <a:cubicBezTo>
                    <a:pt x="3158" y="1644"/>
                    <a:pt x="4239" y="1613"/>
                    <a:pt x="4324" y="1492"/>
                  </a:cubicBezTo>
                  <a:cubicBezTo>
                    <a:pt x="4459" y="1289"/>
                    <a:pt x="4115" y="108"/>
                    <a:pt x="3813" y="108"/>
                  </a:cubicBezTo>
                  <a:cubicBezTo>
                    <a:pt x="3789" y="108"/>
                    <a:pt x="3765" y="115"/>
                    <a:pt x="3741" y="131"/>
                  </a:cubicBezTo>
                  <a:cubicBezTo>
                    <a:pt x="3523" y="350"/>
                    <a:pt x="3353" y="642"/>
                    <a:pt x="3280" y="933"/>
                  </a:cubicBezTo>
                  <a:cubicBezTo>
                    <a:pt x="3280" y="933"/>
                    <a:pt x="2744" y="0"/>
                    <a:pt x="25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" name="Google Shape;1331;p29"/>
          <p:cNvGrpSpPr/>
          <p:nvPr/>
        </p:nvGrpSpPr>
        <p:grpSpPr>
          <a:xfrm rot="9492052">
            <a:off x="176999" y="137425"/>
            <a:ext cx="537861" cy="555870"/>
            <a:chOff x="5294267" y="4624350"/>
            <a:chExt cx="383004" cy="395854"/>
          </a:xfrm>
        </p:grpSpPr>
        <p:sp>
          <p:nvSpPr>
            <p:cNvPr id="1332" name="Google Shape;1332;p29"/>
            <p:cNvSpPr/>
            <p:nvPr/>
          </p:nvSpPr>
          <p:spPr>
            <a:xfrm>
              <a:off x="5358550" y="4859712"/>
              <a:ext cx="58369" cy="160492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9"/>
            <p:cNvSpPr/>
            <p:nvPr/>
          </p:nvSpPr>
          <p:spPr>
            <a:xfrm>
              <a:off x="5294267" y="4894594"/>
              <a:ext cx="175454" cy="68546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9"/>
            <p:cNvSpPr/>
            <p:nvPr/>
          </p:nvSpPr>
          <p:spPr>
            <a:xfrm>
              <a:off x="5310447" y="4883895"/>
              <a:ext cx="150836" cy="94033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9"/>
            <p:cNvSpPr/>
            <p:nvPr/>
          </p:nvSpPr>
          <p:spPr>
            <a:xfrm>
              <a:off x="5340805" y="4845446"/>
              <a:ext cx="97252" cy="157795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9"/>
            <p:cNvSpPr/>
            <p:nvPr/>
          </p:nvSpPr>
          <p:spPr>
            <a:xfrm>
              <a:off x="5499297" y="4624350"/>
              <a:ext cx="175454" cy="150575"/>
            </a:xfrm>
            <a:custGeom>
              <a:rect b="b" l="l" r="r" t="t"/>
              <a:pathLst>
                <a:path extrusionOk="0" h="1731" w="2017">
                  <a:moveTo>
                    <a:pt x="1166" y="175"/>
                  </a:moveTo>
                  <a:cubicBezTo>
                    <a:pt x="1555" y="175"/>
                    <a:pt x="1871" y="467"/>
                    <a:pt x="1871" y="856"/>
                  </a:cubicBezTo>
                  <a:cubicBezTo>
                    <a:pt x="1871" y="1285"/>
                    <a:pt x="1511" y="1569"/>
                    <a:pt x="1144" y="1569"/>
                  </a:cubicBezTo>
                  <a:cubicBezTo>
                    <a:pt x="971" y="1569"/>
                    <a:pt x="796" y="1506"/>
                    <a:pt x="656" y="1366"/>
                  </a:cubicBezTo>
                  <a:cubicBezTo>
                    <a:pt x="219" y="929"/>
                    <a:pt x="534" y="175"/>
                    <a:pt x="1166" y="175"/>
                  </a:cubicBezTo>
                  <a:close/>
                  <a:moveTo>
                    <a:pt x="1142" y="1"/>
                  </a:moveTo>
                  <a:cubicBezTo>
                    <a:pt x="930" y="1"/>
                    <a:pt x="714" y="77"/>
                    <a:pt x="534" y="248"/>
                  </a:cubicBezTo>
                  <a:cubicBezTo>
                    <a:pt x="0" y="807"/>
                    <a:pt x="389" y="1730"/>
                    <a:pt x="1166" y="1730"/>
                  </a:cubicBezTo>
                  <a:cubicBezTo>
                    <a:pt x="1628" y="1730"/>
                    <a:pt x="2016" y="1342"/>
                    <a:pt x="2016" y="856"/>
                  </a:cubicBezTo>
                  <a:cubicBezTo>
                    <a:pt x="2016" y="344"/>
                    <a:pt x="1590" y="1"/>
                    <a:pt x="1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9"/>
            <p:cNvSpPr/>
            <p:nvPr/>
          </p:nvSpPr>
          <p:spPr>
            <a:xfrm>
              <a:off x="5615653" y="4833656"/>
              <a:ext cx="32352" cy="88957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9"/>
            <p:cNvSpPr/>
            <p:nvPr/>
          </p:nvSpPr>
          <p:spPr>
            <a:xfrm>
              <a:off x="5580022" y="4852990"/>
              <a:ext cx="97250" cy="37993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9"/>
            <p:cNvSpPr/>
            <p:nvPr/>
          </p:nvSpPr>
          <p:spPr>
            <a:xfrm>
              <a:off x="5588990" y="4847059"/>
              <a:ext cx="83605" cy="52120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9"/>
            <p:cNvSpPr/>
            <p:nvPr/>
          </p:nvSpPr>
          <p:spPr>
            <a:xfrm>
              <a:off x="5605817" y="4825749"/>
              <a:ext cx="53904" cy="87462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" name="Google Shape;1341;p29"/>
          <p:cNvGrpSpPr/>
          <p:nvPr/>
        </p:nvGrpSpPr>
        <p:grpSpPr>
          <a:xfrm>
            <a:off x="8484889" y="4502991"/>
            <a:ext cx="604654" cy="578037"/>
            <a:chOff x="122839" y="125316"/>
            <a:chExt cx="604654" cy="578037"/>
          </a:xfrm>
        </p:grpSpPr>
        <p:sp>
          <p:nvSpPr>
            <p:cNvPr id="1342" name="Google Shape;1342;p29"/>
            <p:cNvSpPr/>
            <p:nvPr/>
          </p:nvSpPr>
          <p:spPr>
            <a:xfrm rot="10232062">
              <a:off x="183718" y="463675"/>
              <a:ext cx="246284" cy="220932"/>
            </a:xfrm>
            <a:custGeom>
              <a:rect b="b" l="l" r="r" t="t"/>
              <a:pathLst>
                <a:path extrusionOk="0" h="2593" w="2891">
                  <a:moveTo>
                    <a:pt x="2397" y="0"/>
                  </a:moveTo>
                  <a:cubicBezTo>
                    <a:pt x="2197" y="0"/>
                    <a:pt x="1879" y="238"/>
                    <a:pt x="1117" y="367"/>
                  </a:cubicBezTo>
                  <a:cubicBezTo>
                    <a:pt x="0" y="586"/>
                    <a:pt x="389" y="2213"/>
                    <a:pt x="389" y="2335"/>
                  </a:cubicBezTo>
                  <a:cubicBezTo>
                    <a:pt x="672" y="2505"/>
                    <a:pt x="988" y="2592"/>
                    <a:pt x="1309" y="2592"/>
                  </a:cubicBezTo>
                  <a:cubicBezTo>
                    <a:pt x="1538" y="2592"/>
                    <a:pt x="1769" y="2547"/>
                    <a:pt x="1992" y="2456"/>
                  </a:cubicBezTo>
                  <a:cubicBezTo>
                    <a:pt x="2891" y="2092"/>
                    <a:pt x="2891" y="683"/>
                    <a:pt x="2648" y="221"/>
                  </a:cubicBezTo>
                  <a:cubicBezTo>
                    <a:pt x="2567" y="59"/>
                    <a:pt x="2497" y="0"/>
                    <a:pt x="23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9"/>
            <p:cNvSpPr/>
            <p:nvPr/>
          </p:nvSpPr>
          <p:spPr>
            <a:xfrm rot="10232062">
              <a:off x="259551" y="505895"/>
              <a:ext cx="122162" cy="100199"/>
            </a:xfrm>
            <a:custGeom>
              <a:rect b="b" l="l" r="r" t="t"/>
              <a:pathLst>
                <a:path extrusionOk="0" h="1176" w="1434">
                  <a:moveTo>
                    <a:pt x="1347" y="0"/>
                  </a:moveTo>
                  <a:cubicBezTo>
                    <a:pt x="1312" y="0"/>
                    <a:pt x="1281" y="23"/>
                    <a:pt x="1264" y="58"/>
                  </a:cubicBezTo>
                  <a:cubicBezTo>
                    <a:pt x="1069" y="520"/>
                    <a:pt x="49" y="1030"/>
                    <a:pt x="49" y="1030"/>
                  </a:cubicBezTo>
                  <a:cubicBezTo>
                    <a:pt x="25" y="1054"/>
                    <a:pt x="0" y="1103"/>
                    <a:pt x="25" y="1151"/>
                  </a:cubicBezTo>
                  <a:cubicBezTo>
                    <a:pt x="49" y="1176"/>
                    <a:pt x="73" y="1176"/>
                    <a:pt x="98" y="1176"/>
                  </a:cubicBezTo>
                  <a:lnTo>
                    <a:pt x="122" y="1176"/>
                  </a:lnTo>
                  <a:cubicBezTo>
                    <a:pt x="171" y="1151"/>
                    <a:pt x="1166" y="641"/>
                    <a:pt x="1409" y="107"/>
                  </a:cubicBezTo>
                  <a:cubicBezTo>
                    <a:pt x="1434" y="82"/>
                    <a:pt x="1409" y="34"/>
                    <a:pt x="1385" y="10"/>
                  </a:cubicBezTo>
                  <a:cubicBezTo>
                    <a:pt x="1372" y="3"/>
                    <a:pt x="1359" y="0"/>
                    <a:pt x="1347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9"/>
            <p:cNvSpPr/>
            <p:nvPr/>
          </p:nvSpPr>
          <p:spPr>
            <a:xfrm rot="10232062">
              <a:off x="138246" y="172035"/>
              <a:ext cx="254633" cy="208407"/>
            </a:xfrm>
            <a:custGeom>
              <a:rect b="b" l="l" r="r" t="t"/>
              <a:pathLst>
                <a:path extrusionOk="0" h="2446" w="2989">
                  <a:moveTo>
                    <a:pt x="1122" y="0"/>
                  </a:moveTo>
                  <a:cubicBezTo>
                    <a:pt x="708" y="0"/>
                    <a:pt x="337" y="106"/>
                    <a:pt x="292" y="117"/>
                  </a:cubicBezTo>
                  <a:cubicBezTo>
                    <a:pt x="25" y="628"/>
                    <a:pt x="0" y="1211"/>
                    <a:pt x="267" y="1721"/>
                  </a:cubicBezTo>
                  <a:cubicBezTo>
                    <a:pt x="520" y="2255"/>
                    <a:pt x="1145" y="2445"/>
                    <a:pt x="1692" y="2445"/>
                  </a:cubicBezTo>
                  <a:cubicBezTo>
                    <a:pt x="2040" y="2445"/>
                    <a:pt x="2357" y="2368"/>
                    <a:pt x="2527" y="2255"/>
                  </a:cubicBezTo>
                  <a:cubicBezTo>
                    <a:pt x="2988" y="1939"/>
                    <a:pt x="2551" y="1842"/>
                    <a:pt x="2284" y="725"/>
                  </a:cubicBezTo>
                  <a:cubicBezTo>
                    <a:pt x="2128" y="140"/>
                    <a:pt x="1597" y="0"/>
                    <a:pt x="1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9"/>
            <p:cNvSpPr/>
            <p:nvPr/>
          </p:nvSpPr>
          <p:spPr>
            <a:xfrm rot="10232062">
              <a:off x="241030" y="237329"/>
              <a:ext cx="109810" cy="114769"/>
            </a:xfrm>
            <a:custGeom>
              <a:rect b="b" l="l" r="r" t="t"/>
              <a:pathLst>
                <a:path extrusionOk="0" h="1347" w="1289">
                  <a:moveTo>
                    <a:pt x="91" y="0"/>
                  </a:moveTo>
                  <a:cubicBezTo>
                    <a:pt x="78" y="0"/>
                    <a:pt x="64" y="3"/>
                    <a:pt x="49" y="11"/>
                  </a:cubicBezTo>
                  <a:cubicBezTo>
                    <a:pt x="1" y="35"/>
                    <a:pt x="1" y="83"/>
                    <a:pt x="25" y="132"/>
                  </a:cubicBezTo>
                  <a:cubicBezTo>
                    <a:pt x="49" y="156"/>
                    <a:pt x="632" y="1128"/>
                    <a:pt x="1167" y="1347"/>
                  </a:cubicBezTo>
                  <a:lnTo>
                    <a:pt x="1191" y="1347"/>
                  </a:lnTo>
                  <a:cubicBezTo>
                    <a:pt x="1215" y="1347"/>
                    <a:pt x="1240" y="1322"/>
                    <a:pt x="1264" y="1298"/>
                  </a:cubicBezTo>
                  <a:cubicBezTo>
                    <a:pt x="1288" y="1249"/>
                    <a:pt x="1264" y="1201"/>
                    <a:pt x="1215" y="1201"/>
                  </a:cubicBezTo>
                  <a:cubicBezTo>
                    <a:pt x="754" y="1006"/>
                    <a:pt x="171" y="35"/>
                    <a:pt x="171" y="35"/>
                  </a:cubicBezTo>
                  <a:cubicBezTo>
                    <a:pt x="154" y="18"/>
                    <a:pt x="124" y="0"/>
                    <a:pt x="91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9"/>
            <p:cNvSpPr/>
            <p:nvPr/>
          </p:nvSpPr>
          <p:spPr>
            <a:xfrm rot="10232062">
              <a:off x="467454" y="143954"/>
              <a:ext cx="244239" cy="212326"/>
            </a:xfrm>
            <a:custGeom>
              <a:rect b="b" l="l" r="r" t="t"/>
              <a:pathLst>
                <a:path extrusionOk="0" h="2492" w="2867">
                  <a:moveTo>
                    <a:pt x="1588" y="0"/>
                  </a:moveTo>
                  <a:cubicBezTo>
                    <a:pt x="1396" y="0"/>
                    <a:pt x="1204" y="32"/>
                    <a:pt x="1021" y="99"/>
                  </a:cubicBezTo>
                  <a:cubicBezTo>
                    <a:pt x="122" y="391"/>
                    <a:pt x="0" y="1775"/>
                    <a:pt x="195" y="2261"/>
                  </a:cubicBezTo>
                  <a:cubicBezTo>
                    <a:pt x="272" y="2432"/>
                    <a:pt x="340" y="2492"/>
                    <a:pt x="447" y="2492"/>
                  </a:cubicBezTo>
                  <a:cubicBezTo>
                    <a:pt x="643" y="2492"/>
                    <a:pt x="970" y="2291"/>
                    <a:pt x="1725" y="2213"/>
                  </a:cubicBezTo>
                  <a:cubicBezTo>
                    <a:pt x="2867" y="2115"/>
                    <a:pt x="2624" y="439"/>
                    <a:pt x="2624" y="342"/>
                  </a:cubicBezTo>
                  <a:cubicBezTo>
                    <a:pt x="2321" y="119"/>
                    <a:pt x="1955" y="0"/>
                    <a:pt x="1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9"/>
            <p:cNvSpPr/>
            <p:nvPr/>
          </p:nvSpPr>
          <p:spPr>
            <a:xfrm rot="10232062">
              <a:off x="506806" y="218606"/>
              <a:ext cx="128381" cy="91934"/>
            </a:xfrm>
            <a:custGeom>
              <a:rect b="b" l="l" r="r" t="t"/>
              <a:pathLst>
                <a:path extrusionOk="0" h="1079" w="1507">
                  <a:moveTo>
                    <a:pt x="1423" y="0"/>
                  </a:moveTo>
                  <a:cubicBezTo>
                    <a:pt x="1411" y="0"/>
                    <a:pt x="1398" y="3"/>
                    <a:pt x="1385" y="10"/>
                  </a:cubicBezTo>
                  <a:cubicBezTo>
                    <a:pt x="1336" y="34"/>
                    <a:pt x="292" y="471"/>
                    <a:pt x="25" y="957"/>
                  </a:cubicBezTo>
                  <a:cubicBezTo>
                    <a:pt x="0" y="1006"/>
                    <a:pt x="0" y="1054"/>
                    <a:pt x="49" y="1079"/>
                  </a:cubicBezTo>
                  <a:lnTo>
                    <a:pt x="98" y="1079"/>
                  </a:lnTo>
                  <a:cubicBezTo>
                    <a:pt x="122" y="1079"/>
                    <a:pt x="146" y="1054"/>
                    <a:pt x="146" y="1054"/>
                  </a:cubicBezTo>
                  <a:cubicBezTo>
                    <a:pt x="413" y="593"/>
                    <a:pt x="1458" y="156"/>
                    <a:pt x="1458" y="156"/>
                  </a:cubicBezTo>
                  <a:cubicBezTo>
                    <a:pt x="1482" y="131"/>
                    <a:pt x="1506" y="83"/>
                    <a:pt x="1482" y="59"/>
                  </a:cubicBezTo>
                  <a:cubicBezTo>
                    <a:pt x="1482" y="23"/>
                    <a:pt x="1456" y="0"/>
                    <a:pt x="1423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9"/>
            <p:cNvSpPr/>
            <p:nvPr/>
          </p:nvSpPr>
          <p:spPr>
            <a:xfrm rot="10232062">
              <a:off x="212752" y="211973"/>
              <a:ext cx="453381" cy="339193"/>
            </a:xfrm>
            <a:custGeom>
              <a:rect b="b" l="l" r="r" t="t"/>
              <a:pathLst>
                <a:path extrusionOk="0" h="3981" w="5322">
                  <a:moveTo>
                    <a:pt x="2229" y="0"/>
                  </a:moveTo>
                  <a:cubicBezTo>
                    <a:pt x="2176" y="0"/>
                    <a:pt x="2121" y="3"/>
                    <a:pt x="2061" y="9"/>
                  </a:cubicBezTo>
                  <a:cubicBezTo>
                    <a:pt x="1523" y="53"/>
                    <a:pt x="1298" y="507"/>
                    <a:pt x="1299" y="894"/>
                  </a:cubicBezTo>
                  <a:lnTo>
                    <a:pt x="1299" y="894"/>
                  </a:lnTo>
                  <a:cubicBezTo>
                    <a:pt x="1256" y="882"/>
                    <a:pt x="1211" y="870"/>
                    <a:pt x="1163" y="859"/>
                  </a:cubicBezTo>
                  <a:cubicBezTo>
                    <a:pt x="1123" y="851"/>
                    <a:pt x="1085" y="847"/>
                    <a:pt x="1048" y="847"/>
                  </a:cubicBezTo>
                  <a:cubicBezTo>
                    <a:pt x="240" y="847"/>
                    <a:pt x="0" y="2788"/>
                    <a:pt x="604" y="2997"/>
                  </a:cubicBezTo>
                  <a:cubicBezTo>
                    <a:pt x="676" y="3025"/>
                    <a:pt x="742" y="3037"/>
                    <a:pt x="801" y="3037"/>
                  </a:cubicBezTo>
                  <a:cubicBezTo>
                    <a:pt x="824" y="3037"/>
                    <a:pt x="847" y="3035"/>
                    <a:pt x="868" y="3032"/>
                  </a:cubicBezTo>
                  <a:lnTo>
                    <a:pt x="868" y="3032"/>
                  </a:lnTo>
                  <a:cubicBezTo>
                    <a:pt x="1077" y="3454"/>
                    <a:pt x="1536" y="3921"/>
                    <a:pt x="2132" y="3921"/>
                  </a:cubicBezTo>
                  <a:cubicBezTo>
                    <a:pt x="2149" y="3921"/>
                    <a:pt x="2166" y="3921"/>
                    <a:pt x="2183" y="3920"/>
                  </a:cubicBezTo>
                  <a:cubicBezTo>
                    <a:pt x="2358" y="3908"/>
                    <a:pt x="2491" y="3882"/>
                    <a:pt x="2590" y="3846"/>
                  </a:cubicBezTo>
                  <a:lnTo>
                    <a:pt x="2590" y="3846"/>
                  </a:lnTo>
                  <a:cubicBezTo>
                    <a:pt x="2678" y="3927"/>
                    <a:pt x="2799" y="3981"/>
                    <a:pt x="2960" y="3981"/>
                  </a:cubicBezTo>
                  <a:cubicBezTo>
                    <a:pt x="3070" y="3981"/>
                    <a:pt x="3199" y="3955"/>
                    <a:pt x="3349" y="3896"/>
                  </a:cubicBezTo>
                  <a:cubicBezTo>
                    <a:pt x="3931" y="3671"/>
                    <a:pt x="4211" y="3324"/>
                    <a:pt x="4262" y="3034"/>
                  </a:cubicBezTo>
                  <a:lnTo>
                    <a:pt x="4262" y="3034"/>
                  </a:lnTo>
                  <a:cubicBezTo>
                    <a:pt x="4365" y="3023"/>
                    <a:pt x="4482" y="2989"/>
                    <a:pt x="4612" y="2924"/>
                  </a:cubicBezTo>
                  <a:cubicBezTo>
                    <a:pt x="5321" y="2580"/>
                    <a:pt x="4915" y="1660"/>
                    <a:pt x="4479" y="1295"/>
                  </a:cubicBezTo>
                  <a:lnTo>
                    <a:pt x="4479" y="1295"/>
                  </a:lnTo>
                  <a:cubicBezTo>
                    <a:pt x="4597" y="1026"/>
                    <a:pt x="4485" y="563"/>
                    <a:pt x="3835" y="179"/>
                  </a:cubicBezTo>
                  <a:cubicBezTo>
                    <a:pt x="3619" y="52"/>
                    <a:pt x="3439" y="3"/>
                    <a:pt x="3289" y="3"/>
                  </a:cubicBezTo>
                  <a:cubicBezTo>
                    <a:pt x="3074" y="3"/>
                    <a:pt x="2921" y="104"/>
                    <a:pt x="2817" y="220"/>
                  </a:cubicBezTo>
                  <a:lnTo>
                    <a:pt x="2817" y="220"/>
                  </a:lnTo>
                  <a:cubicBezTo>
                    <a:pt x="2713" y="96"/>
                    <a:pt x="2527" y="0"/>
                    <a:pt x="22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9"/>
            <p:cNvSpPr/>
            <p:nvPr/>
          </p:nvSpPr>
          <p:spPr>
            <a:xfrm rot="10232062">
              <a:off x="230506" y="204162"/>
              <a:ext cx="422201" cy="355297"/>
            </a:xfrm>
            <a:custGeom>
              <a:rect b="b" l="l" r="r" t="t"/>
              <a:pathLst>
                <a:path extrusionOk="0" h="4170" w="4956">
                  <a:moveTo>
                    <a:pt x="2673" y="452"/>
                  </a:moveTo>
                  <a:cubicBezTo>
                    <a:pt x="2697" y="501"/>
                    <a:pt x="2721" y="574"/>
                    <a:pt x="2697" y="647"/>
                  </a:cubicBezTo>
                  <a:cubicBezTo>
                    <a:pt x="2697" y="695"/>
                    <a:pt x="2697" y="744"/>
                    <a:pt x="2648" y="768"/>
                  </a:cubicBezTo>
                  <a:lnTo>
                    <a:pt x="2600" y="768"/>
                  </a:lnTo>
                  <a:cubicBezTo>
                    <a:pt x="2575" y="768"/>
                    <a:pt x="2551" y="720"/>
                    <a:pt x="2551" y="671"/>
                  </a:cubicBezTo>
                  <a:cubicBezTo>
                    <a:pt x="2575" y="598"/>
                    <a:pt x="2624" y="525"/>
                    <a:pt x="2673" y="452"/>
                  </a:cubicBezTo>
                  <a:close/>
                  <a:moveTo>
                    <a:pt x="1264" y="1108"/>
                  </a:moveTo>
                  <a:lnTo>
                    <a:pt x="1264" y="1108"/>
                  </a:lnTo>
                  <a:cubicBezTo>
                    <a:pt x="1579" y="1230"/>
                    <a:pt x="1677" y="1400"/>
                    <a:pt x="1652" y="1448"/>
                  </a:cubicBezTo>
                  <a:cubicBezTo>
                    <a:pt x="1652" y="1473"/>
                    <a:pt x="1604" y="1473"/>
                    <a:pt x="1579" y="1473"/>
                  </a:cubicBezTo>
                  <a:cubicBezTo>
                    <a:pt x="1531" y="1473"/>
                    <a:pt x="1506" y="1473"/>
                    <a:pt x="1458" y="1448"/>
                  </a:cubicBezTo>
                  <a:cubicBezTo>
                    <a:pt x="1336" y="1400"/>
                    <a:pt x="1264" y="1254"/>
                    <a:pt x="1264" y="1108"/>
                  </a:cubicBezTo>
                  <a:close/>
                  <a:moveTo>
                    <a:pt x="3984" y="1303"/>
                  </a:moveTo>
                  <a:cubicBezTo>
                    <a:pt x="4009" y="1303"/>
                    <a:pt x="4033" y="1327"/>
                    <a:pt x="4081" y="1327"/>
                  </a:cubicBezTo>
                  <a:cubicBezTo>
                    <a:pt x="4130" y="1351"/>
                    <a:pt x="4179" y="1375"/>
                    <a:pt x="4252" y="1424"/>
                  </a:cubicBezTo>
                  <a:cubicBezTo>
                    <a:pt x="4203" y="1473"/>
                    <a:pt x="4130" y="1521"/>
                    <a:pt x="4057" y="1545"/>
                  </a:cubicBezTo>
                  <a:cubicBezTo>
                    <a:pt x="4039" y="1552"/>
                    <a:pt x="4019" y="1555"/>
                    <a:pt x="3999" y="1555"/>
                  </a:cubicBezTo>
                  <a:cubicBezTo>
                    <a:pt x="3940" y="1555"/>
                    <a:pt x="3881" y="1527"/>
                    <a:pt x="3863" y="1473"/>
                  </a:cubicBezTo>
                  <a:cubicBezTo>
                    <a:pt x="3839" y="1424"/>
                    <a:pt x="3839" y="1400"/>
                    <a:pt x="3863" y="1351"/>
                  </a:cubicBezTo>
                  <a:cubicBezTo>
                    <a:pt x="3887" y="1327"/>
                    <a:pt x="3936" y="1303"/>
                    <a:pt x="3984" y="1303"/>
                  </a:cubicBezTo>
                  <a:close/>
                  <a:moveTo>
                    <a:pt x="826" y="2541"/>
                  </a:moveTo>
                  <a:cubicBezTo>
                    <a:pt x="923" y="2541"/>
                    <a:pt x="972" y="2614"/>
                    <a:pt x="972" y="2687"/>
                  </a:cubicBezTo>
                  <a:cubicBezTo>
                    <a:pt x="996" y="2833"/>
                    <a:pt x="923" y="2979"/>
                    <a:pt x="778" y="3027"/>
                  </a:cubicBezTo>
                  <a:cubicBezTo>
                    <a:pt x="705" y="2906"/>
                    <a:pt x="681" y="2736"/>
                    <a:pt x="729" y="2590"/>
                  </a:cubicBezTo>
                  <a:cubicBezTo>
                    <a:pt x="729" y="2566"/>
                    <a:pt x="753" y="2541"/>
                    <a:pt x="802" y="2541"/>
                  </a:cubicBezTo>
                  <a:close/>
                  <a:moveTo>
                    <a:pt x="3720" y="2701"/>
                  </a:moveTo>
                  <a:cubicBezTo>
                    <a:pt x="3727" y="2701"/>
                    <a:pt x="3734" y="2704"/>
                    <a:pt x="3741" y="2712"/>
                  </a:cubicBezTo>
                  <a:lnTo>
                    <a:pt x="3814" y="2712"/>
                  </a:lnTo>
                  <a:cubicBezTo>
                    <a:pt x="3960" y="2736"/>
                    <a:pt x="4081" y="2906"/>
                    <a:pt x="4057" y="3052"/>
                  </a:cubicBezTo>
                  <a:cubicBezTo>
                    <a:pt x="4038" y="3055"/>
                    <a:pt x="4020" y="3056"/>
                    <a:pt x="4001" y="3056"/>
                  </a:cubicBezTo>
                  <a:cubicBezTo>
                    <a:pt x="3875" y="3056"/>
                    <a:pt x="3756" y="2987"/>
                    <a:pt x="3693" y="2882"/>
                  </a:cubicBezTo>
                  <a:cubicBezTo>
                    <a:pt x="3669" y="2833"/>
                    <a:pt x="3644" y="2784"/>
                    <a:pt x="3669" y="2736"/>
                  </a:cubicBezTo>
                  <a:cubicBezTo>
                    <a:pt x="3686" y="2719"/>
                    <a:pt x="3703" y="2701"/>
                    <a:pt x="3720" y="2701"/>
                  </a:cubicBezTo>
                  <a:close/>
                  <a:moveTo>
                    <a:pt x="2381" y="3343"/>
                  </a:moveTo>
                  <a:cubicBezTo>
                    <a:pt x="2527" y="3392"/>
                    <a:pt x="2624" y="3537"/>
                    <a:pt x="2648" y="3683"/>
                  </a:cubicBezTo>
                  <a:cubicBezTo>
                    <a:pt x="2648" y="3756"/>
                    <a:pt x="2600" y="3805"/>
                    <a:pt x="2478" y="3853"/>
                  </a:cubicBezTo>
                  <a:cubicBezTo>
                    <a:pt x="2405" y="3756"/>
                    <a:pt x="2357" y="3610"/>
                    <a:pt x="2357" y="3465"/>
                  </a:cubicBezTo>
                  <a:cubicBezTo>
                    <a:pt x="2357" y="3367"/>
                    <a:pt x="2381" y="3343"/>
                    <a:pt x="2381" y="3343"/>
                  </a:cubicBezTo>
                  <a:close/>
                  <a:moveTo>
                    <a:pt x="3124" y="188"/>
                  </a:moveTo>
                  <a:cubicBezTo>
                    <a:pt x="3276" y="188"/>
                    <a:pt x="3445" y="243"/>
                    <a:pt x="3620" y="355"/>
                  </a:cubicBezTo>
                  <a:cubicBezTo>
                    <a:pt x="4130" y="671"/>
                    <a:pt x="4300" y="1011"/>
                    <a:pt x="4276" y="1278"/>
                  </a:cubicBezTo>
                  <a:cubicBezTo>
                    <a:pt x="4203" y="1230"/>
                    <a:pt x="4154" y="1205"/>
                    <a:pt x="4081" y="1181"/>
                  </a:cubicBezTo>
                  <a:cubicBezTo>
                    <a:pt x="4033" y="1157"/>
                    <a:pt x="3984" y="1157"/>
                    <a:pt x="3936" y="1157"/>
                  </a:cubicBezTo>
                  <a:cubicBezTo>
                    <a:pt x="3839" y="1157"/>
                    <a:pt x="3741" y="1205"/>
                    <a:pt x="3693" y="1303"/>
                  </a:cubicBezTo>
                  <a:cubicBezTo>
                    <a:pt x="3644" y="1375"/>
                    <a:pt x="3644" y="1473"/>
                    <a:pt x="3693" y="1570"/>
                  </a:cubicBezTo>
                  <a:cubicBezTo>
                    <a:pt x="3741" y="1667"/>
                    <a:pt x="3863" y="1716"/>
                    <a:pt x="3984" y="1716"/>
                  </a:cubicBezTo>
                  <a:lnTo>
                    <a:pt x="4033" y="1716"/>
                  </a:lnTo>
                  <a:cubicBezTo>
                    <a:pt x="4154" y="1716"/>
                    <a:pt x="4276" y="1643"/>
                    <a:pt x="4349" y="1545"/>
                  </a:cubicBezTo>
                  <a:cubicBezTo>
                    <a:pt x="4616" y="1788"/>
                    <a:pt x="4762" y="2153"/>
                    <a:pt x="4762" y="2541"/>
                  </a:cubicBezTo>
                  <a:cubicBezTo>
                    <a:pt x="4737" y="2736"/>
                    <a:pt x="4592" y="2906"/>
                    <a:pt x="4422" y="2979"/>
                  </a:cubicBezTo>
                  <a:cubicBezTo>
                    <a:pt x="4349" y="3027"/>
                    <a:pt x="4276" y="3052"/>
                    <a:pt x="4203" y="3052"/>
                  </a:cubicBezTo>
                  <a:cubicBezTo>
                    <a:pt x="4203" y="2833"/>
                    <a:pt x="4057" y="2614"/>
                    <a:pt x="3814" y="2566"/>
                  </a:cubicBezTo>
                  <a:cubicBezTo>
                    <a:pt x="3791" y="2560"/>
                    <a:pt x="3767" y="2557"/>
                    <a:pt x="3742" y="2557"/>
                  </a:cubicBezTo>
                  <a:cubicBezTo>
                    <a:pt x="3662" y="2557"/>
                    <a:pt x="3578" y="2589"/>
                    <a:pt x="3523" y="2663"/>
                  </a:cubicBezTo>
                  <a:cubicBezTo>
                    <a:pt x="3474" y="2760"/>
                    <a:pt x="3474" y="2882"/>
                    <a:pt x="3547" y="2979"/>
                  </a:cubicBezTo>
                  <a:cubicBezTo>
                    <a:pt x="3644" y="3124"/>
                    <a:pt x="3814" y="3222"/>
                    <a:pt x="4009" y="3246"/>
                  </a:cubicBezTo>
                  <a:cubicBezTo>
                    <a:pt x="3839" y="3562"/>
                    <a:pt x="3547" y="3805"/>
                    <a:pt x="3207" y="3926"/>
                  </a:cubicBezTo>
                  <a:cubicBezTo>
                    <a:pt x="3093" y="3983"/>
                    <a:pt x="2979" y="4007"/>
                    <a:pt x="2865" y="4007"/>
                  </a:cubicBezTo>
                  <a:cubicBezTo>
                    <a:pt x="2785" y="4007"/>
                    <a:pt x="2704" y="3995"/>
                    <a:pt x="2624" y="3975"/>
                  </a:cubicBezTo>
                  <a:cubicBezTo>
                    <a:pt x="2721" y="3902"/>
                    <a:pt x="2770" y="3805"/>
                    <a:pt x="2794" y="3707"/>
                  </a:cubicBezTo>
                  <a:cubicBezTo>
                    <a:pt x="2770" y="3489"/>
                    <a:pt x="2624" y="3295"/>
                    <a:pt x="2405" y="3222"/>
                  </a:cubicBezTo>
                  <a:cubicBezTo>
                    <a:pt x="2393" y="3209"/>
                    <a:pt x="2387" y="3203"/>
                    <a:pt x="2381" y="3203"/>
                  </a:cubicBezTo>
                  <a:cubicBezTo>
                    <a:pt x="2375" y="3203"/>
                    <a:pt x="2369" y="3209"/>
                    <a:pt x="2357" y="3222"/>
                  </a:cubicBezTo>
                  <a:cubicBezTo>
                    <a:pt x="2284" y="3222"/>
                    <a:pt x="2211" y="3270"/>
                    <a:pt x="2211" y="3343"/>
                  </a:cubicBezTo>
                  <a:cubicBezTo>
                    <a:pt x="2138" y="3537"/>
                    <a:pt x="2187" y="3756"/>
                    <a:pt x="2308" y="3950"/>
                  </a:cubicBezTo>
                  <a:cubicBezTo>
                    <a:pt x="2211" y="3950"/>
                    <a:pt x="2114" y="3975"/>
                    <a:pt x="2041" y="3975"/>
                  </a:cubicBezTo>
                  <a:cubicBezTo>
                    <a:pt x="1531" y="3975"/>
                    <a:pt x="1069" y="3683"/>
                    <a:pt x="851" y="3222"/>
                  </a:cubicBezTo>
                  <a:cubicBezTo>
                    <a:pt x="1021" y="3124"/>
                    <a:pt x="1142" y="2930"/>
                    <a:pt x="1118" y="2736"/>
                  </a:cubicBezTo>
                  <a:cubicBezTo>
                    <a:pt x="1118" y="2546"/>
                    <a:pt x="989" y="2411"/>
                    <a:pt x="828" y="2411"/>
                  </a:cubicBezTo>
                  <a:cubicBezTo>
                    <a:pt x="804" y="2411"/>
                    <a:pt x="779" y="2414"/>
                    <a:pt x="753" y="2420"/>
                  </a:cubicBezTo>
                  <a:cubicBezTo>
                    <a:pt x="681" y="2420"/>
                    <a:pt x="608" y="2493"/>
                    <a:pt x="559" y="2566"/>
                  </a:cubicBezTo>
                  <a:cubicBezTo>
                    <a:pt x="511" y="2736"/>
                    <a:pt x="511" y="2930"/>
                    <a:pt x="608" y="3100"/>
                  </a:cubicBezTo>
                  <a:cubicBezTo>
                    <a:pt x="559" y="3100"/>
                    <a:pt x="511" y="3076"/>
                    <a:pt x="486" y="3076"/>
                  </a:cubicBezTo>
                  <a:cubicBezTo>
                    <a:pt x="243" y="2979"/>
                    <a:pt x="146" y="2493"/>
                    <a:pt x="243" y="1958"/>
                  </a:cubicBezTo>
                  <a:cubicBezTo>
                    <a:pt x="316" y="1545"/>
                    <a:pt x="535" y="1060"/>
                    <a:pt x="899" y="1060"/>
                  </a:cubicBezTo>
                  <a:lnTo>
                    <a:pt x="996" y="1060"/>
                  </a:lnTo>
                  <a:lnTo>
                    <a:pt x="1069" y="1084"/>
                  </a:lnTo>
                  <a:cubicBezTo>
                    <a:pt x="1045" y="1303"/>
                    <a:pt x="1191" y="1521"/>
                    <a:pt x="1385" y="1643"/>
                  </a:cubicBezTo>
                  <a:cubicBezTo>
                    <a:pt x="1444" y="1662"/>
                    <a:pt x="1497" y="1671"/>
                    <a:pt x="1545" y="1671"/>
                  </a:cubicBezTo>
                  <a:cubicBezTo>
                    <a:pt x="1675" y="1671"/>
                    <a:pt x="1762" y="1604"/>
                    <a:pt x="1798" y="1497"/>
                  </a:cubicBezTo>
                  <a:cubicBezTo>
                    <a:pt x="1847" y="1327"/>
                    <a:pt x="1652" y="1108"/>
                    <a:pt x="1239" y="962"/>
                  </a:cubicBezTo>
                  <a:cubicBezTo>
                    <a:pt x="1239" y="574"/>
                    <a:pt x="1531" y="234"/>
                    <a:pt x="1919" y="209"/>
                  </a:cubicBezTo>
                  <a:cubicBezTo>
                    <a:pt x="1976" y="197"/>
                    <a:pt x="2032" y="191"/>
                    <a:pt x="2088" y="191"/>
                  </a:cubicBezTo>
                  <a:cubicBezTo>
                    <a:pt x="2248" y="191"/>
                    <a:pt x="2401" y="241"/>
                    <a:pt x="2527" y="331"/>
                  </a:cubicBezTo>
                  <a:cubicBezTo>
                    <a:pt x="2454" y="428"/>
                    <a:pt x="2405" y="525"/>
                    <a:pt x="2357" y="647"/>
                  </a:cubicBezTo>
                  <a:cubicBezTo>
                    <a:pt x="2357" y="647"/>
                    <a:pt x="2357" y="671"/>
                    <a:pt x="2357" y="671"/>
                  </a:cubicBezTo>
                  <a:cubicBezTo>
                    <a:pt x="2381" y="768"/>
                    <a:pt x="2430" y="962"/>
                    <a:pt x="2575" y="962"/>
                  </a:cubicBezTo>
                  <a:cubicBezTo>
                    <a:pt x="2624" y="938"/>
                    <a:pt x="2673" y="938"/>
                    <a:pt x="2721" y="914"/>
                  </a:cubicBezTo>
                  <a:cubicBezTo>
                    <a:pt x="2770" y="865"/>
                    <a:pt x="2818" y="768"/>
                    <a:pt x="2843" y="695"/>
                  </a:cubicBezTo>
                  <a:cubicBezTo>
                    <a:pt x="2867" y="574"/>
                    <a:pt x="2818" y="428"/>
                    <a:pt x="2745" y="331"/>
                  </a:cubicBezTo>
                  <a:cubicBezTo>
                    <a:pt x="2851" y="237"/>
                    <a:pt x="2980" y="188"/>
                    <a:pt x="3124" y="188"/>
                  </a:cubicBezTo>
                  <a:close/>
                  <a:moveTo>
                    <a:pt x="2083" y="0"/>
                  </a:moveTo>
                  <a:cubicBezTo>
                    <a:pt x="2029" y="0"/>
                    <a:pt x="1974" y="5"/>
                    <a:pt x="1919" y="15"/>
                  </a:cubicBezTo>
                  <a:cubicBezTo>
                    <a:pt x="1482" y="64"/>
                    <a:pt x="1118" y="428"/>
                    <a:pt x="1094" y="890"/>
                  </a:cubicBezTo>
                  <a:lnTo>
                    <a:pt x="1045" y="890"/>
                  </a:lnTo>
                  <a:cubicBezTo>
                    <a:pt x="996" y="890"/>
                    <a:pt x="948" y="865"/>
                    <a:pt x="923" y="865"/>
                  </a:cubicBezTo>
                  <a:cubicBezTo>
                    <a:pt x="438" y="865"/>
                    <a:pt x="170" y="1424"/>
                    <a:pt x="98" y="1910"/>
                  </a:cubicBezTo>
                  <a:cubicBezTo>
                    <a:pt x="0" y="2444"/>
                    <a:pt x="98" y="3052"/>
                    <a:pt x="438" y="3197"/>
                  </a:cubicBezTo>
                  <a:cubicBezTo>
                    <a:pt x="535" y="3222"/>
                    <a:pt x="608" y="3246"/>
                    <a:pt x="705" y="3246"/>
                  </a:cubicBezTo>
                  <a:cubicBezTo>
                    <a:pt x="948" y="3732"/>
                    <a:pt x="1434" y="4072"/>
                    <a:pt x="1992" y="4096"/>
                  </a:cubicBezTo>
                  <a:lnTo>
                    <a:pt x="2065" y="4096"/>
                  </a:lnTo>
                  <a:cubicBezTo>
                    <a:pt x="2187" y="4096"/>
                    <a:pt x="2308" y="4072"/>
                    <a:pt x="2430" y="4048"/>
                  </a:cubicBezTo>
                  <a:cubicBezTo>
                    <a:pt x="2551" y="4120"/>
                    <a:pt x="2697" y="4169"/>
                    <a:pt x="2843" y="4169"/>
                  </a:cubicBezTo>
                  <a:cubicBezTo>
                    <a:pt x="2988" y="4169"/>
                    <a:pt x="3134" y="4120"/>
                    <a:pt x="3280" y="4072"/>
                  </a:cubicBezTo>
                  <a:cubicBezTo>
                    <a:pt x="3693" y="3926"/>
                    <a:pt x="4033" y="3610"/>
                    <a:pt x="4203" y="3197"/>
                  </a:cubicBezTo>
                  <a:cubicBezTo>
                    <a:pt x="4300" y="3173"/>
                    <a:pt x="4397" y="3149"/>
                    <a:pt x="4494" y="3100"/>
                  </a:cubicBezTo>
                  <a:cubicBezTo>
                    <a:pt x="4737" y="3003"/>
                    <a:pt x="4907" y="2784"/>
                    <a:pt x="4932" y="2517"/>
                  </a:cubicBezTo>
                  <a:cubicBezTo>
                    <a:pt x="4956" y="2080"/>
                    <a:pt x="4762" y="1643"/>
                    <a:pt x="4446" y="1351"/>
                  </a:cubicBezTo>
                  <a:cubicBezTo>
                    <a:pt x="4543" y="1035"/>
                    <a:pt x="4349" y="574"/>
                    <a:pt x="3741" y="209"/>
                  </a:cubicBezTo>
                  <a:cubicBezTo>
                    <a:pt x="3523" y="88"/>
                    <a:pt x="3322" y="27"/>
                    <a:pt x="3143" y="27"/>
                  </a:cubicBezTo>
                  <a:cubicBezTo>
                    <a:pt x="2964" y="27"/>
                    <a:pt x="2806" y="88"/>
                    <a:pt x="2673" y="209"/>
                  </a:cubicBezTo>
                  <a:cubicBezTo>
                    <a:pt x="2499" y="74"/>
                    <a:pt x="2294" y="0"/>
                    <a:pt x="2083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9"/>
            <p:cNvSpPr/>
            <p:nvPr/>
          </p:nvSpPr>
          <p:spPr>
            <a:xfrm rot="10232062">
              <a:off x="373215" y="314255"/>
              <a:ext cx="132470" cy="134621"/>
            </a:xfrm>
            <a:custGeom>
              <a:rect b="b" l="l" r="r" t="t"/>
              <a:pathLst>
                <a:path extrusionOk="0" h="1580" w="1555">
                  <a:moveTo>
                    <a:pt x="777" y="1"/>
                  </a:moveTo>
                  <a:cubicBezTo>
                    <a:pt x="340" y="1"/>
                    <a:pt x="0" y="365"/>
                    <a:pt x="0" y="802"/>
                  </a:cubicBezTo>
                  <a:cubicBezTo>
                    <a:pt x="0" y="1239"/>
                    <a:pt x="340" y="1580"/>
                    <a:pt x="777" y="1580"/>
                  </a:cubicBezTo>
                  <a:cubicBezTo>
                    <a:pt x="1215" y="1580"/>
                    <a:pt x="1555" y="1239"/>
                    <a:pt x="1555" y="802"/>
                  </a:cubicBezTo>
                  <a:cubicBezTo>
                    <a:pt x="1555" y="365"/>
                    <a:pt x="1215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" name="Google Shape;1351;p29"/>
          <p:cNvSpPr txBox="1"/>
          <p:nvPr>
            <p:ph idx="2" type="body"/>
          </p:nvPr>
        </p:nvSpPr>
        <p:spPr>
          <a:xfrm>
            <a:off x="4628225" y="1861125"/>
            <a:ext cx="4221900" cy="27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  <a:defRPr sz="1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5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30"/>
          <p:cNvSpPr/>
          <p:nvPr/>
        </p:nvSpPr>
        <p:spPr>
          <a:xfrm>
            <a:off x="4888500" y="1110225"/>
            <a:ext cx="3381000" cy="3268200"/>
          </a:xfrm>
          <a:prstGeom prst="roundRect">
            <a:avLst>
              <a:gd fmla="val 4556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4" name="Google Shape;1354;p30"/>
          <p:cNvSpPr/>
          <p:nvPr/>
        </p:nvSpPr>
        <p:spPr>
          <a:xfrm>
            <a:off x="1072700" y="1110225"/>
            <a:ext cx="3381000" cy="3268200"/>
          </a:xfrm>
          <a:prstGeom prst="roundRect">
            <a:avLst>
              <a:gd fmla="val 4556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5" name="Google Shape;1355;p30"/>
          <p:cNvSpPr txBox="1"/>
          <p:nvPr>
            <p:ph hasCustomPrompt="1" type="title"/>
          </p:nvPr>
        </p:nvSpPr>
        <p:spPr>
          <a:xfrm>
            <a:off x="898300" y="1496250"/>
            <a:ext cx="3529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6" name="Google Shape;1356;p30"/>
          <p:cNvSpPr txBox="1"/>
          <p:nvPr>
            <p:ph idx="1" type="subTitle"/>
          </p:nvPr>
        </p:nvSpPr>
        <p:spPr>
          <a:xfrm>
            <a:off x="898300" y="2233725"/>
            <a:ext cx="35298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357" name="Google Shape;1357;p30"/>
          <p:cNvSpPr txBox="1"/>
          <p:nvPr>
            <p:ph hasCustomPrompt="1" idx="2" type="title"/>
          </p:nvPr>
        </p:nvSpPr>
        <p:spPr>
          <a:xfrm>
            <a:off x="4714038" y="1496250"/>
            <a:ext cx="3529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8" name="Google Shape;1358;p30"/>
          <p:cNvSpPr txBox="1"/>
          <p:nvPr>
            <p:ph idx="3" type="subTitle"/>
          </p:nvPr>
        </p:nvSpPr>
        <p:spPr>
          <a:xfrm>
            <a:off x="4714038" y="2233725"/>
            <a:ext cx="35298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fortaa"/>
              <a:buNone/>
              <a:defRPr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359" name="Google Shape;1359;p30"/>
          <p:cNvSpPr txBox="1"/>
          <p:nvPr>
            <p:ph idx="4"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360" name="Google Shape;1360;p30"/>
          <p:cNvGrpSpPr/>
          <p:nvPr/>
        </p:nvGrpSpPr>
        <p:grpSpPr>
          <a:xfrm rot="1245393">
            <a:off x="7896274" y="202890"/>
            <a:ext cx="1373395" cy="1246998"/>
            <a:chOff x="7844079" y="226728"/>
            <a:chExt cx="1373387" cy="1246991"/>
          </a:xfrm>
        </p:grpSpPr>
        <p:sp>
          <p:nvSpPr>
            <p:cNvPr id="1361" name="Google Shape;1361;p30"/>
            <p:cNvSpPr/>
            <p:nvPr/>
          </p:nvSpPr>
          <p:spPr>
            <a:xfrm rot="-1688081">
              <a:off x="8403840" y="292330"/>
              <a:ext cx="164354" cy="141707"/>
            </a:xfrm>
            <a:custGeom>
              <a:rect b="b" l="l" r="r" t="t"/>
              <a:pathLst>
                <a:path extrusionOk="0" h="713" w="827">
                  <a:moveTo>
                    <a:pt x="462" y="105"/>
                  </a:moveTo>
                  <a:cubicBezTo>
                    <a:pt x="802" y="105"/>
                    <a:pt x="802" y="615"/>
                    <a:pt x="462" y="615"/>
                  </a:cubicBezTo>
                  <a:cubicBezTo>
                    <a:pt x="317" y="591"/>
                    <a:pt x="219" y="494"/>
                    <a:pt x="219" y="348"/>
                  </a:cubicBezTo>
                  <a:cubicBezTo>
                    <a:pt x="219" y="202"/>
                    <a:pt x="341" y="105"/>
                    <a:pt x="462" y="105"/>
                  </a:cubicBezTo>
                  <a:close/>
                  <a:moveTo>
                    <a:pt x="481" y="1"/>
                  </a:moveTo>
                  <a:cubicBezTo>
                    <a:pt x="392" y="1"/>
                    <a:pt x="299" y="33"/>
                    <a:pt x="219" y="105"/>
                  </a:cubicBezTo>
                  <a:cubicBezTo>
                    <a:pt x="1" y="324"/>
                    <a:pt x="171" y="688"/>
                    <a:pt x="462" y="712"/>
                  </a:cubicBezTo>
                  <a:cubicBezTo>
                    <a:pt x="657" y="712"/>
                    <a:pt x="827" y="542"/>
                    <a:pt x="827" y="348"/>
                  </a:cubicBezTo>
                  <a:cubicBezTo>
                    <a:pt x="827" y="136"/>
                    <a:pt x="663" y="1"/>
                    <a:pt x="481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0"/>
            <p:cNvSpPr/>
            <p:nvPr/>
          </p:nvSpPr>
          <p:spPr>
            <a:xfrm rot="-1688081">
              <a:off x="7886315" y="509903"/>
              <a:ext cx="222384" cy="213454"/>
            </a:xfrm>
            <a:custGeom>
              <a:rect b="b" l="l" r="r" t="t"/>
              <a:pathLst>
                <a:path extrusionOk="0" h="1074" w="1119">
                  <a:moveTo>
                    <a:pt x="681" y="441"/>
                  </a:moveTo>
                  <a:cubicBezTo>
                    <a:pt x="681" y="441"/>
                    <a:pt x="681" y="441"/>
                    <a:pt x="681" y="466"/>
                  </a:cubicBezTo>
                  <a:cubicBezTo>
                    <a:pt x="681" y="466"/>
                    <a:pt x="657" y="490"/>
                    <a:pt x="584" y="490"/>
                  </a:cubicBezTo>
                  <a:cubicBezTo>
                    <a:pt x="608" y="466"/>
                    <a:pt x="632" y="441"/>
                    <a:pt x="657" y="441"/>
                  </a:cubicBezTo>
                  <a:close/>
                  <a:moveTo>
                    <a:pt x="384" y="97"/>
                  </a:moveTo>
                  <a:cubicBezTo>
                    <a:pt x="401" y="97"/>
                    <a:pt x="420" y="98"/>
                    <a:pt x="438" y="101"/>
                  </a:cubicBezTo>
                  <a:cubicBezTo>
                    <a:pt x="559" y="101"/>
                    <a:pt x="681" y="126"/>
                    <a:pt x="778" y="150"/>
                  </a:cubicBezTo>
                  <a:cubicBezTo>
                    <a:pt x="924" y="199"/>
                    <a:pt x="1021" y="369"/>
                    <a:pt x="972" y="514"/>
                  </a:cubicBezTo>
                  <a:cubicBezTo>
                    <a:pt x="924" y="733"/>
                    <a:pt x="705" y="976"/>
                    <a:pt x="559" y="976"/>
                  </a:cubicBezTo>
                  <a:lnTo>
                    <a:pt x="511" y="976"/>
                  </a:lnTo>
                  <a:cubicBezTo>
                    <a:pt x="414" y="879"/>
                    <a:pt x="438" y="733"/>
                    <a:pt x="511" y="612"/>
                  </a:cubicBezTo>
                  <a:cubicBezTo>
                    <a:pt x="608" y="587"/>
                    <a:pt x="754" y="563"/>
                    <a:pt x="778" y="490"/>
                  </a:cubicBezTo>
                  <a:cubicBezTo>
                    <a:pt x="802" y="441"/>
                    <a:pt x="778" y="393"/>
                    <a:pt x="754" y="369"/>
                  </a:cubicBezTo>
                  <a:cubicBezTo>
                    <a:pt x="730" y="344"/>
                    <a:pt x="705" y="344"/>
                    <a:pt x="681" y="344"/>
                  </a:cubicBezTo>
                  <a:cubicBezTo>
                    <a:pt x="608" y="344"/>
                    <a:pt x="535" y="417"/>
                    <a:pt x="462" y="514"/>
                  </a:cubicBezTo>
                  <a:cubicBezTo>
                    <a:pt x="441" y="519"/>
                    <a:pt x="419" y="521"/>
                    <a:pt x="398" y="521"/>
                  </a:cubicBezTo>
                  <a:cubicBezTo>
                    <a:pt x="299" y="521"/>
                    <a:pt x="202" y="477"/>
                    <a:pt x="122" y="417"/>
                  </a:cubicBezTo>
                  <a:cubicBezTo>
                    <a:pt x="98" y="369"/>
                    <a:pt x="98" y="344"/>
                    <a:pt x="122" y="296"/>
                  </a:cubicBezTo>
                  <a:cubicBezTo>
                    <a:pt x="165" y="168"/>
                    <a:pt x="263" y="97"/>
                    <a:pt x="384" y="97"/>
                  </a:cubicBezTo>
                  <a:close/>
                  <a:moveTo>
                    <a:pt x="386" y="1"/>
                  </a:moveTo>
                  <a:cubicBezTo>
                    <a:pt x="230" y="1"/>
                    <a:pt x="69" y="97"/>
                    <a:pt x="25" y="271"/>
                  </a:cubicBezTo>
                  <a:cubicBezTo>
                    <a:pt x="1" y="344"/>
                    <a:pt x="1" y="417"/>
                    <a:pt x="49" y="466"/>
                  </a:cubicBezTo>
                  <a:cubicBezTo>
                    <a:pt x="147" y="563"/>
                    <a:pt x="292" y="612"/>
                    <a:pt x="414" y="612"/>
                  </a:cubicBezTo>
                  <a:cubicBezTo>
                    <a:pt x="341" y="733"/>
                    <a:pt x="341" y="927"/>
                    <a:pt x="462" y="1049"/>
                  </a:cubicBezTo>
                  <a:cubicBezTo>
                    <a:pt x="487" y="1073"/>
                    <a:pt x="511" y="1073"/>
                    <a:pt x="559" y="1073"/>
                  </a:cubicBezTo>
                  <a:cubicBezTo>
                    <a:pt x="754" y="1073"/>
                    <a:pt x="1021" y="782"/>
                    <a:pt x="1070" y="539"/>
                  </a:cubicBezTo>
                  <a:cubicBezTo>
                    <a:pt x="1118" y="320"/>
                    <a:pt x="997" y="126"/>
                    <a:pt x="827" y="77"/>
                  </a:cubicBezTo>
                  <a:cubicBezTo>
                    <a:pt x="705" y="29"/>
                    <a:pt x="584" y="4"/>
                    <a:pt x="438" y="4"/>
                  </a:cubicBezTo>
                  <a:cubicBezTo>
                    <a:pt x="421" y="2"/>
                    <a:pt x="403" y="1"/>
                    <a:pt x="386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0"/>
            <p:cNvSpPr/>
            <p:nvPr/>
          </p:nvSpPr>
          <p:spPr>
            <a:xfrm rot="-1688081">
              <a:off x="7968779" y="265401"/>
              <a:ext cx="217416" cy="213057"/>
            </a:xfrm>
            <a:custGeom>
              <a:rect b="b" l="l" r="r" t="t"/>
              <a:pathLst>
                <a:path extrusionOk="0" h="1072" w="1094">
                  <a:moveTo>
                    <a:pt x="484" y="620"/>
                  </a:moveTo>
                  <a:cubicBezTo>
                    <a:pt x="474" y="660"/>
                    <a:pt x="413" y="681"/>
                    <a:pt x="413" y="681"/>
                  </a:cubicBezTo>
                  <a:cubicBezTo>
                    <a:pt x="433" y="641"/>
                    <a:pt x="452" y="634"/>
                    <a:pt x="484" y="620"/>
                  </a:cubicBezTo>
                  <a:close/>
                  <a:moveTo>
                    <a:pt x="480" y="88"/>
                  </a:moveTo>
                  <a:cubicBezTo>
                    <a:pt x="512" y="88"/>
                    <a:pt x="542" y="105"/>
                    <a:pt x="559" y="122"/>
                  </a:cubicBezTo>
                  <a:cubicBezTo>
                    <a:pt x="607" y="243"/>
                    <a:pt x="607" y="365"/>
                    <a:pt x="559" y="486"/>
                  </a:cubicBezTo>
                  <a:cubicBezTo>
                    <a:pt x="462" y="486"/>
                    <a:pt x="389" y="535"/>
                    <a:pt x="340" y="608"/>
                  </a:cubicBezTo>
                  <a:cubicBezTo>
                    <a:pt x="316" y="632"/>
                    <a:pt x="316" y="681"/>
                    <a:pt x="340" y="681"/>
                  </a:cubicBezTo>
                  <a:cubicBezTo>
                    <a:pt x="365" y="729"/>
                    <a:pt x="389" y="753"/>
                    <a:pt x="437" y="753"/>
                  </a:cubicBezTo>
                  <a:cubicBezTo>
                    <a:pt x="535" y="753"/>
                    <a:pt x="607" y="632"/>
                    <a:pt x="632" y="559"/>
                  </a:cubicBezTo>
                  <a:lnTo>
                    <a:pt x="778" y="559"/>
                  </a:lnTo>
                  <a:cubicBezTo>
                    <a:pt x="790" y="555"/>
                    <a:pt x="804" y="553"/>
                    <a:pt x="818" y="553"/>
                  </a:cubicBezTo>
                  <a:cubicBezTo>
                    <a:pt x="883" y="553"/>
                    <a:pt x="956" y="596"/>
                    <a:pt x="996" y="656"/>
                  </a:cubicBezTo>
                  <a:cubicBezTo>
                    <a:pt x="996" y="681"/>
                    <a:pt x="996" y="729"/>
                    <a:pt x="972" y="753"/>
                  </a:cubicBezTo>
                  <a:cubicBezTo>
                    <a:pt x="850" y="899"/>
                    <a:pt x="656" y="972"/>
                    <a:pt x="462" y="972"/>
                  </a:cubicBezTo>
                  <a:cubicBezTo>
                    <a:pt x="449" y="974"/>
                    <a:pt x="437" y="975"/>
                    <a:pt x="424" y="975"/>
                  </a:cubicBezTo>
                  <a:cubicBezTo>
                    <a:pt x="268" y="975"/>
                    <a:pt x="122" y="838"/>
                    <a:pt x="122" y="681"/>
                  </a:cubicBezTo>
                  <a:cubicBezTo>
                    <a:pt x="97" y="511"/>
                    <a:pt x="146" y="316"/>
                    <a:pt x="243" y="170"/>
                  </a:cubicBezTo>
                  <a:cubicBezTo>
                    <a:pt x="292" y="122"/>
                    <a:pt x="365" y="98"/>
                    <a:pt x="437" y="98"/>
                  </a:cubicBezTo>
                  <a:cubicBezTo>
                    <a:pt x="452" y="90"/>
                    <a:pt x="466" y="88"/>
                    <a:pt x="480" y="88"/>
                  </a:cubicBezTo>
                  <a:close/>
                  <a:moveTo>
                    <a:pt x="437" y="0"/>
                  </a:moveTo>
                  <a:cubicBezTo>
                    <a:pt x="340" y="0"/>
                    <a:pt x="243" y="49"/>
                    <a:pt x="170" y="122"/>
                  </a:cubicBezTo>
                  <a:cubicBezTo>
                    <a:pt x="49" y="292"/>
                    <a:pt x="0" y="511"/>
                    <a:pt x="24" y="705"/>
                  </a:cubicBezTo>
                  <a:cubicBezTo>
                    <a:pt x="24" y="910"/>
                    <a:pt x="195" y="1072"/>
                    <a:pt x="396" y="1072"/>
                  </a:cubicBezTo>
                  <a:cubicBezTo>
                    <a:pt x="410" y="1072"/>
                    <a:pt x="423" y="1071"/>
                    <a:pt x="437" y="1069"/>
                  </a:cubicBezTo>
                  <a:cubicBezTo>
                    <a:pt x="656" y="1069"/>
                    <a:pt x="875" y="972"/>
                    <a:pt x="1045" y="826"/>
                  </a:cubicBezTo>
                  <a:cubicBezTo>
                    <a:pt x="1069" y="753"/>
                    <a:pt x="1093" y="705"/>
                    <a:pt x="1069" y="632"/>
                  </a:cubicBezTo>
                  <a:cubicBezTo>
                    <a:pt x="1006" y="548"/>
                    <a:pt x="906" y="482"/>
                    <a:pt x="801" y="482"/>
                  </a:cubicBezTo>
                  <a:cubicBezTo>
                    <a:pt x="785" y="482"/>
                    <a:pt x="769" y="483"/>
                    <a:pt x="753" y="486"/>
                  </a:cubicBezTo>
                  <a:lnTo>
                    <a:pt x="656" y="486"/>
                  </a:lnTo>
                  <a:cubicBezTo>
                    <a:pt x="705" y="365"/>
                    <a:pt x="680" y="219"/>
                    <a:pt x="632" y="98"/>
                  </a:cubicBezTo>
                  <a:cubicBezTo>
                    <a:pt x="583" y="49"/>
                    <a:pt x="510" y="0"/>
                    <a:pt x="437" y="0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0"/>
            <p:cNvSpPr/>
            <p:nvPr/>
          </p:nvSpPr>
          <p:spPr>
            <a:xfrm rot="-1688081">
              <a:off x="8097363" y="456906"/>
              <a:ext cx="198138" cy="172512"/>
            </a:xfrm>
            <a:custGeom>
              <a:rect b="b" l="l" r="r" t="t"/>
              <a:pathLst>
                <a:path extrusionOk="0" h="868" w="997">
                  <a:moveTo>
                    <a:pt x="405" y="1"/>
                  </a:moveTo>
                  <a:cubicBezTo>
                    <a:pt x="214" y="1"/>
                    <a:pt x="67" y="97"/>
                    <a:pt x="49" y="168"/>
                  </a:cubicBezTo>
                  <a:cubicBezTo>
                    <a:pt x="0" y="363"/>
                    <a:pt x="49" y="557"/>
                    <a:pt x="195" y="703"/>
                  </a:cubicBezTo>
                  <a:cubicBezTo>
                    <a:pt x="350" y="801"/>
                    <a:pt x="529" y="867"/>
                    <a:pt x="667" y="867"/>
                  </a:cubicBezTo>
                  <a:cubicBezTo>
                    <a:pt x="767" y="867"/>
                    <a:pt x="844" y="833"/>
                    <a:pt x="875" y="751"/>
                  </a:cubicBezTo>
                  <a:cubicBezTo>
                    <a:pt x="996" y="484"/>
                    <a:pt x="875" y="168"/>
                    <a:pt x="632" y="47"/>
                  </a:cubicBezTo>
                  <a:cubicBezTo>
                    <a:pt x="553" y="14"/>
                    <a:pt x="476" y="1"/>
                    <a:pt x="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0"/>
            <p:cNvSpPr/>
            <p:nvPr/>
          </p:nvSpPr>
          <p:spPr>
            <a:xfrm rot="-1688081">
              <a:off x="8096253" y="485759"/>
              <a:ext cx="92014" cy="96790"/>
            </a:xfrm>
            <a:custGeom>
              <a:rect b="b" l="l" r="r" t="t"/>
              <a:pathLst>
                <a:path extrusionOk="0" h="487" w="463">
                  <a:moveTo>
                    <a:pt x="462" y="0"/>
                  </a:moveTo>
                  <a:lnTo>
                    <a:pt x="1" y="486"/>
                  </a:lnTo>
                  <a:cubicBezTo>
                    <a:pt x="1" y="486"/>
                    <a:pt x="438" y="98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0"/>
            <p:cNvSpPr/>
            <p:nvPr/>
          </p:nvSpPr>
          <p:spPr>
            <a:xfrm rot="-1688081">
              <a:off x="8086573" y="475658"/>
              <a:ext cx="111093" cy="116466"/>
            </a:xfrm>
            <a:custGeom>
              <a:rect b="b" l="l" r="r" t="t"/>
              <a:pathLst>
                <a:path extrusionOk="0" h="586" w="559">
                  <a:moveTo>
                    <a:pt x="504" y="1"/>
                  </a:moveTo>
                  <a:cubicBezTo>
                    <a:pt x="487" y="1"/>
                    <a:pt x="471" y="9"/>
                    <a:pt x="462" y="27"/>
                  </a:cubicBezTo>
                  <a:cubicBezTo>
                    <a:pt x="340" y="197"/>
                    <a:pt x="195" y="367"/>
                    <a:pt x="25" y="489"/>
                  </a:cubicBezTo>
                  <a:cubicBezTo>
                    <a:pt x="0" y="513"/>
                    <a:pt x="0" y="537"/>
                    <a:pt x="25" y="562"/>
                  </a:cubicBezTo>
                  <a:cubicBezTo>
                    <a:pt x="25" y="562"/>
                    <a:pt x="49" y="562"/>
                    <a:pt x="49" y="586"/>
                  </a:cubicBezTo>
                  <a:cubicBezTo>
                    <a:pt x="73" y="562"/>
                    <a:pt x="73" y="562"/>
                    <a:pt x="73" y="562"/>
                  </a:cubicBezTo>
                  <a:cubicBezTo>
                    <a:pt x="267" y="416"/>
                    <a:pt x="413" y="246"/>
                    <a:pt x="559" y="51"/>
                  </a:cubicBezTo>
                  <a:cubicBezTo>
                    <a:pt x="559" y="21"/>
                    <a:pt x="531" y="1"/>
                    <a:pt x="504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0"/>
            <p:cNvSpPr/>
            <p:nvPr/>
          </p:nvSpPr>
          <p:spPr>
            <a:xfrm rot="-1688081">
              <a:off x="8145749" y="485303"/>
              <a:ext cx="101553" cy="116068"/>
            </a:xfrm>
            <a:custGeom>
              <a:rect b="b" l="l" r="r" t="t"/>
              <a:pathLst>
                <a:path extrusionOk="0" h="584" w="511">
                  <a:moveTo>
                    <a:pt x="510" y="1"/>
                  </a:moveTo>
                  <a:lnTo>
                    <a:pt x="0" y="584"/>
                  </a:lnTo>
                  <a:cubicBezTo>
                    <a:pt x="194" y="390"/>
                    <a:pt x="365" y="195"/>
                    <a:pt x="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0"/>
            <p:cNvSpPr/>
            <p:nvPr/>
          </p:nvSpPr>
          <p:spPr>
            <a:xfrm rot="-1688081">
              <a:off x="8132238" y="479541"/>
              <a:ext cx="125600" cy="132564"/>
            </a:xfrm>
            <a:custGeom>
              <a:rect b="b" l="l" r="r" t="t"/>
              <a:pathLst>
                <a:path extrusionOk="0" h="667" w="632">
                  <a:moveTo>
                    <a:pt x="563" y="1"/>
                  </a:moveTo>
                  <a:cubicBezTo>
                    <a:pt x="547" y="1"/>
                    <a:pt x="535" y="18"/>
                    <a:pt x="535" y="35"/>
                  </a:cubicBezTo>
                  <a:cubicBezTo>
                    <a:pt x="389" y="254"/>
                    <a:pt x="219" y="448"/>
                    <a:pt x="25" y="594"/>
                  </a:cubicBezTo>
                  <a:cubicBezTo>
                    <a:pt x="0" y="618"/>
                    <a:pt x="0" y="642"/>
                    <a:pt x="25" y="667"/>
                  </a:cubicBezTo>
                  <a:lnTo>
                    <a:pt x="97" y="667"/>
                  </a:lnTo>
                  <a:cubicBezTo>
                    <a:pt x="292" y="496"/>
                    <a:pt x="486" y="278"/>
                    <a:pt x="632" y="59"/>
                  </a:cubicBezTo>
                  <a:cubicBezTo>
                    <a:pt x="632" y="35"/>
                    <a:pt x="608" y="11"/>
                    <a:pt x="583" y="11"/>
                  </a:cubicBezTo>
                  <a:cubicBezTo>
                    <a:pt x="576" y="3"/>
                    <a:pt x="569" y="1"/>
                    <a:pt x="563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0"/>
            <p:cNvSpPr/>
            <p:nvPr/>
          </p:nvSpPr>
          <p:spPr>
            <a:xfrm rot="-1688081">
              <a:off x="7848968" y="476562"/>
              <a:ext cx="144878" cy="57040"/>
            </a:xfrm>
            <a:custGeom>
              <a:rect b="b" l="l" r="r" t="t"/>
              <a:pathLst>
                <a:path extrusionOk="0" h="287" w="729">
                  <a:moveTo>
                    <a:pt x="254" y="0"/>
                  </a:moveTo>
                  <a:cubicBezTo>
                    <a:pt x="184" y="0"/>
                    <a:pt x="114" y="14"/>
                    <a:pt x="49" y="43"/>
                  </a:cubicBezTo>
                  <a:cubicBezTo>
                    <a:pt x="0" y="68"/>
                    <a:pt x="25" y="140"/>
                    <a:pt x="73" y="140"/>
                  </a:cubicBezTo>
                  <a:cubicBezTo>
                    <a:pt x="133" y="118"/>
                    <a:pt x="196" y="107"/>
                    <a:pt x="258" y="107"/>
                  </a:cubicBezTo>
                  <a:cubicBezTo>
                    <a:pt x="396" y="107"/>
                    <a:pt x="531" y="161"/>
                    <a:pt x="632" y="262"/>
                  </a:cubicBezTo>
                  <a:cubicBezTo>
                    <a:pt x="656" y="286"/>
                    <a:pt x="656" y="286"/>
                    <a:pt x="680" y="286"/>
                  </a:cubicBezTo>
                  <a:lnTo>
                    <a:pt x="705" y="286"/>
                  </a:lnTo>
                  <a:cubicBezTo>
                    <a:pt x="729" y="262"/>
                    <a:pt x="729" y="213"/>
                    <a:pt x="705" y="213"/>
                  </a:cubicBezTo>
                  <a:cubicBezTo>
                    <a:pt x="585" y="77"/>
                    <a:pt x="418" y="0"/>
                    <a:pt x="254" y="0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0"/>
            <p:cNvSpPr/>
            <p:nvPr/>
          </p:nvSpPr>
          <p:spPr>
            <a:xfrm rot="-1688081">
              <a:off x="8202326" y="503855"/>
              <a:ext cx="77308" cy="91821"/>
            </a:xfrm>
            <a:custGeom>
              <a:rect b="b" l="l" r="r" t="t"/>
              <a:pathLst>
                <a:path extrusionOk="0" h="462" w="389">
                  <a:moveTo>
                    <a:pt x="389" y="0"/>
                  </a:moveTo>
                  <a:lnTo>
                    <a:pt x="0" y="462"/>
                  </a:lnTo>
                  <a:cubicBezTo>
                    <a:pt x="0" y="462"/>
                    <a:pt x="364" y="146"/>
                    <a:pt x="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0"/>
            <p:cNvSpPr/>
            <p:nvPr/>
          </p:nvSpPr>
          <p:spPr>
            <a:xfrm rot="-1688081">
              <a:off x="8187819" y="494119"/>
              <a:ext cx="101553" cy="112491"/>
            </a:xfrm>
            <a:custGeom>
              <a:rect b="b" l="l" r="r" t="t"/>
              <a:pathLst>
                <a:path extrusionOk="0" h="566" w="511">
                  <a:moveTo>
                    <a:pt x="462" y="1"/>
                  </a:moveTo>
                  <a:cubicBezTo>
                    <a:pt x="444" y="1"/>
                    <a:pt x="425" y="19"/>
                    <a:pt x="413" y="55"/>
                  </a:cubicBezTo>
                  <a:cubicBezTo>
                    <a:pt x="389" y="152"/>
                    <a:pt x="170" y="371"/>
                    <a:pt x="24" y="468"/>
                  </a:cubicBezTo>
                  <a:cubicBezTo>
                    <a:pt x="0" y="493"/>
                    <a:pt x="0" y="517"/>
                    <a:pt x="24" y="541"/>
                  </a:cubicBezTo>
                  <a:cubicBezTo>
                    <a:pt x="24" y="541"/>
                    <a:pt x="49" y="565"/>
                    <a:pt x="73" y="565"/>
                  </a:cubicBezTo>
                  <a:cubicBezTo>
                    <a:pt x="73" y="565"/>
                    <a:pt x="73" y="541"/>
                    <a:pt x="73" y="541"/>
                  </a:cubicBezTo>
                  <a:cubicBezTo>
                    <a:pt x="122" y="493"/>
                    <a:pt x="486" y="225"/>
                    <a:pt x="510" y="55"/>
                  </a:cubicBezTo>
                  <a:cubicBezTo>
                    <a:pt x="498" y="19"/>
                    <a:pt x="480" y="1"/>
                    <a:pt x="462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0"/>
            <p:cNvSpPr/>
            <p:nvPr/>
          </p:nvSpPr>
          <p:spPr>
            <a:xfrm rot="-1688081">
              <a:off x="7905638" y="365861"/>
              <a:ext cx="77507" cy="138924"/>
            </a:xfrm>
            <a:custGeom>
              <a:rect b="b" l="l" r="r" t="t"/>
              <a:pathLst>
                <a:path extrusionOk="0" h="699" w="390">
                  <a:moveTo>
                    <a:pt x="158" y="0"/>
                  </a:moveTo>
                  <a:cubicBezTo>
                    <a:pt x="146" y="0"/>
                    <a:pt x="134" y="6"/>
                    <a:pt x="122" y="18"/>
                  </a:cubicBezTo>
                  <a:cubicBezTo>
                    <a:pt x="0" y="237"/>
                    <a:pt x="98" y="529"/>
                    <a:pt x="292" y="699"/>
                  </a:cubicBezTo>
                  <a:lnTo>
                    <a:pt x="365" y="699"/>
                  </a:lnTo>
                  <a:cubicBezTo>
                    <a:pt x="389" y="674"/>
                    <a:pt x="389" y="650"/>
                    <a:pt x="365" y="626"/>
                  </a:cubicBezTo>
                  <a:cubicBezTo>
                    <a:pt x="171" y="504"/>
                    <a:pt x="122" y="261"/>
                    <a:pt x="195" y="67"/>
                  </a:cubicBezTo>
                  <a:cubicBezTo>
                    <a:pt x="219" y="43"/>
                    <a:pt x="219" y="18"/>
                    <a:pt x="195" y="18"/>
                  </a:cubicBezTo>
                  <a:cubicBezTo>
                    <a:pt x="183" y="6"/>
                    <a:pt x="171" y="0"/>
                    <a:pt x="158" y="0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0"/>
            <p:cNvSpPr/>
            <p:nvPr/>
          </p:nvSpPr>
          <p:spPr>
            <a:xfrm rot="-1688081">
              <a:off x="8626261" y="406849"/>
              <a:ext cx="367262" cy="1041832"/>
            </a:xfrm>
            <a:custGeom>
              <a:rect b="b" l="l" r="r" t="t"/>
              <a:pathLst>
                <a:path extrusionOk="0" h="5242" w="1848">
                  <a:moveTo>
                    <a:pt x="156" y="1"/>
                  </a:moveTo>
                  <a:cubicBezTo>
                    <a:pt x="122" y="1"/>
                    <a:pt x="86" y="7"/>
                    <a:pt x="49" y="19"/>
                  </a:cubicBezTo>
                  <a:cubicBezTo>
                    <a:pt x="25" y="19"/>
                    <a:pt x="1" y="43"/>
                    <a:pt x="1" y="68"/>
                  </a:cubicBezTo>
                  <a:cubicBezTo>
                    <a:pt x="25" y="92"/>
                    <a:pt x="25" y="116"/>
                    <a:pt x="49" y="116"/>
                  </a:cubicBezTo>
                  <a:lnTo>
                    <a:pt x="74" y="92"/>
                  </a:lnTo>
                  <a:lnTo>
                    <a:pt x="244" y="92"/>
                  </a:lnTo>
                  <a:cubicBezTo>
                    <a:pt x="251" y="99"/>
                    <a:pt x="258" y="102"/>
                    <a:pt x="265" y="102"/>
                  </a:cubicBezTo>
                  <a:cubicBezTo>
                    <a:pt x="280" y="102"/>
                    <a:pt x="292" y="85"/>
                    <a:pt x="292" y="68"/>
                  </a:cubicBezTo>
                  <a:cubicBezTo>
                    <a:pt x="292" y="43"/>
                    <a:pt x="268" y="19"/>
                    <a:pt x="244" y="19"/>
                  </a:cubicBezTo>
                  <a:cubicBezTo>
                    <a:pt x="220" y="7"/>
                    <a:pt x="189" y="1"/>
                    <a:pt x="156" y="1"/>
                  </a:cubicBezTo>
                  <a:close/>
                  <a:moveTo>
                    <a:pt x="438" y="43"/>
                  </a:moveTo>
                  <a:cubicBezTo>
                    <a:pt x="414" y="43"/>
                    <a:pt x="390" y="68"/>
                    <a:pt x="390" y="92"/>
                  </a:cubicBezTo>
                  <a:cubicBezTo>
                    <a:pt x="390" y="116"/>
                    <a:pt x="390" y="141"/>
                    <a:pt x="414" y="141"/>
                  </a:cubicBezTo>
                  <a:cubicBezTo>
                    <a:pt x="487" y="165"/>
                    <a:pt x="535" y="165"/>
                    <a:pt x="584" y="189"/>
                  </a:cubicBezTo>
                  <a:lnTo>
                    <a:pt x="608" y="189"/>
                  </a:lnTo>
                  <a:cubicBezTo>
                    <a:pt x="632" y="189"/>
                    <a:pt x="632" y="189"/>
                    <a:pt x="657" y="165"/>
                  </a:cubicBezTo>
                  <a:cubicBezTo>
                    <a:pt x="657" y="141"/>
                    <a:pt x="657" y="116"/>
                    <a:pt x="632" y="116"/>
                  </a:cubicBezTo>
                  <a:cubicBezTo>
                    <a:pt x="560" y="92"/>
                    <a:pt x="511" y="68"/>
                    <a:pt x="438" y="43"/>
                  </a:cubicBezTo>
                  <a:close/>
                  <a:moveTo>
                    <a:pt x="778" y="195"/>
                  </a:moveTo>
                  <a:cubicBezTo>
                    <a:pt x="766" y="195"/>
                    <a:pt x="754" y="201"/>
                    <a:pt x="754" y="213"/>
                  </a:cubicBezTo>
                  <a:cubicBezTo>
                    <a:pt x="730" y="238"/>
                    <a:pt x="730" y="262"/>
                    <a:pt x="754" y="286"/>
                  </a:cubicBezTo>
                  <a:cubicBezTo>
                    <a:pt x="803" y="311"/>
                    <a:pt x="851" y="359"/>
                    <a:pt x="875" y="384"/>
                  </a:cubicBezTo>
                  <a:cubicBezTo>
                    <a:pt x="900" y="408"/>
                    <a:pt x="900" y="408"/>
                    <a:pt x="924" y="408"/>
                  </a:cubicBezTo>
                  <a:lnTo>
                    <a:pt x="973" y="408"/>
                  </a:lnTo>
                  <a:cubicBezTo>
                    <a:pt x="973" y="384"/>
                    <a:pt x="973" y="359"/>
                    <a:pt x="973" y="335"/>
                  </a:cubicBezTo>
                  <a:cubicBezTo>
                    <a:pt x="924" y="286"/>
                    <a:pt x="875" y="238"/>
                    <a:pt x="803" y="213"/>
                  </a:cubicBezTo>
                  <a:cubicBezTo>
                    <a:pt x="803" y="201"/>
                    <a:pt x="790" y="195"/>
                    <a:pt x="778" y="195"/>
                  </a:cubicBezTo>
                  <a:close/>
                  <a:moveTo>
                    <a:pt x="1033" y="438"/>
                  </a:moveTo>
                  <a:cubicBezTo>
                    <a:pt x="1021" y="438"/>
                    <a:pt x="1009" y="444"/>
                    <a:pt x="997" y="456"/>
                  </a:cubicBezTo>
                  <a:cubicBezTo>
                    <a:pt x="973" y="456"/>
                    <a:pt x="973" y="505"/>
                    <a:pt x="997" y="529"/>
                  </a:cubicBezTo>
                  <a:cubicBezTo>
                    <a:pt x="1021" y="578"/>
                    <a:pt x="1045" y="626"/>
                    <a:pt x="1070" y="675"/>
                  </a:cubicBezTo>
                  <a:cubicBezTo>
                    <a:pt x="1070" y="699"/>
                    <a:pt x="1094" y="724"/>
                    <a:pt x="1118" y="724"/>
                  </a:cubicBezTo>
                  <a:lnTo>
                    <a:pt x="1118" y="699"/>
                  </a:lnTo>
                  <a:cubicBezTo>
                    <a:pt x="1143" y="675"/>
                    <a:pt x="1167" y="651"/>
                    <a:pt x="1143" y="626"/>
                  </a:cubicBezTo>
                  <a:cubicBezTo>
                    <a:pt x="1118" y="578"/>
                    <a:pt x="1094" y="505"/>
                    <a:pt x="1070" y="456"/>
                  </a:cubicBezTo>
                  <a:cubicBezTo>
                    <a:pt x="1058" y="444"/>
                    <a:pt x="1045" y="438"/>
                    <a:pt x="1033" y="438"/>
                  </a:cubicBezTo>
                  <a:close/>
                  <a:moveTo>
                    <a:pt x="1143" y="796"/>
                  </a:moveTo>
                  <a:cubicBezTo>
                    <a:pt x="1118" y="821"/>
                    <a:pt x="1118" y="845"/>
                    <a:pt x="1118" y="869"/>
                  </a:cubicBezTo>
                  <a:cubicBezTo>
                    <a:pt x="1118" y="918"/>
                    <a:pt x="1143" y="991"/>
                    <a:pt x="1143" y="991"/>
                  </a:cubicBezTo>
                  <a:lnTo>
                    <a:pt x="1143" y="1039"/>
                  </a:lnTo>
                  <a:cubicBezTo>
                    <a:pt x="1143" y="1064"/>
                    <a:pt x="1167" y="1088"/>
                    <a:pt x="1191" y="1088"/>
                  </a:cubicBezTo>
                  <a:cubicBezTo>
                    <a:pt x="1215" y="1088"/>
                    <a:pt x="1240" y="1064"/>
                    <a:pt x="1240" y="1039"/>
                  </a:cubicBezTo>
                  <a:cubicBezTo>
                    <a:pt x="1240" y="1015"/>
                    <a:pt x="1240" y="1015"/>
                    <a:pt x="1240" y="991"/>
                  </a:cubicBezTo>
                  <a:cubicBezTo>
                    <a:pt x="1215" y="942"/>
                    <a:pt x="1215" y="894"/>
                    <a:pt x="1215" y="845"/>
                  </a:cubicBezTo>
                  <a:cubicBezTo>
                    <a:pt x="1191" y="821"/>
                    <a:pt x="1167" y="796"/>
                    <a:pt x="1143" y="796"/>
                  </a:cubicBezTo>
                  <a:close/>
                  <a:moveTo>
                    <a:pt x="1191" y="1185"/>
                  </a:moveTo>
                  <a:cubicBezTo>
                    <a:pt x="1167" y="1185"/>
                    <a:pt x="1143" y="1209"/>
                    <a:pt x="1143" y="1234"/>
                  </a:cubicBezTo>
                  <a:cubicBezTo>
                    <a:pt x="1143" y="1282"/>
                    <a:pt x="1143" y="1355"/>
                    <a:pt x="1118" y="1404"/>
                  </a:cubicBezTo>
                  <a:cubicBezTo>
                    <a:pt x="1118" y="1428"/>
                    <a:pt x="1143" y="1452"/>
                    <a:pt x="1167" y="1452"/>
                  </a:cubicBezTo>
                  <a:cubicBezTo>
                    <a:pt x="1191" y="1452"/>
                    <a:pt x="1215" y="1452"/>
                    <a:pt x="1215" y="1428"/>
                  </a:cubicBezTo>
                  <a:cubicBezTo>
                    <a:pt x="1215" y="1355"/>
                    <a:pt x="1240" y="1307"/>
                    <a:pt x="1240" y="1234"/>
                  </a:cubicBezTo>
                  <a:cubicBezTo>
                    <a:pt x="1240" y="1209"/>
                    <a:pt x="1215" y="1185"/>
                    <a:pt x="1191" y="1185"/>
                  </a:cubicBezTo>
                  <a:close/>
                  <a:moveTo>
                    <a:pt x="1107" y="1549"/>
                  </a:moveTo>
                  <a:cubicBezTo>
                    <a:pt x="1093" y="1549"/>
                    <a:pt x="1078" y="1557"/>
                    <a:pt x="1070" y="1574"/>
                  </a:cubicBezTo>
                  <a:cubicBezTo>
                    <a:pt x="1045" y="1622"/>
                    <a:pt x="997" y="1695"/>
                    <a:pt x="973" y="1744"/>
                  </a:cubicBezTo>
                  <a:cubicBezTo>
                    <a:pt x="948" y="1744"/>
                    <a:pt x="948" y="1792"/>
                    <a:pt x="973" y="1792"/>
                  </a:cubicBezTo>
                  <a:lnTo>
                    <a:pt x="1045" y="1792"/>
                  </a:lnTo>
                  <a:cubicBezTo>
                    <a:pt x="1094" y="1744"/>
                    <a:pt x="1118" y="1671"/>
                    <a:pt x="1143" y="1622"/>
                  </a:cubicBezTo>
                  <a:cubicBezTo>
                    <a:pt x="1158" y="1575"/>
                    <a:pt x="1133" y="1549"/>
                    <a:pt x="1107" y="1549"/>
                  </a:cubicBezTo>
                  <a:close/>
                  <a:moveTo>
                    <a:pt x="438" y="1792"/>
                  </a:moveTo>
                  <a:cubicBezTo>
                    <a:pt x="394" y="1792"/>
                    <a:pt x="390" y="1893"/>
                    <a:pt x="426" y="1893"/>
                  </a:cubicBezTo>
                  <a:cubicBezTo>
                    <a:pt x="430" y="1893"/>
                    <a:pt x="434" y="1892"/>
                    <a:pt x="438" y="1890"/>
                  </a:cubicBezTo>
                  <a:lnTo>
                    <a:pt x="632" y="1890"/>
                  </a:lnTo>
                  <a:cubicBezTo>
                    <a:pt x="657" y="1890"/>
                    <a:pt x="681" y="1890"/>
                    <a:pt x="681" y="1841"/>
                  </a:cubicBezTo>
                  <a:cubicBezTo>
                    <a:pt x="681" y="1817"/>
                    <a:pt x="657" y="1817"/>
                    <a:pt x="632" y="1792"/>
                  </a:cubicBezTo>
                  <a:close/>
                  <a:moveTo>
                    <a:pt x="244" y="1841"/>
                  </a:moveTo>
                  <a:cubicBezTo>
                    <a:pt x="171" y="1865"/>
                    <a:pt x="98" y="1914"/>
                    <a:pt x="74" y="1963"/>
                  </a:cubicBezTo>
                  <a:cubicBezTo>
                    <a:pt x="49" y="1987"/>
                    <a:pt x="49" y="2011"/>
                    <a:pt x="74" y="2011"/>
                  </a:cubicBezTo>
                  <a:cubicBezTo>
                    <a:pt x="74" y="2023"/>
                    <a:pt x="74" y="2029"/>
                    <a:pt x="77" y="2029"/>
                  </a:cubicBezTo>
                  <a:cubicBezTo>
                    <a:pt x="80" y="2029"/>
                    <a:pt x="86" y="2023"/>
                    <a:pt x="98" y="2011"/>
                  </a:cubicBezTo>
                  <a:cubicBezTo>
                    <a:pt x="98" y="2023"/>
                    <a:pt x="104" y="2029"/>
                    <a:pt x="110" y="2029"/>
                  </a:cubicBezTo>
                  <a:cubicBezTo>
                    <a:pt x="116" y="2029"/>
                    <a:pt x="122" y="2023"/>
                    <a:pt x="122" y="2011"/>
                  </a:cubicBezTo>
                  <a:cubicBezTo>
                    <a:pt x="171" y="1987"/>
                    <a:pt x="220" y="1938"/>
                    <a:pt x="268" y="1938"/>
                  </a:cubicBezTo>
                  <a:cubicBezTo>
                    <a:pt x="292" y="1938"/>
                    <a:pt x="317" y="1914"/>
                    <a:pt x="292" y="1865"/>
                  </a:cubicBezTo>
                  <a:cubicBezTo>
                    <a:pt x="292" y="1841"/>
                    <a:pt x="268" y="1841"/>
                    <a:pt x="244" y="1841"/>
                  </a:cubicBezTo>
                  <a:close/>
                  <a:moveTo>
                    <a:pt x="803" y="1841"/>
                  </a:moveTo>
                  <a:cubicBezTo>
                    <a:pt x="778" y="1841"/>
                    <a:pt x="754" y="1841"/>
                    <a:pt x="754" y="1865"/>
                  </a:cubicBezTo>
                  <a:cubicBezTo>
                    <a:pt x="754" y="1890"/>
                    <a:pt x="754" y="1914"/>
                    <a:pt x="778" y="1938"/>
                  </a:cubicBezTo>
                  <a:lnTo>
                    <a:pt x="705" y="1987"/>
                  </a:lnTo>
                  <a:cubicBezTo>
                    <a:pt x="681" y="2011"/>
                    <a:pt x="681" y="2035"/>
                    <a:pt x="705" y="2060"/>
                  </a:cubicBezTo>
                  <a:lnTo>
                    <a:pt x="754" y="2060"/>
                  </a:lnTo>
                  <a:cubicBezTo>
                    <a:pt x="754" y="2060"/>
                    <a:pt x="754" y="2060"/>
                    <a:pt x="754" y="2035"/>
                  </a:cubicBezTo>
                  <a:cubicBezTo>
                    <a:pt x="803" y="2011"/>
                    <a:pt x="827" y="1987"/>
                    <a:pt x="875" y="1938"/>
                  </a:cubicBezTo>
                  <a:lnTo>
                    <a:pt x="948" y="1963"/>
                  </a:lnTo>
                  <a:cubicBezTo>
                    <a:pt x="955" y="1970"/>
                    <a:pt x="963" y="1973"/>
                    <a:pt x="970" y="1973"/>
                  </a:cubicBezTo>
                  <a:cubicBezTo>
                    <a:pt x="987" y="1973"/>
                    <a:pt x="1004" y="1955"/>
                    <a:pt x="1021" y="1938"/>
                  </a:cubicBezTo>
                  <a:cubicBezTo>
                    <a:pt x="1021" y="1914"/>
                    <a:pt x="997" y="1890"/>
                    <a:pt x="997" y="1890"/>
                  </a:cubicBezTo>
                  <a:lnTo>
                    <a:pt x="900" y="1841"/>
                  </a:lnTo>
                  <a:close/>
                  <a:moveTo>
                    <a:pt x="1143" y="1993"/>
                  </a:moveTo>
                  <a:cubicBezTo>
                    <a:pt x="1130" y="1993"/>
                    <a:pt x="1118" y="1999"/>
                    <a:pt x="1118" y="2011"/>
                  </a:cubicBezTo>
                  <a:cubicBezTo>
                    <a:pt x="1094" y="2035"/>
                    <a:pt x="1094" y="2060"/>
                    <a:pt x="1118" y="2084"/>
                  </a:cubicBezTo>
                  <a:cubicBezTo>
                    <a:pt x="1167" y="2108"/>
                    <a:pt x="1191" y="2157"/>
                    <a:pt x="1240" y="2205"/>
                  </a:cubicBezTo>
                  <a:cubicBezTo>
                    <a:pt x="1240" y="2205"/>
                    <a:pt x="1264" y="2205"/>
                    <a:pt x="1264" y="2230"/>
                  </a:cubicBezTo>
                  <a:lnTo>
                    <a:pt x="1313" y="2230"/>
                  </a:lnTo>
                  <a:cubicBezTo>
                    <a:pt x="1337" y="2205"/>
                    <a:pt x="1337" y="2181"/>
                    <a:pt x="1313" y="2157"/>
                  </a:cubicBezTo>
                  <a:cubicBezTo>
                    <a:pt x="1264" y="2108"/>
                    <a:pt x="1215" y="2060"/>
                    <a:pt x="1167" y="2011"/>
                  </a:cubicBezTo>
                  <a:cubicBezTo>
                    <a:pt x="1167" y="1999"/>
                    <a:pt x="1155" y="1993"/>
                    <a:pt x="1143" y="1993"/>
                  </a:cubicBezTo>
                  <a:close/>
                  <a:moveTo>
                    <a:pt x="585" y="2074"/>
                  </a:moveTo>
                  <a:cubicBezTo>
                    <a:pt x="576" y="2074"/>
                    <a:pt x="567" y="2077"/>
                    <a:pt x="560" y="2084"/>
                  </a:cubicBezTo>
                  <a:cubicBezTo>
                    <a:pt x="511" y="2108"/>
                    <a:pt x="462" y="2133"/>
                    <a:pt x="414" y="2157"/>
                  </a:cubicBezTo>
                  <a:cubicBezTo>
                    <a:pt x="365" y="2157"/>
                    <a:pt x="365" y="2230"/>
                    <a:pt x="414" y="2254"/>
                  </a:cubicBezTo>
                  <a:lnTo>
                    <a:pt x="438" y="2230"/>
                  </a:lnTo>
                  <a:cubicBezTo>
                    <a:pt x="487" y="2205"/>
                    <a:pt x="560" y="2181"/>
                    <a:pt x="608" y="2157"/>
                  </a:cubicBezTo>
                  <a:cubicBezTo>
                    <a:pt x="632" y="2157"/>
                    <a:pt x="632" y="2133"/>
                    <a:pt x="632" y="2108"/>
                  </a:cubicBezTo>
                  <a:cubicBezTo>
                    <a:pt x="632" y="2091"/>
                    <a:pt x="608" y="2074"/>
                    <a:pt x="585" y="2074"/>
                  </a:cubicBezTo>
                  <a:close/>
                  <a:moveTo>
                    <a:pt x="49" y="2108"/>
                  </a:moveTo>
                  <a:cubicBezTo>
                    <a:pt x="25" y="2133"/>
                    <a:pt x="1" y="2157"/>
                    <a:pt x="25" y="2181"/>
                  </a:cubicBezTo>
                  <a:cubicBezTo>
                    <a:pt x="74" y="2230"/>
                    <a:pt x="147" y="2278"/>
                    <a:pt x="220" y="2278"/>
                  </a:cubicBezTo>
                  <a:lnTo>
                    <a:pt x="244" y="2278"/>
                  </a:lnTo>
                  <a:cubicBezTo>
                    <a:pt x="244" y="2278"/>
                    <a:pt x="268" y="2254"/>
                    <a:pt x="268" y="2230"/>
                  </a:cubicBezTo>
                  <a:cubicBezTo>
                    <a:pt x="268" y="2205"/>
                    <a:pt x="244" y="2181"/>
                    <a:pt x="220" y="2181"/>
                  </a:cubicBezTo>
                  <a:cubicBezTo>
                    <a:pt x="195" y="2181"/>
                    <a:pt x="122" y="2181"/>
                    <a:pt x="98" y="2133"/>
                  </a:cubicBezTo>
                  <a:cubicBezTo>
                    <a:pt x="98" y="2108"/>
                    <a:pt x="74" y="2108"/>
                    <a:pt x="49" y="2108"/>
                  </a:cubicBezTo>
                  <a:close/>
                  <a:moveTo>
                    <a:pt x="1361" y="2278"/>
                  </a:moveTo>
                  <a:cubicBezTo>
                    <a:pt x="1337" y="2303"/>
                    <a:pt x="1313" y="2327"/>
                    <a:pt x="1337" y="2351"/>
                  </a:cubicBezTo>
                  <a:cubicBezTo>
                    <a:pt x="1337" y="2400"/>
                    <a:pt x="1361" y="2448"/>
                    <a:pt x="1361" y="2521"/>
                  </a:cubicBezTo>
                  <a:cubicBezTo>
                    <a:pt x="1361" y="2546"/>
                    <a:pt x="1386" y="2570"/>
                    <a:pt x="1410" y="2570"/>
                  </a:cubicBezTo>
                  <a:cubicBezTo>
                    <a:pt x="1434" y="2570"/>
                    <a:pt x="1458" y="2546"/>
                    <a:pt x="1458" y="2521"/>
                  </a:cubicBezTo>
                  <a:cubicBezTo>
                    <a:pt x="1458" y="2448"/>
                    <a:pt x="1434" y="2375"/>
                    <a:pt x="1410" y="2327"/>
                  </a:cubicBezTo>
                  <a:cubicBezTo>
                    <a:pt x="1410" y="2303"/>
                    <a:pt x="1361" y="2278"/>
                    <a:pt x="1361" y="2278"/>
                  </a:cubicBezTo>
                  <a:close/>
                  <a:moveTo>
                    <a:pt x="1402" y="2657"/>
                  </a:moveTo>
                  <a:cubicBezTo>
                    <a:pt x="1383" y="2657"/>
                    <a:pt x="1378" y="2674"/>
                    <a:pt x="1361" y="2691"/>
                  </a:cubicBezTo>
                  <a:cubicBezTo>
                    <a:pt x="1361" y="2764"/>
                    <a:pt x="1337" y="2813"/>
                    <a:pt x="1313" y="2861"/>
                  </a:cubicBezTo>
                  <a:cubicBezTo>
                    <a:pt x="1313" y="2886"/>
                    <a:pt x="1337" y="2910"/>
                    <a:pt x="1361" y="2934"/>
                  </a:cubicBezTo>
                  <a:cubicBezTo>
                    <a:pt x="1386" y="2934"/>
                    <a:pt x="1410" y="2934"/>
                    <a:pt x="1410" y="2910"/>
                  </a:cubicBezTo>
                  <a:cubicBezTo>
                    <a:pt x="1434" y="2837"/>
                    <a:pt x="1458" y="2764"/>
                    <a:pt x="1458" y="2716"/>
                  </a:cubicBezTo>
                  <a:cubicBezTo>
                    <a:pt x="1458" y="2691"/>
                    <a:pt x="1458" y="2667"/>
                    <a:pt x="1434" y="2667"/>
                  </a:cubicBezTo>
                  <a:cubicBezTo>
                    <a:pt x="1420" y="2660"/>
                    <a:pt x="1410" y="2657"/>
                    <a:pt x="1402" y="2657"/>
                  </a:cubicBezTo>
                  <a:close/>
                  <a:moveTo>
                    <a:pt x="1288" y="3021"/>
                  </a:moveTo>
                  <a:cubicBezTo>
                    <a:pt x="1272" y="3021"/>
                    <a:pt x="1256" y="3031"/>
                    <a:pt x="1240" y="3031"/>
                  </a:cubicBezTo>
                  <a:lnTo>
                    <a:pt x="1167" y="3201"/>
                  </a:lnTo>
                  <a:cubicBezTo>
                    <a:pt x="1143" y="3226"/>
                    <a:pt x="1167" y="3250"/>
                    <a:pt x="1191" y="3274"/>
                  </a:cubicBezTo>
                  <a:cubicBezTo>
                    <a:pt x="1215" y="3274"/>
                    <a:pt x="1240" y="3274"/>
                    <a:pt x="1240" y="3250"/>
                  </a:cubicBezTo>
                  <a:cubicBezTo>
                    <a:pt x="1264" y="3201"/>
                    <a:pt x="1313" y="3153"/>
                    <a:pt x="1337" y="3080"/>
                  </a:cubicBezTo>
                  <a:cubicBezTo>
                    <a:pt x="1337" y="3056"/>
                    <a:pt x="1337" y="3031"/>
                    <a:pt x="1313" y="3031"/>
                  </a:cubicBezTo>
                  <a:cubicBezTo>
                    <a:pt x="1305" y="3023"/>
                    <a:pt x="1296" y="3021"/>
                    <a:pt x="1288" y="3021"/>
                  </a:cubicBezTo>
                  <a:close/>
                  <a:moveTo>
                    <a:pt x="1124" y="3351"/>
                  </a:moveTo>
                  <a:cubicBezTo>
                    <a:pt x="1112" y="3351"/>
                    <a:pt x="1101" y="3357"/>
                    <a:pt x="1094" y="3371"/>
                  </a:cubicBezTo>
                  <a:cubicBezTo>
                    <a:pt x="1045" y="3444"/>
                    <a:pt x="1021" y="3493"/>
                    <a:pt x="997" y="3542"/>
                  </a:cubicBezTo>
                  <a:cubicBezTo>
                    <a:pt x="973" y="3542"/>
                    <a:pt x="973" y="3566"/>
                    <a:pt x="997" y="3590"/>
                  </a:cubicBezTo>
                  <a:lnTo>
                    <a:pt x="1070" y="3590"/>
                  </a:lnTo>
                  <a:cubicBezTo>
                    <a:pt x="1094" y="3542"/>
                    <a:pt x="1143" y="3493"/>
                    <a:pt x="1167" y="3420"/>
                  </a:cubicBezTo>
                  <a:cubicBezTo>
                    <a:pt x="1184" y="3386"/>
                    <a:pt x="1153" y="3351"/>
                    <a:pt x="1124" y="3351"/>
                  </a:cubicBezTo>
                  <a:close/>
                  <a:moveTo>
                    <a:pt x="705" y="3566"/>
                  </a:moveTo>
                  <a:cubicBezTo>
                    <a:pt x="632" y="3566"/>
                    <a:pt x="560" y="3590"/>
                    <a:pt x="511" y="3639"/>
                  </a:cubicBezTo>
                  <a:cubicBezTo>
                    <a:pt x="487" y="3639"/>
                    <a:pt x="487" y="3687"/>
                    <a:pt x="511" y="3687"/>
                  </a:cubicBezTo>
                  <a:cubicBezTo>
                    <a:pt x="511" y="3699"/>
                    <a:pt x="511" y="3705"/>
                    <a:pt x="514" y="3705"/>
                  </a:cubicBezTo>
                  <a:cubicBezTo>
                    <a:pt x="517" y="3705"/>
                    <a:pt x="523" y="3699"/>
                    <a:pt x="535" y="3687"/>
                  </a:cubicBezTo>
                  <a:cubicBezTo>
                    <a:pt x="535" y="3687"/>
                    <a:pt x="535" y="3712"/>
                    <a:pt x="560" y="3712"/>
                  </a:cubicBezTo>
                  <a:cubicBezTo>
                    <a:pt x="608" y="3663"/>
                    <a:pt x="657" y="3663"/>
                    <a:pt x="705" y="3663"/>
                  </a:cubicBezTo>
                  <a:cubicBezTo>
                    <a:pt x="730" y="3663"/>
                    <a:pt x="754" y="3639"/>
                    <a:pt x="754" y="3614"/>
                  </a:cubicBezTo>
                  <a:cubicBezTo>
                    <a:pt x="754" y="3590"/>
                    <a:pt x="730" y="3566"/>
                    <a:pt x="705" y="3566"/>
                  </a:cubicBezTo>
                  <a:close/>
                  <a:moveTo>
                    <a:pt x="900" y="3590"/>
                  </a:moveTo>
                  <a:cubicBezTo>
                    <a:pt x="875" y="3590"/>
                    <a:pt x="851" y="3614"/>
                    <a:pt x="851" y="3639"/>
                  </a:cubicBezTo>
                  <a:cubicBezTo>
                    <a:pt x="827" y="3639"/>
                    <a:pt x="851" y="3663"/>
                    <a:pt x="851" y="3687"/>
                  </a:cubicBezTo>
                  <a:cubicBezTo>
                    <a:pt x="827" y="3736"/>
                    <a:pt x="778" y="3760"/>
                    <a:pt x="730" y="3809"/>
                  </a:cubicBezTo>
                  <a:cubicBezTo>
                    <a:pt x="730" y="3833"/>
                    <a:pt x="730" y="3857"/>
                    <a:pt x="730" y="3882"/>
                  </a:cubicBezTo>
                  <a:lnTo>
                    <a:pt x="803" y="3882"/>
                  </a:lnTo>
                  <a:cubicBezTo>
                    <a:pt x="851" y="3833"/>
                    <a:pt x="900" y="3784"/>
                    <a:pt x="948" y="3736"/>
                  </a:cubicBezTo>
                  <a:cubicBezTo>
                    <a:pt x="948" y="3736"/>
                    <a:pt x="948" y="3712"/>
                    <a:pt x="948" y="3712"/>
                  </a:cubicBezTo>
                  <a:cubicBezTo>
                    <a:pt x="973" y="3712"/>
                    <a:pt x="1021" y="3736"/>
                    <a:pt x="1045" y="3736"/>
                  </a:cubicBezTo>
                  <a:cubicBezTo>
                    <a:pt x="1053" y="3743"/>
                    <a:pt x="1060" y="3746"/>
                    <a:pt x="1067" y="3746"/>
                  </a:cubicBezTo>
                  <a:cubicBezTo>
                    <a:pt x="1084" y="3746"/>
                    <a:pt x="1101" y="3729"/>
                    <a:pt x="1118" y="3712"/>
                  </a:cubicBezTo>
                  <a:cubicBezTo>
                    <a:pt x="1118" y="3712"/>
                    <a:pt x="1118" y="3663"/>
                    <a:pt x="1094" y="3663"/>
                  </a:cubicBezTo>
                  <a:cubicBezTo>
                    <a:pt x="1021" y="3639"/>
                    <a:pt x="973" y="3614"/>
                    <a:pt x="900" y="3590"/>
                  </a:cubicBezTo>
                  <a:close/>
                  <a:moveTo>
                    <a:pt x="1231" y="3742"/>
                  </a:moveTo>
                  <a:cubicBezTo>
                    <a:pt x="1222" y="3742"/>
                    <a:pt x="1215" y="3748"/>
                    <a:pt x="1215" y="3760"/>
                  </a:cubicBezTo>
                  <a:cubicBezTo>
                    <a:pt x="1191" y="3784"/>
                    <a:pt x="1191" y="3809"/>
                    <a:pt x="1215" y="3833"/>
                  </a:cubicBezTo>
                  <a:cubicBezTo>
                    <a:pt x="1264" y="3857"/>
                    <a:pt x="1313" y="3882"/>
                    <a:pt x="1361" y="3930"/>
                  </a:cubicBezTo>
                  <a:lnTo>
                    <a:pt x="1386" y="3930"/>
                  </a:lnTo>
                  <a:cubicBezTo>
                    <a:pt x="1386" y="3930"/>
                    <a:pt x="1396" y="3941"/>
                    <a:pt x="1411" y="3941"/>
                  </a:cubicBezTo>
                  <a:cubicBezTo>
                    <a:pt x="1418" y="3941"/>
                    <a:pt x="1426" y="3938"/>
                    <a:pt x="1434" y="3930"/>
                  </a:cubicBezTo>
                  <a:cubicBezTo>
                    <a:pt x="1434" y="3930"/>
                    <a:pt x="1434" y="3882"/>
                    <a:pt x="1434" y="3882"/>
                  </a:cubicBezTo>
                  <a:cubicBezTo>
                    <a:pt x="1386" y="3833"/>
                    <a:pt x="1313" y="3784"/>
                    <a:pt x="1264" y="3760"/>
                  </a:cubicBezTo>
                  <a:cubicBezTo>
                    <a:pt x="1252" y="3748"/>
                    <a:pt x="1240" y="3742"/>
                    <a:pt x="1231" y="3742"/>
                  </a:cubicBezTo>
                  <a:close/>
                  <a:moveTo>
                    <a:pt x="462" y="3784"/>
                  </a:moveTo>
                  <a:cubicBezTo>
                    <a:pt x="438" y="3784"/>
                    <a:pt x="414" y="3809"/>
                    <a:pt x="438" y="3833"/>
                  </a:cubicBezTo>
                  <a:cubicBezTo>
                    <a:pt x="438" y="3906"/>
                    <a:pt x="487" y="3979"/>
                    <a:pt x="584" y="3979"/>
                  </a:cubicBezTo>
                  <a:lnTo>
                    <a:pt x="608" y="3979"/>
                  </a:lnTo>
                  <a:cubicBezTo>
                    <a:pt x="632" y="3979"/>
                    <a:pt x="657" y="3954"/>
                    <a:pt x="657" y="3906"/>
                  </a:cubicBezTo>
                  <a:cubicBezTo>
                    <a:pt x="632" y="3882"/>
                    <a:pt x="608" y="3882"/>
                    <a:pt x="584" y="3882"/>
                  </a:cubicBezTo>
                  <a:cubicBezTo>
                    <a:pt x="560" y="3882"/>
                    <a:pt x="511" y="3882"/>
                    <a:pt x="511" y="3809"/>
                  </a:cubicBezTo>
                  <a:cubicBezTo>
                    <a:pt x="511" y="3784"/>
                    <a:pt x="487" y="3784"/>
                    <a:pt x="462" y="3784"/>
                  </a:cubicBezTo>
                  <a:close/>
                  <a:moveTo>
                    <a:pt x="1520" y="3963"/>
                  </a:moveTo>
                  <a:cubicBezTo>
                    <a:pt x="1480" y="3963"/>
                    <a:pt x="1445" y="4014"/>
                    <a:pt x="1483" y="4052"/>
                  </a:cubicBezTo>
                  <a:cubicBezTo>
                    <a:pt x="1507" y="4100"/>
                    <a:pt x="1556" y="4149"/>
                    <a:pt x="1580" y="4197"/>
                  </a:cubicBezTo>
                  <a:cubicBezTo>
                    <a:pt x="1604" y="4197"/>
                    <a:pt x="1604" y="4222"/>
                    <a:pt x="1628" y="4222"/>
                  </a:cubicBezTo>
                  <a:lnTo>
                    <a:pt x="1628" y="4197"/>
                  </a:lnTo>
                  <a:lnTo>
                    <a:pt x="1653" y="4197"/>
                  </a:lnTo>
                  <a:cubicBezTo>
                    <a:pt x="1677" y="4197"/>
                    <a:pt x="1677" y="4173"/>
                    <a:pt x="1677" y="4149"/>
                  </a:cubicBezTo>
                  <a:cubicBezTo>
                    <a:pt x="1628" y="4100"/>
                    <a:pt x="1604" y="4027"/>
                    <a:pt x="1556" y="3979"/>
                  </a:cubicBezTo>
                  <a:cubicBezTo>
                    <a:pt x="1544" y="3967"/>
                    <a:pt x="1532" y="3963"/>
                    <a:pt x="1520" y="3963"/>
                  </a:cubicBezTo>
                  <a:close/>
                  <a:moveTo>
                    <a:pt x="1722" y="4285"/>
                  </a:moveTo>
                  <a:cubicBezTo>
                    <a:pt x="1716" y="4285"/>
                    <a:pt x="1708" y="4287"/>
                    <a:pt x="1701" y="4295"/>
                  </a:cubicBezTo>
                  <a:cubicBezTo>
                    <a:pt x="1677" y="4295"/>
                    <a:pt x="1653" y="4319"/>
                    <a:pt x="1677" y="4343"/>
                  </a:cubicBezTo>
                  <a:cubicBezTo>
                    <a:pt x="1701" y="4416"/>
                    <a:pt x="1726" y="4465"/>
                    <a:pt x="1726" y="4513"/>
                  </a:cubicBezTo>
                  <a:cubicBezTo>
                    <a:pt x="1726" y="4537"/>
                    <a:pt x="1750" y="4562"/>
                    <a:pt x="1774" y="4562"/>
                  </a:cubicBezTo>
                  <a:cubicBezTo>
                    <a:pt x="1799" y="4562"/>
                    <a:pt x="1823" y="4513"/>
                    <a:pt x="1823" y="4489"/>
                  </a:cubicBezTo>
                  <a:cubicBezTo>
                    <a:pt x="1799" y="4440"/>
                    <a:pt x="1774" y="4367"/>
                    <a:pt x="1750" y="4319"/>
                  </a:cubicBezTo>
                  <a:cubicBezTo>
                    <a:pt x="1750" y="4302"/>
                    <a:pt x="1738" y="4285"/>
                    <a:pt x="1722" y="4285"/>
                  </a:cubicBezTo>
                  <a:close/>
                  <a:moveTo>
                    <a:pt x="1799" y="4635"/>
                  </a:moveTo>
                  <a:cubicBezTo>
                    <a:pt x="1774" y="4659"/>
                    <a:pt x="1750" y="4683"/>
                    <a:pt x="1750" y="4708"/>
                  </a:cubicBezTo>
                  <a:lnTo>
                    <a:pt x="1750" y="4780"/>
                  </a:lnTo>
                  <a:lnTo>
                    <a:pt x="1750" y="4878"/>
                  </a:lnTo>
                  <a:cubicBezTo>
                    <a:pt x="1750" y="4902"/>
                    <a:pt x="1774" y="4926"/>
                    <a:pt x="1799" y="4926"/>
                  </a:cubicBezTo>
                  <a:cubicBezTo>
                    <a:pt x="1823" y="4926"/>
                    <a:pt x="1847" y="4902"/>
                    <a:pt x="1847" y="4878"/>
                  </a:cubicBezTo>
                  <a:lnTo>
                    <a:pt x="1847" y="4780"/>
                  </a:lnTo>
                  <a:lnTo>
                    <a:pt x="1847" y="4683"/>
                  </a:lnTo>
                  <a:cubicBezTo>
                    <a:pt x="1847" y="4659"/>
                    <a:pt x="1823" y="4635"/>
                    <a:pt x="1799" y="4635"/>
                  </a:cubicBezTo>
                  <a:close/>
                  <a:moveTo>
                    <a:pt x="1799" y="5023"/>
                  </a:moveTo>
                  <a:cubicBezTo>
                    <a:pt x="1774" y="5023"/>
                    <a:pt x="1750" y="5023"/>
                    <a:pt x="1750" y="5048"/>
                  </a:cubicBezTo>
                  <a:cubicBezTo>
                    <a:pt x="1726" y="5096"/>
                    <a:pt x="1726" y="5145"/>
                    <a:pt x="1726" y="5169"/>
                  </a:cubicBezTo>
                  <a:cubicBezTo>
                    <a:pt x="1701" y="5193"/>
                    <a:pt x="1726" y="5218"/>
                    <a:pt x="1750" y="5242"/>
                  </a:cubicBezTo>
                  <a:cubicBezTo>
                    <a:pt x="1774" y="5242"/>
                    <a:pt x="1799" y="5218"/>
                    <a:pt x="1799" y="5193"/>
                  </a:cubicBezTo>
                  <a:cubicBezTo>
                    <a:pt x="1823" y="5169"/>
                    <a:pt x="1823" y="5121"/>
                    <a:pt x="1823" y="5072"/>
                  </a:cubicBezTo>
                  <a:cubicBezTo>
                    <a:pt x="1847" y="5048"/>
                    <a:pt x="1823" y="5023"/>
                    <a:pt x="1799" y="50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" name="Google Shape;1374;p30"/>
          <p:cNvGrpSpPr/>
          <p:nvPr/>
        </p:nvGrpSpPr>
        <p:grpSpPr>
          <a:xfrm>
            <a:off x="-5013" y="3957734"/>
            <a:ext cx="708344" cy="1228537"/>
            <a:chOff x="-1056319" y="1385262"/>
            <a:chExt cx="212940" cy="369285"/>
          </a:xfrm>
        </p:grpSpPr>
        <p:sp>
          <p:nvSpPr>
            <p:cNvPr id="1375" name="Google Shape;1375;p30"/>
            <p:cNvSpPr/>
            <p:nvPr/>
          </p:nvSpPr>
          <p:spPr>
            <a:xfrm>
              <a:off x="-933315" y="1467563"/>
              <a:ext cx="27460" cy="279194"/>
            </a:xfrm>
            <a:custGeom>
              <a:rect b="b" l="l" r="r" t="t"/>
              <a:pathLst>
                <a:path extrusionOk="0" h="7168" w="705">
                  <a:moveTo>
                    <a:pt x="680" y="1"/>
                  </a:moveTo>
                  <a:cubicBezTo>
                    <a:pt x="656" y="1"/>
                    <a:pt x="632" y="25"/>
                    <a:pt x="632" y="50"/>
                  </a:cubicBezTo>
                  <a:cubicBezTo>
                    <a:pt x="608" y="292"/>
                    <a:pt x="0" y="6123"/>
                    <a:pt x="170" y="7119"/>
                  </a:cubicBezTo>
                  <a:cubicBezTo>
                    <a:pt x="170" y="7143"/>
                    <a:pt x="170" y="7167"/>
                    <a:pt x="195" y="7167"/>
                  </a:cubicBezTo>
                  <a:lnTo>
                    <a:pt x="219" y="7167"/>
                  </a:lnTo>
                  <a:cubicBezTo>
                    <a:pt x="243" y="7143"/>
                    <a:pt x="243" y="7119"/>
                    <a:pt x="243" y="7094"/>
                  </a:cubicBezTo>
                  <a:cubicBezTo>
                    <a:pt x="97" y="6123"/>
                    <a:pt x="705" y="122"/>
                    <a:pt x="705" y="74"/>
                  </a:cubicBezTo>
                  <a:cubicBezTo>
                    <a:pt x="705" y="25"/>
                    <a:pt x="705" y="25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0"/>
            <p:cNvSpPr/>
            <p:nvPr/>
          </p:nvSpPr>
          <p:spPr>
            <a:xfrm>
              <a:off x="-968331" y="1385262"/>
              <a:ext cx="124952" cy="123978"/>
            </a:xfrm>
            <a:custGeom>
              <a:rect b="b" l="l" r="r" t="t"/>
              <a:pathLst>
                <a:path extrusionOk="0" h="3183" w="3208">
                  <a:moveTo>
                    <a:pt x="1555" y="98"/>
                  </a:moveTo>
                  <a:cubicBezTo>
                    <a:pt x="1871" y="171"/>
                    <a:pt x="1871" y="705"/>
                    <a:pt x="1871" y="705"/>
                  </a:cubicBezTo>
                  <a:cubicBezTo>
                    <a:pt x="1871" y="729"/>
                    <a:pt x="1895" y="754"/>
                    <a:pt x="1920" y="754"/>
                  </a:cubicBezTo>
                  <a:cubicBezTo>
                    <a:pt x="1944" y="754"/>
                    <a:pt x="1968" y="754"/>
                    <a:pt x="1968" y="729"/>
                  </a:cubicBezTo>
                  <a:cubicBezTo>
                    <a:pt x="2065" y="535"/>
                    <a:pt x="2260" y="243"/>
                    <a:pt x="2381" y="243"/>
                  </a:cubicBezTo>
                  <a:cubicBezTo>
                    <a:pt x="2405" y="243"/>
                    <a:pt x="2430" y="243"/>
                    <a:pt x="2430" y="268"/>
                  </a:cubicBezTo>
                  <a:cubicBezTo>
                    <a:pt x="2600" y="389"/>
                    <a:pt x="2478" y="802"/>
                    <a:pt x="2405" y="948"/>
                  </a:cubicBezTo>
                  <a:cubicBezTo>
                    <a:pt x="2386" y="988"/>
                    <a:pt x="2414" y="1027"/>
                    <a:pt x="2452" y="1027"/>
                  </a:cubicBezTo>
                  <a:cubicBezTo>
                    <a:pt x="2460" y="1027"/>
                    <a:pt x="2469" y="1025"/>
                    <a:pt x="2478" y="1021"/>
                  </a:cubicBezTo>
                  <a:cubicBezTo>
                    <a:pt x="2600" y="972"/>
                    <a:pt x="2745" y="924"/>
                    <a:pt x="2891" y="924"/>
                  </a:cubicBezTo>
                  <a:cubicBezTo>
                    <a:pt x="2940" y="924"/>
                    <a:pt x="3013" y="924"/>
                    <a:pt x="3061" y="972"/>
                  </a:cubicBezTo>
                  <a:cubicBezTo>
                    <a:pt x="3061" y="972"/>
                    <a:pt x="3061" y="996"/>
                    <a:pt x="3061" y="996"/>
                  </a:cubicBezTo>
                  <a:cubicBezTo>
                    <a:pt x="3037" y="1142"/>
                    <a:pt x="2745" y="1409"/>
                    <a:pt x="2551" y="1580"/>
                  </a:cubicBezTo>
                  <a:cubicBezTo>
                    <a:pt x="2527" y="1580"/>
                    <a:pt x="2527" y="1604"/>
                    <a:pt x="2527" y="1628"/>
                  </a:cubicBezTo>
                  <a:cubicBezTo>
                    <a:pt x="2551" y="1628"/>
                    <a:pt x="2551" y="1652"/>
                    <a:pt x="2575" y="1652"/>
                  </a:cubicBezTo>
                  <a:cubicBezTo>
                    <a:pt x="2721" y="1652"/>
                    <a:pt x="3134" y="1725"/>
                    <a:pt x="3134" y="1920"/>
                  </a:cubicBezTo>
                  <a:cubicBezTo>
                    <a:pt x="3134" y="2114"/>
                    <a:pt x="2624" y="2163"/>
                    <a:pt x="2430" y="2163"/>
                  </a:cubicBezTo>
                  <a:cubicBezTo>
                    <a:pt x="2430" y="2163"/>
                    <a:pt x="2405" y="2163"/>
                    <a:pt x="2405" y="2187"/>
                  </a:cubicBezTo>
                  <a:cubicBezTo>
                    <a:pt x="2381" y="2211"/>
                    <a:pt x="2381" y="2211"/>
                    <a:pt x="2405" y="2235"/>
                  </a:cubicBezTo>
                  <a:cubicBezTo>
                    <a:pt x="2405" y="2235"/>
                    <a:pt x="2697" y="2551"/>
                    <a:pt x="2527" y="2794"/>
                  </a:cubicBezTo>
                  <a:cubicBezTo>
                    <a:pt x="2503" y="2818"/>
                    <a:pt x="2454" y="2843"/>
                    <a:pt x="2430" y="2843"/>
                  </a:cubicBezTo>
                  <a:cubicBezTo>
                    <a:pt x="2260" y="2843"/>
                    <a:pt x="1992" y="2503"/>
                    <a:pt x="1895" y="2381"/>
                  </a:cubicBezTo>
                  <a:cubicBezTo>
                    <a:pt x="1883" y="2369"/>
                    <a:pt x="1871" y="2363"/>
                    <a:pt x="1862" y="2363"/>
                  </a:cubicBezTo>
                  <a:cubicBezTo>
                    <a:pt x="1853" y="2363"/>
                    <a:pt x="1847" y="2369"/>
                    <a:pt x="1847" y="2381"/>
                  </a:cubicBezTo>
                  <a:cubicBezTo>
                    <a:pt x="1822" y="2381"/>
                    <a:pt x="1798" y="2405"/>
                    <a:pt x="1798" y="2430"/>
                  </a:cubicBezTo>
                  <a:cubicBezTo>
                    <a:pt x="1798" y="2430"/>
                    <a:pt x="1871" y="2964"/>
                    <a:pt x="1579" y="3086"/>
                  </a:cubicBezTo>
                  <a:lnTo>
                    <a:pt x="1507" y="3086"/>
                  </a:lnTo>
                  <a:cubicBezTo>
                    <a:pt x="1312" y="3086"/>
                    <a:pt x="1215" y="2624"/>
                    <a:pt x="1215" y="2454"/>
                  </a:cubicBezTo>
                  <a:cubicBezTo>
                    <a:pt x="1215" y="2430"/>
                    <a:pt x="1191" y="2430"/>
                    <a:pt x="1166" y="2430"/>
                  </a:cubicBezTo>
                  <a:cubicBezTo>
                    <a:pt x="1166" y="2430"/>
                    <a:pt x="1166" y="2454"/>
                    <a:pt x="1166" y="2454"/>
                  </a:cubicBezTo>
                  <a:cubicBezTo>
                    <a:pt x="1045" y="2551"/>
                    <a:pt x="899" y="2624"/>
                    <a:pt x="754" y="2624"/>
                  </a:cubicBezTo>
                  <a:cubicBezTo>
                    <a:pt x="656" y="2624"/>
                    <a:pt x="583" y="2600"/>
                    <a:pt x="511" y="2575"/>
                  </a:cubicBezTo>
                  <a:cubicBezTo>
                    <a:pt x="462" y="2551"/>
                    <a:pt x="413" y="2503"/>
                    <a:pt x="413" y="2454"/>
                  </a:cubicBezTo>
                  <a:cubicBezTo>
                    <a:pt x="389" y="2235"/>
                    <a:pt x="729" y="1871"/>
                    <a:pt x="875" y="1725"/>
                  </a:cubicBezTo>
                  <a:cubicBezTo>
                    <a:pt x="875" y="1701"/>
                    <a:pt x="875" y="1701"/>
                    <a:pt x="875" y="1677"/>
                  </a:cubicBezTo>
                  <a:cubicBezTo>
                    <a:pt x="851" y="1652"/>
                    <a:pt x="826" y="1652"/>
                    <a:pt x="826" y="1652"/>
                  </a:cubicBezTo>
                  <a:lnTo>
                    <a:pt x="705" y="1652"/>
                  </a:lnTo>
                  <a:cubicBezTo>
                    <a:pt x="535" y="1652"/>
                    <a:pt x="195" y="1628"/>
                    <a:pt x="146" y="1409"/>
                  </a:cubicBezTo>
                  <a:cubicBezTo>
                    <a:pt x="122" y="1385"/>
                    <a:pt x="122" y="1361"/>
                    <a:pt x="146" y="1337"/>
                  </a:cubicBezTo>
                  <a:cubicBezTo>
                    <a:pt x="219" y="1215"/>
                    <a:pt x="559" y="1191"/>
                    <a:pt x="826" y="1191"/>
                  </a:cubicBezTo>
                  <a:lnTo>
                    <a:pt x="851" y="1191"/>
                  </a:lnTo>
                  <a:cubicBezTo>
                    <a:pt x="899" y="1167"/>
                    <a:pt x="924" y="1118"/>
                    <a:pt x="875" y="1094"/>
                  </a:cubicBezTo>
                  <a:cubicBezTo>
                    <a:pt x="778" y="1021"/>
                    <a:pt x="511" y="778"/>
                    <a:pt x="511" y="608"/>
                  </a:cubicBezTo>
                  <a:cubicBezTo>
                    <a:pt x="511" y="559"/>
                    <a:pt x="511" y="535"/>
                    <a:pt x="535" y="511"/>
                  </a:cubicBezTo>
                  <a:cubicBezTo>
                    <a:pt x="583" y="486"/>
                    <a:pt x="608" y="462"/>
                    <a:pt x="656" y="462"/>
                  </a:cubicBezTo>
                  <a:cubicBezTo>
                    <a:pt x="899" y="511"/>
                    <a:pt x="1118" y="632"/>
                    <a:pt x="1312" y="778"/>
                  </a:cubicBezTo>
                  <a:lnTo>
                    <a:pt x="1361" y="778"/>
                  </a:lnTo>
                  <a:cubicBezTo>
                    <a:pt x="1385" y="754"/>
                    <a:pt x="1385" y="754"/>
                    <a:pt x="1385" y="729"/>
                  </a:cubicBezTo>
                  <a:cubicBezTo>
                    <a:pt x="1361" y="608"/>
                    <a:pt x="1337" y="268"/>
                    <a:pt x="1434" y="146"/>
                  </a:cubicBezTo>
                  <a:cubicBezTo>
                    <a:pt x="1458" y="98"/>
                    <a:pt x="1507" y="98"/>
                    <a:pt x="1555" y="98"/>
                  </a:cubicBezTo>
                  <a:close/>
                  <a:moveTo>
                    <a:pt x="1531" y="1"/>
                  </a:moveTo>
                  <a:cubicBezTo>
                    <a:pt x="1458" y="1"/>
                    <a:pt x="1385" y="25"/>
                    <a:pt x="1337" y="73"/>
                  </a:cubicBezTo>
                  <a:cubicBezTo>
                    <a:pt x="1239" y="243"/>
                    <a:pt x="1215" y="438"/>
                    <a:pt x="1239" y="632"/>
                  </a:cubicBezTo>
                  <a:cubicBezTo>
                    <a:pt x="1069" y="486"/>
                    <a:pt x="875" y="389"/>
                    <a:pt x="632" y="365"/>
                  </a:cubicBezTo>
                  <a:cubicBezTo>
                    <a:pt x="583" y="365"/>
                    <a:pt x="511" y="389"/>
                    <a:pt x="462" y="413"/>
                  </a:cubicBezTo>
                  <a:cubicBezTo>
                    <a:pt x="413" y="462"/>
                    <a:pt x="389" y="535"/>
                    <a:pt x="389" y="584"/>
                  </a:cubicBezTo>
                  <a:cubicBezTo>
                    <a:pt x="438" y="778"/>
                    <a:pt x="559" y="948"/>
                    <a:pt x="705" y="1069"/>
                  </a:cubicBezTo>
                  <a:cubicBezTo>
                    <a:pt x="511" y="1069"/>
                    <a:pt x="171" y="1118"/>
                    <a:pt x="49" y="1264"/>
                  </a:cubicBezTo>
                  <a:cubicBezTo>
                    <a:pt x="0" y="1312"/>
                    <a:pt x="0" y="1361"/>
                    <a:pt x="0" y="1434"/>
                  </a:cubicBezTo>
                  <a:cubicBezTo>
                    <a:pt x="73" y="1701"/>
                    <a:pt x="462" y="1725"/>
                    <a:pt x="681" y="1725"/>
                  </a:cubicBezTo>
                  <a:cubicBezTo>
                    <a:pt x="511" y="1895"/>
                    <a:pt x="243" y="2211"/>
                    <a:pt x="268" y="2454"/>
                  </a:cubicBezTo>
                  <a:cubicBezTo>
                    <a:pt x="292" y="2527"/>
                    <a:pt x="341" y="2600"/>
                    <a:pt x="413" y="2624"/>
                  </a:cubicBezTo>
                  <a:cubicBezTo>
                    <a:pt x="511" y="2673"/>
                    <a:pt x="608" y="2697"/>
                    <a:pt x="705" y="2697"/>
                  </a:cubicBezTo>
                  <a:cubicBezTo>
                    <a:pt x="851" y="2697"/>
                    <a:pt x="996" y="2648"/>
                    <a:pt x="1118" y="2551"/>
                  </a:cubicBezTo>
                  <a:cubicBezTo>
                    <a:pt x="1166" y="2746"/>
                    <a:pt x="1264" y="3183"/>
                    <a:pt x="1507" y="3183"/>
                  </a:cubicBezTo>
                  <a:cubicBezTo>
                    <a:pt x="1531" y="3183"/>
                    <a:pt x="1579" y="3183"/>
                    <a:pt x="1604" y="3159"/>
                  </a:cubicBezTo>
                  <a:cubicBezTo>
                    <a:pt x="1822" y="3037"/>
                    <a:pt x="1944" y="2794"/>
                    <a:pt x="1895" y="2551"/>
                  </a:cubicBezTo>
                  <a:lnTo>
                    <a:pt x="1895" y="2551"/>
                  </a:lnTo>
                  <a:cubicBezTo>
                    <a:pt x="2041" y="2721"/>
                    <a:pt x="2260" y="2940"/>
                    <a:pt x="2430" y="2940"/>
                  </a:cubicBezTo>
                  <a:cubicBezTo>
                    <a:pt x="2503" y="2940"/>
                    <a:pt x="2551" y="2916"/>
                    <a:pt x="2600" y="2867"/>
                  </a:cubicBezTo>
                  <a:cubicBezTo>
                    <a:pt x="2697" y="2648"/>
                    <a:pt x="2673" y="2405"/>
                    <a:pt x="2527" y="2260"/>
                  </a:cubicBezTo>
                  <a:cubicBezTo>
                    <a:pt x="2745" y="2235"/>
                    <a:pt x="3207" y="2163"/>
                    <a:pt x="3207" y="1920"/>
                  </a:cubicBezTo>
                  <a:cubicBezTo>
                    <a:pt x="3207" y="1677"/>
                    <a:pt x="2867" y="1604"/>
                    <a:pt x="2673" y="1580"/>
                  </a:cubicBezTo>
                  <a:cubicBezTo>
                    <a:pt x="2818" y="1434"/>
                    <a:pt x="3134" y="1191"/>
                    <a:pt x="3134" y="1021"/>
                  </a:cubicBezTo>
                  <a:cubicBezTo>
                    <a:pt x="3134" y="972"/>
                    <a:pt x="3110" y="948"/>
                    <a:pt x="3086" y="899"/>
                  </a:cubicBezTo>
                  <a:cubicBezTo>
                    <a:pt x="3037" y="851"/>
                    <a:pt x="2940" y="826"/>
                    <a:pt x="2867" y="826"/>
                  </a:cubicBezTo>
                  <a:cubicBezTo>
                    <a:pt x="2745" y="826"/>
                    <a:pt x="2624" y="851"/>
                    <a:pt x="2503" y="899"/>
                  </a:cubicBezTo>
                  <a:cubicBezTo>
                    <a:pt x="2551" y="729"/>
                    <a:pt x="2648" y="341"/>
                    <a:pt x="2478" y="195"/>
                  </a:cubicBezTo>
                  <a:cubicBezTo>
                    <a:pt x="2430" y="171"/>
                    <a:pt x="2405" y="146"/>
                    <a:pt x="2357" y="146"/>
                  </a:cubicBezTo>
                  <a:cubicBezTo>
                    <a:pt x="2187" y="146"/>
                    <a:pt x="2017" y="389"/>
                    <a:pt x="1920" y="559"/>
                  </a:cubicBezTo>
                  <a:cubicBezTo>
                    <a:pt x="1895" y="365"/>
                    <a:pt x="1798" y="73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-990104" y="1535297"/>
              <a:ext cx="60606" cy="203864"/>
            </a:xfrm>
            <a:custGeom>
              <a:rect b="b" l="l" r="r" t="t"/>
              <a:pathLst>
                <a:path extrusionOk="0" h="5234" w="1556">
                  <a:moveTo>
                    <a:pt x="70" y="1"/>
                  </a:moveTo>
                  <a:cubicBezTo>
                    <a:pt x="64" y="1"/>
                    <a:pt x="56" y="4"/>
                    <a:pt x="49" y="11"/>
                  </a:cubicBezTo>
                  <a:cubicBezTo>
                    <a:pt x="25" y="11"/>
                    <a:pt x="1" y="35"/>
                    <a:pt x="25" y="60"/>
                  </a:cubicBezTo>
                  <a:cubicBezTo>
                    <a:pt x="49" y="108"/>
                    <a:pt x="1458" y="3290"/>
                    <a:pt x="948" y="5185"/>
                  </a:cubicBezTo>
                  <a:cubicBezTo>
                    <a:pt x="948" y="5210"/>
                    <a:pt x="948" y="5234"/>
                    <a:pt x="972" y="5234"/>
                  </a:cubicBezTo>
                  <a:cubicBezTo>
                    <a:pt x="1021" y="5234"/>
                    <a:pt x="1045" y="5234"/>
                    <a:pt x="1045" y="5185"/>
                  </a:cubicBezTo>
                  <a:cubicBezTo>
                    <a:pt x="1555" y="3290"/>
                    <a:pt x="122" y="60"/>
                    <a:pt x="98" y="35"/>
                  </a:cubicBezTo>
                  <a:cubicBezTo>
                    <a:pt x="98" y="18"/>
                    <a:pt x="8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0"/>
            <p:cNvSpPr/>
            <p:nvPr/>
          </p:nvSpPr>
          <p:spPr>
            <a:xfrm>
              <a:off x="-1056319" y="1471965"/>
              <a:ext cx="125886" cy="123394"/>
            </a:xfrm>
            <a:custGeom>
              <a:rect b="b" l="l" r="r" t="t"/>
              <a:pathLst>
                <a:path extrusionOk="0" h="3168" w="3232">
                  <a:moveTo>
                    <a:pt x="1513" y="97"/>
                  </a:moveTo>
                  <a:cubicBezTo>
                    <a:pt x="1527" y="97"/>
                    <a:pt x="1541" y="99"/>
                    <a:pt x="1555" y="107"/>
                  </a:cubicBezTo>
                  <a:cubicBezTo>
                    <a:pt x="1871" y="155"/>
                    <a:pt x="1895" y="714"/>
                    <a:pt x="1895" y="714"/>
                  </a:cubicBezTo>
                  <a:cubicBezTo>
                    <a:pt x="1895" y="738"/>
                    <a:pt x="1895" y="738"/>
                    <a:pt x="1919" y="738"/>
                  </a:cubicBezTo>
                  <a:cubicBezTo>
                    <a:pt x="1926" y="745"/>
                    <a:pt x="1934" y="748"/>
                    <a:pt x="1940" y="748"/>
                  </a:cubicBezTo>
                  <a:cubicBezTo>
                    <a:pt x="1956" y="748"/>
                    <a:pt x="1968" y="731"/>
                    <a:pt x="1968" y="714"/>
                  </a:cubicBezTo>
                  <a:cubicBezTo>
                    <a:pt x="2065" y="544"/>
                    <a:pt x="2259" y="228"/>
                    <a:pt x="2381" y="228"/>
                  </a:cubicBezTo>
                  <a:cubicBezTo>
                    <a:pt x="2405" y="228"/>
                    <a:pt x="2430" y="252"/>
                    <a:pt x="2454" y="252"/>
                  </a:cubicBezTo>
                  <a:cubicBezTo>
                    <a:pt x="2600" y="398"/>
                    <a:pt x="2478" y="811"/>
                    <a:pt x="2430" y="957"/>
                  </a:cubicBezTo>
                  <a:cubicBezTo>
                    <a:pt x="2405" y="957"/>
                    <a:pt x="2405" y="981"/>
                    <a:pt x="2430" y="1005"/>
                  </a:cubicBezTo>
                  <a:lnTo>
                    <a:pt x="2478" y="1005"/>
                  </a:lnTo>
                  <a:cubicBezTo>
                    <a:pt x="2600" y="933"/>
                    <a:pt x="2745" y="908"/>
                    <a:pt x="2891" y="908"/>
                  </a:cubicBezTo>
                  <a:cubicBezTo>
                    <a:pt x="2940" y="908"/>
                    <a:pt x="3013" y="908"/>
                    <a:pt x="3061" y="957"/>
                  </a:cubicBezTo>
                  <a:cubicBezTo>
                    <a:pt x="3061" y="957"/>
                    <a:pt x="3061" y="981"/>
                    <a:pt x="3061" y="981"/>
                  </a:cubicBezTo>
                  <a:cubicBezTo>
                    <a:pt x="3037" y="1127"/>
                    <a:pt x="2745" y="1394"/>
                    <a:pt x="2551" y="1540"/>
                  </a:cubicBezTo>
                  <a:cubicBezTo>
                    <a:pt x="2551" y="1564"/>
                    <a:pt x="2527" y="1588"/>
                    <a:pt x="2527" y="1588"/>
                  </a:cubicBezTo>
                  <a:cubicBezTo>
                    <a:pt x="2551" y="1613"/>
                    <a:pt x="2551" y="1637"/>
                    <a:pt x="2575" y="1637"/>
                  </a:cubicBezTo>
                  <a:cubicBezTo>
                    <a:pt x="2575" y="1637"/>
                    <a:pt x="3134" y="1710"/>
                    <a:pt x="3134" y="1904"/>
                  </a:cubicBezTo>
                  <a:cubicBezTo>
                    <a:pt x="3134" y="2099"/>
                    <a:pt x="2624" y="2147"/>
                    <a:pt x="2454" y="2147"/>
                  </a:cubicBezTo>
                  <a:cubicBezTo>
                    <a:pt x="2430" y="2147"/>
                    <a:pt x="2405" y="2147"/>
                    <a:pt x="2405" y="2171"/>
                  </a:cubicBezTo>
                  <a:cubicBezTo>
                    <a:pt x="2381" y="2171"/>
                    <a:pt x="2381" y="2196"/>
                    <a:pt x="2405" y="2220"/>
                  </a:cubicBezTo>
                  <a:cubicBezTo>
                    <a:pt x="2405" y="2220"/>
                    <a:pt x="2697" y="2536"/>
                    <a:pt x="2527" y="2779"/>
                  </a:cubicBezTo>
                  <a:cubicBezTo>
                    <a:pt x="2502" y="2803"/>
                    <a:pt x="2478" y="2827"/>
                    <a:pt x="2430" y="2827"/>
                  </a:cubicBezTo>
                  <a:cubicBezTo>
                    <a:pt x="2259" y="2827"/>
                    <a:pt x="1992" y="2487"/>
                    <a:pt x="1895" y="2341"/>
                  </a:cubicBezTo>
                  <a:cubicBezTo>
                    <a:pt x="1895" y="2341"/>
                    <a:pt x="1884" y="2331"/>
                    <a:pt x="1870" y="2331"/>
                  </a:cubicBezTo>
                  <a:cubicBezTo>
                    <a:pt x="1863" y="2331"/>
                    <a:pt x="1855" y="2333"/>
                    <a:pt x="1846" y="2341"/>
                  </a:cubicBezTo>
                  <a:cubicBezTo>
                    <a:pt x="1822" y="2341"/>
                    <a:pt x="1822" y="2366"/>
                    <a:pt x="1822" y="2390"/>
                  </a:cubicBezTo>
                  <a:cubicBezTo>
                    <a:pt x="1822" y="2390"/>
                    <a:pt x="1895" y="2924"/>
                    <a:pt x="1579" y="3046"/>
                  </a:cubicBezTo>
                  <a:lnTo>
                    <a:pt x="1531" y="3046"/>
                  </a:lnTo>
                  <a:cubicBezTo>
                    <a:pt x="1336" y="3046"/>
                    <a:pt x="1239" y="2609"/>
                    <a:pt x="1215" y="2439"/>
                  </a:cubicBezTo>
                  <a:cubicBezTo>
                    <a:pt x="1215" y="2414"/>
                    <a:pt x="1191" y="2414"/>
                    <a:pt x="1191" y="2414"/>
                  </a:cubicBezTo>
                  <a:lnTo>
                    <a:pt x="1142" y="2414"/>
                  </a:lnTo>
                  <a:cubicBezTo>
                    <a:pt x="1021" y="2512"/>
                    <a:pt x="875" y="2584"/>
                    <a:pt x="705" y="2584"/>
                  </a:cubicBezTo>
                  <a:cubicBezTo>
                    <a:pt x="632" y="2584"/>
                    <a:pt x="535" y="2560"/>
                    <a:pt x="462" y="2536"/>
                  </a:cubicBezTo>
                  <a:cubicBezTo>
                    <a:pt x="413" y="2512"/>
                    <a:pt x="389" y="2463"/>
                    <a:pt x="365" y="2414"/>
                  </a:cubicBezTo>
                  <a:cubicBezTo>
                    <a:pt x="340" y="2220"/>
                    <a:pt x="705" y="1831"/>
                    <a:pt x="826" y="1686"/>
                  </a:cubicBezTo>
                  <a:cubicBezTo>
                    <a:pt x="851" y="1661"/>
                    <a:pt x="826" y="1613"/>
                    <a:pt x="802" y="1613"/>
                  </a:cubicBezTo>
                  <a:lnTo>
                    <a:pt x="656" y="1613"/>
                  </a:lnTo>
                  <a:cubicBezTo>
                    <a:pt x="510" y="1613"/>
                    <a:pt x="170" y="1588"/>
                    <a:pt x="122" y="1394"/>
                  </a:cubicBezTo>
                  <a:cubicBezTo>
                    <a:pt x="122" y="1370"/>
                    <a:pt x="122" y="1345"/>
                    <a:pt x="146" y="1321"/>
                  </a:cubicBezTo>
                  <a:cubicBezTo>
                    <a:pt x="219" y="1200"/>
                    <a:pt x="559" y="1175"/>
                    <a:pt x="826" y="1175"/>
                  </a:cubicBezTo>
                  <a:lnTo>
                    <a:pt x="875" y="1175"/>
                  </a:lnTo>
                  <a:cubicBezTo>
                    <a:pt x="875" y="1175"/>
                    <a:pt x="899" y="1151"/>
                    <a:pt x="923" y="1151"/>
                  </a:cubicBezTo>
                  <a:cubicBezTo>
                    <a:pt x="923" y="1127"/>
                    <a:pt x="899" y="1103"/>
                    <a:pt x="899" y="1078"/>
                  </a:cubicBezTo>
                  <a:cubicBezTo>
                    <a:pt x="802" y="1005"/>
                    <a:pt x="510" y="762"/>
                    <a:pt x="510" y="592"/>
                  </a:cubicBezTo>
                  <a:cubicBezTo>
                    <a:pt x="510" y="568"/>
                    <a:pt x="535" y="520"/>
                    <a:pt x="559" y="495"/>
                  </a:cubicBezTo>
                  <a:cubicBezTo>
                    <a:pt x="583" y="471"/>
                    <a:pt x="632" y="471"/>
                    <a:pt x="680" y="471"/>
                  </a:cubicBezTo>
                  <a:cubicBezTo>
                    <a:pt x="899" y="520"/>
                    <a:pt x="1142" y="617"/>
                    <a:pt x="1312" y="762"/>
                  </a:cubicBezTo>
                  <a:cubicBezTo>
                    <a:pt x="1324" y="775"/>
                    <a:pt x="1336" y="781"/>
                    <a:pt x="1345" y="781"/>
                  </a:cubicBezTo>
                  <a:cubicBezTo>
                    <a:pt x="1355" y="781"/>
                    <a:pt x="1361" y="775"/>
                    <a:pt x="1361" y="762"/>
                  </a:cubicBezTo>
                  <a:cubicBezTo>
                    <a:pt x="1385" y="762"/>
                    <a:pt x="1409" y="738"/>
                    <a:pt x="1385" y="714"/>
                  </a:cubicBezTo>
                  <a:cubicBezTo>
                    <a:pt x="1361" y="592"/>
                    <a:pt x="1336" y="252"/>
                    <a:pt x="1434" y="131"/>
                  </a:cubicBezTo>
                  <a:cubicBezTo>
                    <a:pt x="1451" y="114"/>
                    <a:pt x="1480" y="97"/>
                    <a:pt x="1513" y="97"/>
                  </a:cubicBezTo>
                  <a:close/>
                  <a:moveTo>
                    <a:pt x="1497" y="0"/>
                  </a:moveTo>
                  <a:cubicBezTo>
                    <a:pt x="1437" y="0"/>
                    <a:pt x="1373" y="28"/>
                    <a:pt x="1336" y="82"/>
                  </a:cubicBezTo>
                  <a:cubicBezTo>
                    <a:pt x="1263" y="252"/>
                    <a:pt x="1215" y="447"/>
                    <a:pt x="1263" y="617"/>
                  </a:cubicBezTo>
                  <a:cubicBezTo>
                    <a:pt x="1093" y="471"/>
                    <a:pt x="875" y="398"/>
                    <a:pt x="656" y="349"/>
                  </a:cubicBezTo>
                  <a:cubicBezTo>
                    <a:pt x="583" y="349"/>
                    <a:pt x="535" y="374"/>
                    <a:pt x="462" y="422"/>
                  </a:cubicBezTo>
                  <a:cubicBezTo>
                    <a:pt x="413" y="447"/>
                    <a:pt x="389" y="520"/>
                    <a:pt x="389" y="568"/>
                  </a:cubicBezTo>
                  <a:cubicBezTo>
                    <a:pt x="413" y="762"/>
                    <a:pt x="608" y="957"/>
                    <a:pt x="729" y="1054"/>
                  </a:cubicBezTo>
                  <a:cubicBezTo>
                    <a:pt x="510" y="1078"/>
                    <a:pt x="170" y="1103"/>
                    <a:pt x="49" y="1248"/>
                  </a:cubicBezTo>
                  <a:cubicBezTo>
                    <a:pt x="25" y="1297"/>
                    <a:pt x="0" y="1370"/>
                    <a:pt x="25" y="1418"/>
                  </a:cubicBezTo>
                  <a:cubicBezTo>
                    <a:pt x="73" y="1686"/>
                    <a:pt x="462" y="1710"/>
                    <a:pt x="680" y="1710"/>
                  </a:cubicBezTo>
                  <a:cubicBezTo>
                    <a:pt x="535" y="1880"/>
                    <a:pt x="243" y="2220"/>
                    <a:pt x="292" y="2439"/>
                  </a:cubicBezTo>
                  <a:cubicBezTo>
                    <a:pt x="292" y="2536"/>
                    <a:pt x="340" y="2584"/>
                    <a:pt x="438" y="2633"/>
                  </a:cubicBezTo>
                  <a:cubicBezTo>
                    <a:pt x="510" y="2682"/>
                    <a:pt x="608" y="2706"/>
                    <a:pt x="705" y="2706"/>
                  </a:cubicBezTo>
                  <a:cubicBezTo>
                    <a:pt x="875" y="2682"/>
                    <a:pt x="1021" y="2633"/>
                    <a:pt x="1142" y="2560"/>
                  </a:cubicBezTo>
                  <a:cubicBezTo>
                    <a:pt x="1166" y="2730"/>
                    <a:pt x="1263" y="3167"/>
                    <a:pt x="1531" y="3167"/>
                  </a:cubicBezTo>
                  <a:lnTo>
                    <a:pt x="1628" y="3167"/>
                  </a:lnTo>
                  <a:cubicBezTo>
                    <a:pt x="1822" y="3046"/>
                    <a:pt x="1944" y="2803"/>
                    <a:pt x="1919" y="2560"/>
                  </a:cubicBezTo>
                  <a:lnTo>
                    <a:pt x="1919" y="2560"/>
                  </a:lnTo>
                  <a:cubicBezTo>
                    <a:pt x="2041" y="2706"/>
                    <a:pt x="2259" y="2949"/>
                    <a:pt x="2454" y="2949"/>
                  </a:cubicBezTo>
                  <a:cubicBezTo>
                    <a:pt x="2502" y="2949"/>
                    <a:pt x="2575" y="2900"/>
                    <a:pt x="2600" y="2852"/>
                  </a:cubicBezTo>
                  <a:cubicBezTo>
                    <a:pt x="2721" y="2657"/>
                    <a:pt x="2697" y="2414"/>
                    <a:pt x="2551" y="2244"/>
                  </a:cubicBezTo>
                  <a:cubicBezTo>
                    <a:pt x="2745" y="2220"/>
                    <a:pt x="3231" y="2147"/>
                    <a:pt x="3231" y="1904"/>
                  </a:cubicBezTo>
                  <a:cubicBezTo>
                    <a:pt x="3231" y="1661"/>
                    <a:pt x="2891" y="1588"/>
                    <a:pt x="2697" y="1564"/>
                  </a:cubicBezTo>
                  <a:cubicBezTo>
                    <a:pt x="2842" y="1443"/>
                    <a:pt x="3134" y="1175"/>
                    <a:pt x="3134" y="1005"/>
                  </a:cubicBezTo>
                  <a:cubicBezTo>
                    <a:pt x="3134" y="981"/>
                    <a:pt x="3134" y="933"/>
                    <a:pt x="3110" y="908"/>
                  </a:cubicBezTo>
                  <a:cubicBezTo>
                    <a:pt x="3055" y="854"/>
                    <a:pt x="3000" y="826"/>
                    <a:pt x="2935" y="826"/>
                  </a:cubicBezTo>
                  <a:cubicBezTo>
                    <a:pt x="2914" y="826"/>
                    <a:pt x="2891" y="829"/>
                    <a:pt x="2867" y="835"/>
                  </a:cubicBezTo>
                  <a:cubicBezTo>
                    <a:pt x="2745" y="835"/>
                    <a:pt x="2624" y="860"/>
                    <a:pt x="2527" y="884"/>
                  </a:cubicBezTo>
                  <a:cubicBezTo>
                    <a:pt x="2575" y="714"/>
                    <a:pt x="2672" y="349"/>
                    <a:pt x="2478" y="179"/>
                  </a:cubicBezTo>
                  <a:cubicBezTo>
                    <a:pt x="2454" y="155"/>
                    <a:pt x="2405" y="155"/>
                    <a:pt x="2381" y="131"/>
                  </a:cubicBezTo>
                  <a:cubicBezTo>
                    <a:pt x="2211" y="131"/>
                    <a:pt x="2041" y="374"/>
                    <a:pt x="1944" y="544"/>
                  </a:cubicBezTo>
                  <a:cubicBezTo>
                    <a:pt x="1919" y="349"/>
                    <a:pt x="1822" y="58"/>
                    <a:pt x="1555" y="9"/>
                  </a:cubicBezTo>
                  <a:cubicBezTo>
                    <a:pt x="1537" y="3"/>
                    <a:pt x="1517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0"/>
            <p:cNvSpPr/>
            <p:nvPr/>
          </p:nvSpPr>
          <p:spPr>
            <a:xfrm>
              <a:off x="-933315" y="1418369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29" y="1"/>
                  </a:moveTo>
                  <a:cubicBezTo>
                    <a:pt x="340" y="1"/>
                    <a:pt x="0" y="317"/>
                    <a:pt x="0" y="705"/>
                  </a:cubicBezTo>
                  <a:cubicBezTo>
                    <a:pt x="0" y="1094"/>
                    <a:pt x="340" y="1410"/>
                    <a:pt x="729" y="1410"/>
                  </a:cubicBezTo>
                  <a:cubicBezTo>
                    <a:pt x="1118" y="1410"/>
                    <a:pt x="1434" y="1094"/>
                    <a:pt x="1434" y="705"/>
                  </a:cubicBezTo>
                  <a:cubicBezTo>
                    <a:pt x="1434" y="317"/>
                    <a:pt x="1118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0"/>
            <p:cNvSpPr/>
            <p:nvPr/>
          </p:nvSpPr>
          <p:spPr>
            <a:xfrm>
              <a:off x="-1021303" y="1507331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05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1093"/>
                    <a:pt x="316" y="1409"/>
                    <a:pt x="705" y="1409"/>
                  </a:cubicBezTo>
                  <a:cubicBezTo>
                    <a:pt x="1118" y="1409"/>
                    <a:pt x="1433" y="1093"/>
                    <a:pt x="1433" y="705"/>
                  </a:cubicBezTo>
                  <a:cubicBezTo>
                    <a:pt x="1433" y="316"/>
                    <a:pt x="1118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0"/>
            <p:cNvSpPr/>
            <p:nvPr/>
          </p:nvSpPr>
          <p:spPr>
            <a:xfrm>
              <a:off x="-1029833" y="1690513"/>
              <a:ext cx="173717" cy="64034"/>
            </a:xfrm>
            <a:custGeom>
              <a:rect b="b" l="l" r="r" t="t"/>
              <a:pathLst>
                <a:path extrusionOk="0" h="1644" w="4460">
                  <a:moveTo>
                    <a:pt x="2533" y="0"/>
                  </a:moveTo>
                  <a:cubicBezTo>
                    <a:pt x="2511" y="0"/>
                    <a:pt x="2492" y="11"/>
                    <a:pt x="2478" y="34"/>
                  </a:cubicBezTo>
                  <a:cubicBezTo>
                    <a:pt x="2308" y="253"/>
                    <a:pt x="1920" y="763"/>
                    <a:pt x="1920" y="763"/>
                  </a:cubicBezTo>
                  <a:cubicBezTo>
                    <a:pt x="1920" y="763"/>
                    <a:pt x="1830" y="97"/>
                    <a:pt x="1603" y="97"/>
                  </a:cubicBezTo>
                  <a:cubicBezTo>
                    <a:pt x="1567" y="97"/>
                    <a:pt x="1526" y="115"/>
                    <a:pt x="1482" y="156"/>
                  </a:cubicBezTo>
                  <a:cubicBezTo>
                    <a:pt x="1288" y="350"/>
                    <a:pt x="1094" y="544"/>
                    <a:pt x="924" y="739"/>
                  </a:cubicBezTo>
                  <a:cubicBezTo>
                    <a:pt x="924" y="739"/>
                    <a:pt x="672" y="73"/>
                    <a:pt x="493" y="73"/>
                  </a:cubicBezTo>
                  <a:cubicBezTo>
                    <a:pt x="464" y="73"/>
                    <a:pt x="437" y="91"/>
                    <a:pt x="413" y="131"/>
                  </a:cubicBezTo>
                  <a:cubicBezTo>
                    <a:pt x="243" y="617"/>
                    <a:pt x="98" y="1103"/>
                    <a:pt x="0" y="1613"/>
                  </a:cubicBezTo>
                  <a:cubicBezTo>
                    <a:pt x="0" y="1613"/>
                    <a:pt x="1039" y="1644"/>
                    <a:pt x="2099" y="1644"/>
                  </a:cubicBezTo>
                  <a:cubicBezTo>
                    <a:pt x="3158" y="1644"/>
                    <a:pt x="4239" y="1613"/>
                    <a:pt x="4324" y="1492"/>
                  </a:cubicBezTo>
                  <a:cubicBezTo>
                    <a:pt x="4459" y="1289"/>
                    <a:pt x="4115" y="108"/>
                    <a:pt x="3813" y="108"/>
                  </a:cubicBezTo>
                  <a:cubicBezTo>
                    <a:pt x="3789" y="108"/>
                    <a:pt x="3765" y="115"/>
                    <a:pt x="3741" y="131"/>
                  </a:cubicBezTo>
                  <a:cubicBezTo>
                    <a:pt x="3523" y="350"/>
                    <a:pt x="3353" y="642"/>
                    <a:pt x="3280" y="933"/>
                  </a:cubicBezTo>
                  <a:cubicBezTo>
                    <a:pt x="3280" y="933"/>
                    <a:pt x="2744" y="0"/>
                    <a:pt x="25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0"/>
            <p:cNvSpPr/>
            <p:nvPr/>
          </p:nvSpPr>
          <p:spPr>
            <a:xfrm>
              <a:off x="-886965" y="1718791"/>
              <a:ext cx="8569" cy="31511"/>
            </a:xfrm>
            <a:custGeom>
              <a:rect b="b" l="l" r="r" t="t"/>
              <a:pathLst>
                <a:path extrusionOk="0" h="809" w="220">
                  <a:moveTo>
                    <a:pt x="159" y="1"/>
                  </a:moveTo>
                  <a:cubicBezTo>
                    <a:pt x="140" y="1"/>
                    <a:pt x="122" y="13"/>
                    <a:pt x="122" y="37"/>
                  </a:cubicBezTo>
                  <a:cubicBezTo>
                    <a:pt x="122" y="256"/>
                    <a:pt x="98" y="499"/>
                    <a:pt x="25" y="741"/>
                  </a:cubicBezTo>
                  <a:cubicBezTo>
                    <a:pt x="1" y="741"/>
                    <a:pt x="1" y="790"/>
                    <a:pt x="25" y="790"/>
                  </a:cubicBezTo>
                  <a:lnTo>
                    <a:pt x="49" y="790"/>
                  </a:lnTo>
                  <a:cubicBezTo>
                    <a:pt x="49" y="802"/>
                    <a:pt x="55" y="808"/>
                    <a:pt x="64" y="808"/>
                  </a:cubicBezTo>
                  <a:cubicBezTo>
                    <a:pt x="73" y="808"/>
                    <a:pt x="86" y="802"/>
                    <a:pt x="98" y="790"/>
                  </a:cubicBezTo>
                  <a:cubicBezTo>
                    <a:pt x="195" y="547"/>
                    <a:pt x="219" y="280"/>
                    <a:pt x="195" y="37"/>
                  </a:cubicBezTo>
                  <a:cubicBezTo>
                    <a:pt x="195" y="13"/>
                    <a:pt x="177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0"/>
            <p:cNvSpPr/>
            <p:nvPr/>
          </p:nvSpPr>
          <p:spPr>
            <a:xfrm>
              <a:off x="-931446" y="1708859"/>
              <a:ext cx="10478" cy="40742"/>
            </a:xfrm>
            <a:custGeom>
              <a:rect b="b" l="l" r="r" t="t"/>
              <a:pathLst>
                <a:path extrusionOk="0" h="1046" w="269">
                  <a:moveTo>
                    <a:pt x="147" y="0"/>
                  </a:moveTo>
                  <a:cubicBezTo>
                    <a:pt x="122" y="0"/>
                    <a:pt x="98" y="25"/>
                    <a:pt x="122" y="49"/>
                  </a:cubicBezTo>
                  <a:cubicBezTo>
                    <a:pt x="147" y="365"/>
                    <a:pt x="122" y="875"/>
                    <a:pt x="1" y="948"/>
                  </a:cubicBezTo>
                  <a:cubicBezTo>
                    <a:pt x="1" y="972"/>
                    <a:pt x="1" y="996"/>
                    <a:pt x="1" y="1021"/>
                  </a:cubicBezTo>
                  <a:cubicBezTo>
                    <a:pt x="25" y="1021"/>
                    <a:pt x="25" y="1045"/>
                    <a:pt x="49" y="1045"/>
                  </a:cubicBezTo>
                  <a:lnTo>
                    <a:pt x="74" y="1045"/>
                  </a:lnTo>
                  <a:cubicBezTo>
                    <a:pt x="268" y="924"/>
                    <a:pt x="195" y="195"/>
                    <a:pt x="195" y="49"/>
                  </a:cubicBezTo>
                  <a:cubicBezTo>
                    <a:pt x="195" y="0"/>
                    <a:pt x="171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0"/>
            <p:cNvSpPr/>
            <p:nvPr/>
          </p:nvSpPr>
          <p:spPr>
            <a:xfrm>
              <a:off x="-976861" y="1713571"/>
              <a:ext cx="6660" cy="34120"/>
            </a:xfrm>
            <a:custGeom>
              <a:rect b="b" l="l" r="r" t="t"/>
              <a:pathLst>
                <a:path extrusionOk="0" h="876" w="171">
                  <a:moveTo>
                    <a:pt x="122" y="1"/>
                  </a:moveTo>
                  <a:cubicBezTo>
                    <a:pt x="98" y="1"/>
                    <a:pt x="74" y="25"/>
                    <a:pt x="74" y="50"/>
                  </a:cubicBezTo>
                  <a:cubicBezTo>
                    <a:pt x="74" y="317"/>
                    <a:pt x="49" y="560"/>
                    <a:pt x="1" y="827"/>
                  </a:cubicBezTo>
                  <a:cubicBezTo>
                    <a:pt x="1" y="851"/>
                    <a:pt x="1" y="875"/>
                    <a:pt x="49" y="875"/>
                  </a:cubicBezTo>
                  <a:cubicBezTo>
                    <a:pt x="74" y="875"/>
                    <a:pt x="98" y="875"/>
                    <a:pt x="98" y="851"/>
                  </a:cubicBezTo>
                  <a:cubicBezTo>
                    <a:pt x="147" y="584"/>
                    <a:pt x="171" y="317"/>
                    <a:pt x="171" y="50"/>
                  </a:cubicBezTo>
                  <a:cubicBezTo>
                    <a:pt x="171" y="25"/>
                    <a:pt x="14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0"/>
            <p:cNvSpPr/>
            <p:nvPr/>
          </p:nvSpPr>
          <p:spPr>
            <a:xfrm>
              <a:off x="-1015656" y="1710767"/>
              <a:ext cx="10478" cy="35990"/>
            </a:xfrm>
            <a:custGeom>
              <a:rect b="b" l="l" r="r" t="t"/>
              <a:pathLst>
                <a:path extrusionOk="0" h="924" w="269">
                  <a:moveTo>
                    <a:pt x="98" y="0"/>
                  </a:moveTo>
                  <a:cubicBezTo>
                    <a:pt x="74" y="0"/>
                    <a:pt x="49" y="0"/>
                    <a:pt x="25" y="24"/>
                  </a:cubicBezTo>
                  <a:cubicBezTo>
                    <a:pt x="1" y="316"/>
                    <a:pt x="49" y="607"/>
                    <a:pt x="171" y="899"/>
                  </a:cubicBezTo>
                  <a:cubicBezTo>
                    <a:pt x="171" y="899"/>
                    <a:pt x="195" y="923"/>
                    <a:pt x="195" y="923"/>
                  </a:cubicBezTo>
                  <a:lnTo>
                    <a:pt x="219" y="923"/>
                  </a:lnTo>
                  <a:cubicBezTo>
                    <a:pt x="244" y="899"/>
                    <a:pt x="268" y="875"/>
                    <a:pt x="244" y="850"/>
                  </a:cubicBezTo>
                  <a:cubicBezTo>
                    <a:pt x="147" y="607"/>
                    <a:pt x="98" y="316"/>
                    <a:pt x="122" y="49"/>
                  </a:cubicBezTo>
                  <a:cubicBezTo>
                    <a:pt x="122" y="24"/>
                    <a:pt x="122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6" name="Google Shape;1386;p30"/>
          <p:cNvGrpSpPr/>
          <p:nvPr/>
        </p:nvGrpSpPr>
        <p:grpSpPr>
          <a:xfrm>
            <a:off x="8314050" y="4459555"/>
            <a:ext cx="537853" cy="555858"/>
            <a:chOff x="5294267" y="4624350"/>
            <a:chExt cx="383004" cy="395854"/>
          </a:xfrm>
        </p:grpSpPr>
        <p:sp>
          <p:nvSpPr>
            <p:cNvPr id="1387" name="Google Shape;1387;p30"/>
            <p:cNvSpPr/>
            <p:nvPr/>
          </p:nvSpPr>
          <p:spPr>
            <a:xfrm>
              <a:off x="5358550" y="4859712"/>
              <a:ext cx="58369" cy="160492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0"/>
            <p:cNvSpPr/>
            <p:nvPr/>
          </p:nvSpPr>
          <p:spPr>
            <a:xfrm>
              <a:off x="5294267" y="4894594"/>
              <a:ext cx="175454" cy="68546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0"/>
            <p:cNvSpPr/>
            <p:nvPr/>
          </p:nvSpPr>
          <p:spPr>
            <a:xfrm>
              <a:off x="5310447" y="4883895"/>
              <a:ext cx="150836" cy="94033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0"/>
            <p:cNvSpPr/>
            <p:nvPr/>
          </p:nvSpPr>
          <p:spPr>
            <a:xfrm>
              <a:off x="5340805" y="4845446"/>
              <a:ext cx="97252" cy="157795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0"/>
            <p:cNvSpPr/>
            <p:nvPr/>
          </p:nvSpPr>
          <p:spPr>
            <a:xfrm>
              <a:off x="5499297" y="4624350"/>
              <a:ext cx="175454" cy="150575"/>
            </a:xfrm>
            <a:custGeom>
              <a:rect b="b" l="l" r="r" t="t"/>
              <a:pathLst>
                <a:path extrusionOk="0" h="1731" w="2017">
                  <a:moveTo>
                    <a:pt x="1166" y="175"/>
                  </a:moveTo>
                  <a:cubicBezTo>
                    <a:pt x="1555" y="175"/>
                    <a:pt x="1871" y="467"/>
                    <a:pt x="1871" y="856"/>
                  </a:cubicBezTo>
                  <a:cubicBezTo>
                    <a:pt x="1871" y="1285"/>
                    <a:pt x="1511" y="1569"/>
                    <a:pt x="1144" y="1569"/>
                  </a:cubicBezTo>
                  <a:cubicBezTo>
                    <a:pt x="971" y="1569"/>
                    <a:pt x="796" y="1506"/>
                    <a:pt x="656" y="1366"/>
                  </a:cubicBezTo>
                  <a:cubicBezTo>
                    <a:pt x="219" y="929"/>
                    <a:pt x="534" y="175"/>
                    <a:pt x="1166" y="175"/>
                  </a:cubicBezTo>
                  <a:close/>
                  <a:moveTo>
                    <a:pt x="1142" y="1"/>
                  </a:moveTo>
                  <a:cubicBezTo>
                    <a:pt x="930" y="1"/>
                    <a:pt x="714" y="77"/>
                    <a:pt x="534" y="248"/>
                  </a:cubicBezTo>
                  <a:cubicBezTo>
                    <a:pt x="0" y="807"/>
                    <a:pt x="389" y="1730"/>
                    <a:pt x="1166" y="1730"/>
                  </a:cubicBezTo>
                  <a:cubicBezTo>
                    <a:pt x="1628" y="1730"/>
                    <a:pt x="2016" y="1342"/>
                    <a:pt x="2016" y="856"/>
                  </a:cubicBezTo>
                  <a:cubicBezTo>
                    <a:pt x="2016" y="344"/>
                    <a:pt x="1590" y="1"/>
                    <a:pt x="1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0"/>
            <p:cNvSpPr/>
            <p:nvPr/>
          </p:nvSpPr>
          <p:spPr>
            <a:xfrm>
              <a:off x="5615653" y="4833656"/>
              <a:ext cx="32352" cy="88957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0"/>
            <p:cNvSpPr/>
            <p:nvPr/>
          </p:nvSpPr>
          <p:spPr>
            <a:xfrm>
              <a:off x="5580022" y="4852990"/>
              <a:ext cx="97250" cy="37993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0"/>
            <p:cNvSpPr/>
            <p:nvPr/>
          </p:nvSpPr>
          <p:spPr>
            <a:xfrm>
              <a:off x="5588990" y="4847059"/>
              <a:ext cx="83605" cy="52120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0"/>
            <p:cNvSpPr/>
            <p:nvPr/>
          </p:nvSpPr>
          <p:spPr>
            <a:xfrm>
              <a:off x="5605817" y="4825749"/>
              <a:ext cx="53904" cy="87462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6" name="Google Shape;1396;p30"/>
          <p:cNvGrpSpPr/>
          <p:nvPr/>
        </p:nvGrpSpPr>
        <p:grpSpPr>
          <a:xfrm rot="7204672">
            <a:off x="-4531" y="285651"/>
            <a:ext cx="537851" cy="273046"/>
            <a:chOff x="5294267" y="4825749"/>
            <a:chExt cx="383004" cy="194455"/>
          </a:xfrm>
        </p:grpSpPr>
        <p:sp>
          <p:nvSpPr>
            <p:cNvPr id="1397" name="Google Shape;1397;p30"/>
            <p:cNvSpPr/>
            <p:nvPr/>
          </p:nvSpPr>
          <p:spPr>
            <a:xfrm>
              <a:off x="5358550" y="4859712"/>
              <a:ext cx="58369" cy="160492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0"/>
            <p:cNvSpPr/>
            <p:nvPr/>
          </p:nvSpPr>
          <p:spPr>
            <a:xfrm>
              <a:off x="5294267" y="4894594"/>
              <a:ext cx="175454" cy="68546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0"/>
            <p:cNvSpPr/>
            <p:nvPr/>
          </p:nvSpPr>
          <p:spPr>
            <a:xfrm>
              <a:off x="5310447" y="4883895"/>
              <a:ext cx="150836" cy="94033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0"/>
            <p:cNvSpPr/>
            <p:nvPr/>
          </p:nvSpPr>
          <p:spPr>
            <a:xfrm>
              <a:off x="5340805" y="4845446"/>
              <a:ext cx="97252" cy="157795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0"/>
            <p:cNvSpPr/>
            <p:nvPr/>
          </p:nvSpPr>
          <p:spPr>
            <a:xfrm>
              <a:off x="5615653" y="4833656"/>
              <a:ext cx="32352" cy="88957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0"/>
            <p:cNvSpPr/>
            <p:nvPr/>
          </p:nvSpPr>
          <p:spPr>
            <a:xfrm>
              <a:off x="5580022" y="4852990"/>
              <a:ext cx="97250" cy="37993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0"/>
            <p:cNvSpPr/>
            <p:nvPr/>
          </p:nvSpPr>
          <p:spPr>
            <a:xfrm>
              <a:off x="5588990" y="4847059"/>
              <a:ext cx="83605" cy="52120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0"/>
            <p:cNvSpPr/>
            <p:nvPr/>
          </p:nvSpPr>
          <p:spPr>
            <a:xfrm>
              <a:off x="5605817" y="4825749"/>
              <a:ext cx="53904" cy="87462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5" name="Google Shape;1405;p30"/>
          <p:cNvSpPr/>
          <p:nvPr/>
        </p:nvSpPr>
        <p:spPr>
          <a:xfrm>
            <a:off x="4691850" y="1286150"/>
            <a:ext cx="3381000" cy="3268200"/>
          </a:xfrm>
          <a:prstGeom prst="roundRect">
            <a:avLst>
              <a:gd fmla="val 4556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30"/>
          <p:cNvSpPr/>
          <p:nvPr/>
        </p:nvSpPr>
        <p:spPr>
          <a:xfrm>
            <a:off x="876050" y="1286150"/>
            <a:ext cx="3381000" cy="3268200"/>
          </a:xfrm>
          <a:prstGeom prst="roundRect">
            <a:avLst>
              <a:gd fmla="val 4556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 txBox="1"/>
          <p:nvPr>
            <p:ph idx="1" type="body"/>
          </p:nvPr>
        </p:nvSpPr>
        <p:spPr>
          <a:xfrm>
            <a:off x="753825" y="1084825"/>
            <a:ext cx="7590300" cy="3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AutoNum type="arabicPeriod"/>
              <a:defRPr sz="11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AutoNum type="alphaLcPeriod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AutoNum type="romanLcPeriod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AutoNum type="arabicPeriod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AutoNum type="alphaLcPeriod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AutoNum type="romanLcPeriod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AutoNum type="arabicPeriod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AutoNum type="alphaLcPeriod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 Light"/>
              <a:buAutoNum type="romanLcPeriod"/>
              <a:defRPr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09" name="Google Shape;109;p4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10" name="Google Shape;110;p4"/>
          <p:cNvGrpSpPr/>
          <p:nvPr/>
        </p:nvGrpSpPr>
        <p:grpSpPr>
          <a:xfrm>
            <a:off x="7844079" y="226728"/>
            <a:ext cx="1373387" cy="1246991"/>
            <a:chOff x="7844079" y="226728"/>
            <a:chExt cx="1373387" cy="1246991"/>
          </a:xfrm>
        </p:grpSpPr>
        <p:sp>
          <p:nvSpPr>
            <p:cNvPr id="111" name="Google Shape;111;p4"/>
            <p:cNvSpPr/>
            <p:nvPr/>
          </p:nvSpPr>
          <p:spPr>
            <a:xfrm rot="-1688081">
              <a:off x="8295818" y="1015024"/>
              <a:ext cx="222185" cy="222398"/>
            </a:xfrm>
            <a:custGeom>
              <a:rect b="b" l="l" r="r" t="t"/>
              <a:pathLst>
                <a:path extrusionOk="0" h="1119" w="1118">
                  <a:moveTo>
                    <a:pt x="607" y="98"/>
                  </a:moveTo>
                  <a:cubicBezTo>
                    <a:pt x="607" y="147"/>
                    <a:pt x="632" y="219"/>
                    <a:pt x="632" y="268"/>
                  </a:cubicBezTo>
                  <a:cubicBezTo>
                    <a:pt x="656" y="317"/>
                    <a:pt x="656" y="389"/>
                    <a:pt x="680" y="438"/>
                  </a:cubicBezTo>
                  <a:cubicBezTo>
                    <a:pt x="705" y="438"/>
                    <a:pt x="729" y="462"/>
                    <a:pt x="826" y="487"/>
                  </a:cubicBezTo>
                  <a:lnTo>
                    <a:pt x="972" y="560"/>
                  </a:lnTo>
                  <a:cubicBezTo>
                    <a:pt x="899" y="584"/>
                    <a:pt x="802" y="632"/>
                    <a:pt x="705" y="657"/>
                  </a:cubicBezTo>
                  <a:cubicBezTo>
                    <a:pt x="705" y="657"/>
                    <a:pt x="705" y="657"/>
                    <a:pt x="680" y="681"/>
                  </a:cubicBezTo>
                  <a:cubicBezTo>
                    <a:pt x="656" y="802"/>
                    <a:pt x="583" y="924"/>
                    <a:pt x="559" y="972"/>
                  </a:cubicBezTo>
                  <a:cubicBezTo>
                    <a:pt x="535" y="924"/>
                    <a:pt x="486" y="802"/>
                    <a:pt x="462" y="681"/>
                  </a:cubicBezTo>
                  <a:cubicBezTo>
                    <a:pt x="462" y="657"/>
                    <a:pt x="437" y="657"/>
                    <a:pt x="413" y="632"/>
                  </a:cubicBezTo>
                  <a:cubicBezTo>
                    <a:pt x="316" y="632"/>
                    <a:pt x="194" y="584"/>
                    <a:pt x="122" y="584"/>
                  </a:cubicBezTo>
                  <a:cubicBezTo>
                    <a:pt x="219" y="511"/>
                    <a:pt x="340" y="462"/>
                    <a:pt x="462" y="414"/>
                  </a:cubicBezTo>
                  <a:cubicBezTo>
                    <a:pt x="462" y="414"/>
                    <a:pt x="462" y="389"/>
                    <a:pt x="486" y="389"/>
                  </a:cubicBezTo>
                  <a:cubicBezTo>
                    <a:pt x="510" y="292"/>
                    <a:pt x="559" y="195"/>
                    <a:pt x="607" y="98"/>
                  </a:cubicBezTo>
                  <a:close/>
                  <a:moveTo>
                    <a:pt x="607" y="1"/>
                  </a:moveTo>
                  <a:cubicBezTo>
                    <a:pt x="583" y="1"/>
                    <a:pt x="535" y="1"/>
                    <a:pt x="389" y="341"/>
                  </a:cubicBezTo>
                  <a:cubicBezTo>
                    <a:pt x="24" y="487"/>
                    <a:pt x="0" y="560"/>
                    <a:pt x="0" y="560"/>
                  </a:cubicBezTo>
                  <a:cubicBezTo>
                    <a:pt x="0" y="584"/>
                    <a:pt x="0" y="608"/>
                    <a:pt x="0" y="608"/>
                  </a:cubicBezTo>
                  <a:cubicBezTo>
                    <a:pt x="0" y="632"/>
                    <a:pt x="49" y="657"/>
                    <a:pt x="364" y="730"/>
                  </a:cubicBezTo>
                  <a:cubicBezTo>
                    <a:pt x="462" y="1118"/>
                    <a:pt x="510" y="1118"/>
                    <a:pt x="535" y="1118"/>
                  </a:cubicBezTo>
                  <a:lnTo>
                    <a:pt x="559" y="1118"/>
                  </a:lnTo>
                  <a:cubicBezTo>
                    <a:pt x="583" y="1118"/>
                    <a:pt x="607" y="1118"/>
                    <a:pt x="777" y="754"/>
                  </a:cubicBezTo>
                  <a:cubicBezTo>
                    <a:pt x="875" y="705"/>
                    <a:pt x="996" y="681"/>
                    <a:pt x="1093" y="608"/>
                  </a:cubicBezTo>
                  <a:cubicBezTo>
                    <a:pt x="1118" y="608"/>
                    <a:pt x="1118" y="584"/>
                    <a:pt x="1118" y="560"/>
                  </a:cubicBezTo>
                  <a:cubicBezTo>
                    <a:pt x="1118" y="511"/>
                    <a:pt x="1045" y="487"/>
                    <a:pt x="875" y="414"/>
                  </a:cubicBezTo>
                  <a:lnTo>
                    <a:pt x="753" y="389"/>
                  </a:lnTo>
                  <a:cubicBezTo>
                    <a:pt x="753" y="341"/>
                    <a:pt x="729" y="317"/>
                    <a:pt x="729" y="268"/>
                  </a:cubicBezTo>
                  <a:cubicBezTo>
                    <a:pt x="729" y="171"/>
                    <a:pt x="680" y="98"/>
                    <a:pt x="656" y="25"/>
                  </a:cubicBezTo>
                  <a:cubicBezTo>
                    <a:pt x="632" y="1"/>
                    <a:pt x="632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 rot="-1688081">
              <a:off x="8403840" y="292330"/>
              <a:ext cx="164354" cy="141707"/>
            </a:xfrm>
            <a:custGeom>
              <a:rect b="b" l="l" r="r" t="t"/>
              <a:pathLst>
                <a:path extrusionOk="0" h="713" w="827">
                  <a:moveTo>
                    <a:pt x="462" y="105"/>
                  </a:moveTo>
                  <a:cubicBezTo>
                    <a:pt x="802" y="105"/>
                    <a:pt x="802" y="615"/>
                    <a:pt x="462" y="615"/>
                  </a:cubicBezTo>
                  <a:cubicBezTo>
                    <a:pt x="317" y="591"/>
                    <a:pt x="219" y="494"/>
                    <a:pt x="219" y="348"/>
                  </a:cubicBezTo>
                  <a:cubicBezTo>
                    <a:pt x="219" y="202"/>
                    <a:pt x="341" y="105"/>
                    <a:pt x="462" y="105"/>
                  </a:cubicBezTo>
                  <a:close/>
                  <a:moveTo>
                    <a:pt x="481" y="1"/>
                  </a:moveTo>
                  <a:cubicBezTo>
                    <a:pt x="392" y="1"/>
                    <a:pt x="299" y="33"/>
                    <a:pt x="219" y="105"/>
                  </a:cubicBezTo>
                  <a:cubicBezTo>
                    <a:pt x="1" y="324"/>
                    <a:pt x="171" y="688"/>
                    <a:pt x="462" y="712"/>
                  </a:cubicBezTo>
                  <a:cubicBezTo>
                    <a:pt x="657" y="712"/>
                    <a:pt x="827" y="542"/>
                    <a:pt x="827" y="348"/>
                  </a:cubicBezTo>
                  <a:cubicBezTo>
                    <a:pt x="827" y="136"/>
                    <a:pt x="663" y="1"/>
                    <a:pt x="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 rot="-1688081">
              <a:off x="7886315" y="509903"/>
              <a:ext cx="222384" cy="213454"/>
            </a:xfrm>
            <a:custGeom>
              <a:rect b="b" l="l" r="r" t="t"/>
              <a:pathLst>
                <a:path extrusionOk="0" h="1074" w="1119">
                  <a:moveTo>
                    <a:pt x="681" y="441"/>
                  </a:moveTo>
                  <a:cubicBezTo>
                    <a:pt x="681" y="441"/>
                    <a:pt x="681" y="441"/>
                    <a:pt x="681" y="466"/>
                  </a:cubicBezTo>
                  <a:cubicBezTo>
                    <a:pt x="681" y="466"/>
                    <a:pt x="657" y="490"/>
                    <a:pt x="584" y="490"/>
                  </a:cubicBezTo>
                  <a:cubicBezTo>
                    <a:pt x="608" y="466"/>
                    <a:pt x="632" y="441"/>
                    <a:pt x="657" y="441"/>
                  </a:cubicBezTo>
                  <a:close/>
                  <a:moveTo>
                    <a:pt x="384" y="97"/>
                  </a:moveTo>
                  <a:cubicBezTo>
                    <a:pt x="401" y="97"/>
                    <a:pt x="420" y="98"/>
                    <a:pt x="438" y="101"/>
                  </a:cubicBezTo>
                  <a:cubicBezTo>
                    <a:pt x="559" y="101"/>
                    <a:pt x="681" y="126"/>
                    <a:pt x="778" y="150"/>
                  </a:cubicBezTo>
                  <a:cubicBezTo>
                    <a:pt x="924" y="199"/>
                    <a:pt x="1021" y="369"/>
                    <a:pt x="972" y="514"/>
                  </a:cubicBezTo>
                  <a:cubicBezTo>
                    <a:pt x="924" y="733"/>
                    <a:pt x="705" y="976"/>
                    <a:pt x="559" y="976"/>
                  </a:cubicBezTo>
                  <a:lnTo>
                    <a:pt x="511" y="976"/>
                  </a:lnTo>
                  <a:cubicBezTo>
                    <a:pt x="414" y="879"/>
                    <a:pt x="438" y="733"/>
                    <a:pt x="511" y="612"/>
                  </a:cubicBezTo>
                  <a:cubicBezTo>
                    <a:pt x="608" y="587"/>
                    <a:pt x="754" y="563"/>
                    <a:pt x="778" y="490"/>
                  </a:cubicBezTo>
                  <a:cubicBezTo>
                    <a:pt x="802" y="441"/>
                    <a:pt x="778" y="393"/>
                    <a:pt x="754" y="369"/>
                  </a:cubicBezTo>
                  <a:cubicBezTo>
                    <a:pt x="730" y="344"/>
                    <a:pt x="705" y="344"/>
                    <a:pt x="681" y="344"/>
                  </a:cubicBezTo>
                  <a:cubicBezTo>
                    <a:pt x="608" y="344"/>
                    <a:pt x="535" y="417"/>
                    <a:pt x="462" y="514"/>
                  </a:cubicBezTo>
                  <a:cubicBezTo>
                    <a:pt x="441" y="519"/>
                    <a:pt x="419" y="521"/>
                    <a:pt x="398" y="521"/>
                  </a:cubicBezTo>
                  <a:cubicBezTo>
                    <a:pt x="299" y="521"/>
                    <a:pt x="202" y="477"/>
                    <a:pt x="122" y="417"/>
                  </a:cubicBezTo>
                  <a:cubicBezTo>
                    <a:pt x="98" y="369"/>
                    <a:pt x="98" y="344"/>
                    <a:pt x="122" y="296"/>
                  </a:cubicBezTo>
                  <a:cubicBezTo>
                    <a:pt x="165" y="168"/>
                    <a:pt x="263" y="97"/>
                    <a:pt x="384" y="97"/>
                  </a:cubicBezTo>
                  <a:close/>
                  <a:moveTo>
                    <a:pt x="386" y="1"/>
                  </a:moveTo>
                  <a:cubicBezTo>
                    <a:pt x="230" y="1"/>
                    <a:pt x="69" y="97"/>
                    <a:pt x="25" y="271"/>
                  </a:cubicBezTo>
                  <a:cubicBezTo>
                    <a:pt x="1" y="344"/>
                    <a:pt x="1" y="417"/>
                    <a:pt x="49" y="466"/>
                  </a:cubicBezTo>
                  <a:cubicBezTo>
                    <a:pt x="147" y="563"/>
                    <a:pt x="292" y="612"/>
                    <a:pt x="414" y="612"/>
                  </a:cubicBezTo>
                  <a:cubicBezTo>
                    <a:pt x="341" y="733"/>
                    <a:pt x="341" y="927"/>
                    <a:pt x="462" y="1049"/>
                  </a:cubicBezTo>
                  <a:cubicBezTo>
                    <a:pt x="487" y="1073"/>
                    <a:pt x="511" y="1073"/>
                    <a:pt x="559" y="1073"/>
                  </a:cubicBezTo>
                  <a:cubicBezTo>
                    <a:pt x="754" y="1073"/>
                    <a:pt x="1021" y="782"/>
                    <a:pt x="1070" y="539"/>
                  </a:cubicBezTo>
                  <a:cubicBezTo>
                    <a:pt x="1118" y="320"/>
                    <a:pt x="997" y="126"/>
                    <a:pt x="827" y="77"/>
                  </a:cubicBezTo>
                  <a:cubicBezTo>
                    <a:pt x="705" y="29"/>
                    <a:pt x="584" y="4"/>
                    <a:pt x="438" y="4"/>
                  </a:cubicBezTo>
                  <a:cubicBezTo>
                    <a:pt x="421" y="2"/>
                    <a:pt x="403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 rot="-1688081">
              <a:off x="7968779" y="265401"/>
              <a:ext cx="217416" cy="213057"/>
            </a:xfrm>
            <a:custGeom>
              <a:rect b="b" l="l" r="r" t="t"/>
              <a:pathLst>
                <a:path extrusionOk="0" h="1072" w="1094">
                  <a:moveTo>
                    <a:pt x="484" y="620"/>
                  </a:moveTo>
                  <a:cubicBezTo>
                    <a:pt x="474" y="660"/>
                    <a:pt x="413" y="681"/>
                    <a:pt x="413" y="681"/>
                  </a:cubicBezTo>
                  <a:cubicBezTo>
                    <a:pt x="433" y="641"/>
                    <a:pt x="452" y="634"/>
                    <a:pt x="484" y="620"/>
                  </a:cubicBezTo>
                  <a:close/>
                  <a:moveTo>
                    <a:pt x="480" y="88"/>
                  </a:moveTo>
                  <a:cubicBezTo>
                    <a:pt x="512" y="88"/>
                    <a:pt x="542" y="105"/>
                    <a:pt x="559" y="122"/>
                  </a:cubicBezTo>
                  <a:cubicBezTo>
                    <a:pt x="607" y="243"/>
                    <a:pt x="607" y="365"/>
                    <a:pt x="559" y="486"/>
                  </a:cubicBezTo>
                  <a:cubicBezTo>
                    <a:pt x="462" y="486"/>
                    <a:pt x="389" y="535"/>
                    <a:pt x="340" y="608"/>
                  </a:cubicBezTo>
                  <a:cubicBezTo>
                    <a:pt x="316" y="632"/>
                    <a:pt x="316" y="681"/>
                    <a:pt x="340" y="681"/>
                  </a:cubicBezTo>
                  <a:cubicBezTo>
                    <a:pt x="365" y="729"/>
                    <a:pt x="389" y="753"/>
                    <a:pt x="437" y="753"/>
                  </a:cubicBezTo>
                  <a:cubicBezTo>
                    <a:pt x="535" y="753"/>
                    <a:pt x="607" y="632"/>
                    <a:pt x="632" y="559"/>
                  </a:cubicBezTo>
                  <a:lnTo>
                    <a:pt x="778" y="559"/>
                  </a:lnTo>
                  <a:cubicBezTo>
                    <a:pt x="790" y="555"/>
                    <a:pt x="804" y="553"/>
                    <a:pt x="818" y="553"/>
                  </a:cubicBezTo>
                  <a:cubicBezTo>
                    <a:pt x="883" y="553"/>
                    <a:pt x="956" y="596"/>
                    <a:pt x="996" y="656"/>
                  </a:cubicBezTo>
                  <a:cubicBezTo>
                    <a:pt x="996" y="681"/>
                    <a:pt x="996" y="729"/>
                    <a:pt x="972" y="753"/>
                  </a:cubicBezTo>
                  <a:cubicBezTo>
                    <a:pt x="850" y="899"/>
                    <a:pt x="656" y="972"/>
                    <a:pt x="462" y="972"/>
                  </a:cubicBezTo>
                  <a:cubicBezTo>
                    <a:pt x="449" y="974"/>
                    <a:pt x="437" y="975"/>
                    <a:pt x="424" y="975"/>
                  </a:cubicBezTo>
                  <a:cubicBezTo>
                    <a:pt x="268" y="975"/>
                    <a:pt x="122" y="838"/>
                    <a:pt x="122" y="681"/>
                  </a:cubicBezTo>
                  <a:cubicBezTo>
                    <a:pt x="97" y="511"/>
                    <a:pt x="146" y="316"/>
                    <a:pt x="243" y="170"/>
                  </a:cubicBezTo>
                  <a:cubicBezTo>
                    <a:pt x="292" y="122"/>
                    <a:pt x="365" y="98"/>
                    <a:pt x="437" y="98"/>
                  </a:cubicBezTo>
                  <a:cubicBezTo>
                    <a:pt x="452" y="90"/>
                    <a:pt x="466" y="88"/>
                    <a:pt x="480" y="88"/>
                  </a:cubicBezTo>
                  <a:close/>
                  <a:moveTo>
                    <a:pt x="437" y="0"/>
                  </a:moveTo>
                  <a:cubicBezTo>
                    <a:pt x="340" y="0"/>
                    <a:pt x="243" y="49"/>
                    <a:pt x="170" y="122"/>
                  </a:cubicBezTo>
                  <a:cubicBezTo>
                    <a:pt x="49" y="292"/>
                    <a:pt x="0" y="511"/>
                    <a:pt x="24" y="705"/>
                  </a:cubicBezTo>
                  <a:cubicBezTo>
                    <a:pt x="24" y="910"/>
                    <a:pt x="195" y="1072"/>
                    <a:pt x="396" y="1072"/>
                  </a:cubicBezTo>
                  <a:cubicBezTo>
                    <a:pt x="410" y="1072"/>
                    <a:pt x="423" y="1071"/>
                    <a:pt x="437" y="1069"/>
                  </a:cubicBezTo>
                  <a:cubicBezTo>
                    <a:pt x="656" y="1069"/>
                    <a:pt x="875" y="972"/>
                    <a:pt x="1045" y="826"/>
                  </a:cubicBezTo>
                  <a:cubicBezTo>
                    <a:pt x="1069" y="753"/>
                    <a:pt x="1093" y="705"/>
                    <a:pt x="1069" y="632"/>
                  </a:cubicBezTo>
                  <a:cubicBezTo>
                    <a:pt x="1006" y="548"/>
                    <a:pt x="906" y="482"/>
                    <a:pt x="801" y="482"/>
                  </a:cubicBezTo>
                  <a:cubicBezTo>
                    <a:pt x="785" y="482"/>
                    <a:pt x="769" y="483"/>
                    <a:pt x="753" y="486"/>
                  </a:cubicBezTo>
                  <a:lnTo>
                    <a:pt x="656" y="486"/>
                  </a:lnTo>
                  <a:cubicBezTo>
                    <a:pt x="705" y="365"/>
                    <a:pt x="680" y="219"/>
                    <a:pt x="632" y="98"/>
                  </a:cubicBezTo>
                  <a:cubicBezTo>
                    <a:pt x="583" y="49"/>
                    <a:pt x="510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 rot="-1688081">
              <a:off x="8097363" y="456906"/>
              <a:ext cx="198138" cy="172512"/>
            </a:xfrm>
            <a:custGeom>
              <a:rect b="b" l="l" r="r" t="t"/>
              <a:pathLst>
                <a:path extrusionOk="0" h="868" w="997">
                  <a:moveTo>
                    <a:pt x="405" y="1"/>
                  </a:moveTo>
                  <a:cubicBezTo>
                    <a:pt x="214" y="1"/>
                    <a:pt x="67" y="97"/>
                    <a:pt x="49" y="168"/>
                  </a:cubicBezTo>
                  <a:cubicBezTo>
                    <a:pt x="0" y="363"/>
                    <a:pt x="49" y="557"/>
                    <a:pt x="195" y="703"/>
                  </a:cubicBezTo>
                  <a:cubicBezTo>
                    <a:pt x="350" y="801"/>
                    <a:pt x="529" y="867"/>
                    <a:pt x="667" y="867"/>
                  </a:cubicBezTo>
                  <a:cubicBezTo>
                    <a:pt x="767" y="867"/>
                    <a:pt x="844" y="833"/>
                    <a:pt x="875" y="751"/>
                  </a:cubicBezTo>
                  <a:cubicBezTo>
                    <a:pt x="996" y="484"/>
                    <a:pt x="875" y="168"/>
                    <a:pt x="632" y="47"/>
                  </a:cubicBezTo>
                  <a:cubicBezTo>
                    <a:pt x="553" y="14"/>
                    <a:pt x="476" y="1"/>
                    <a:pt x="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 rot="-1688081">
              <a:off x="8096253" y="485759"/>
              <a:ext cx="92014" cy="96790"/>
            </a:xfrm>
            <a:custGeom>
              <a:rect b="b" l="l" r="r" t="t"/>
              <a:pathLst>
                <a:path extrusionOk="0" h="487" w="463">
                  <a:moveTo>
                    <a:pt x="462" y="0"/>
                  </a:moveTo>
                  <a:lnTo>
                    <a:pt x="1" y="486"/>
                  </a:lnTo>
                  <a:cubicBezTo>
                    <a:pt x="1" y="486"/>
                    <a:pt x="438" y="98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-1688081">
              <a:off x="8086573" y="475658"/>
              <a:ext cx="111093" cy="116466"/>
            </a:xfrm>
            <a:custGeom>
              <a:rect b="b" l="l" r="r" t="t"/>
              <a:pathLst>
                <a:path extrusionOk="0" h="586" w="559">
                  <a:moveTo>
                    <a:pt x="504" y="1"/>
                  </a:moveTo>
                  <a:cubicBezTo>
                    <a:pt x="487" y="1"/>
                    <a:pt x="471" y="9"/>
                    <a:pt x="462" y="27"/>
                  </a:cubicBezTo>
                  <a:cubicBezTo>
                    <a:pt x="340" y="197"/>
                    <a:pt x="195" y="367"/>
                    <a:pt x="25" y="489"/>
                  </a:cubicBezTo>
                  <a:cubicBezTo>
                    <a:pt x="0" y="513"/>
                    <a:pt x="0" y="537"/>
                    <a:pt x="25" y="562"/>
                  </a:cubicBezTo>
                  <a:cubicBezTo>
                    <a:pt x="25" y="562"/>
                    <a:pt x="49" y="562"/>
                    <a:pt x="49" y="586"/>
                  </a:cubicBezTo>
                  <a:cubicBezTo>
                    <a:pt x="73" y="562"/>
                    <a:pt x="73" y="562"/>
                    <a:pt x="73" y="562"/>
                  </a:cubicBezTo>
                  <a:cubicBezTo>
                    <a:pt x="267" y="416"/>
                    <a:pt x="413" y="246"/>
                    <a:pt x="559" y="51"/>
                  </a:cubicBezTo>
                  <a:cubicBezTo>
                    <a:pt x="559" y="21"/>
                    <a:pt x="531" y="1"/>
                    <a:pt x="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-1688081">
              <a:off x="8145749" y="485303"/>
              <a:ext cx="101553" cy="116068"/>
            </a:xfrm>
            <a:custGeom>
              <a:rect b="b" l="l" r="r" t="t"/>
              <a:pathLst>
                <a:path extrusionOk="0" h="584" w="511">
                  <a:moveTo>
                    <a:pt x="510" y="1"/>
                  </a:moveTo>
                  <a:lnTo>
                    <a:pt x="0" y="584"/>
                  </a:lnTo>
                  <a:cubicBezTo>
                    <a:pt x="194" y="390"/>
                    <a:pt x="365" y="195"/>
                    <a:pt x="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-1688081">
              <a:off x="8132238" y="479541"/>
              <a:ext cx="125600" cy="132564"/>
            </a:xfrm>
            <a:custGeom>
              <a:rect b="b" l="l" r="r" t="t"/>
              <a:pathLst>
                <a:path extrusionOk="0" h="667" w="632">
                  <a:moveTo>
                    <a:pt x="563" y="1"/>
                  </a:moveTo>
                  <a:cubicBezTo>
                    <a:pt x="547" y="1"/>
                    <a:pt x="535" y="18"/>
                    <a:pt x="535" y="35"/>
                  </a:cubicBezTo>
                  <a:cubicBezTo>
                    <a:pt x="389" y="254"/>
                    <a:pt x="219" y="448"/>
                    <a:pt x="25" y="594"/>
                  </a:cubicBezTo>
                  <a:cubicBezTo>
                    <a:pt x="0" y="618"/>
                    <a:pt x="0" y="642"/>
                    <a:pt x="25" y="667"/>
                  </a:cubicBezTo>
                  <a:lnTo>
                    <a:pt x="97" y="667"/>
                  </a:lnTo>
                  <a:cubicBezTo>
                    <a:pt x="292" y="496"/>
                    <a:pt x="486" y="278"/>
                    <a:pt x="632" y="59"/>
                  </a:cubicBezTo>
                  <a:cubicBezTo>
                    <a:pt x="632" y="35"/>
                    <a:pt x="608" y="11"/>
                    <a:pt x="583" y="11"/>
                  </a:cubicBezTo>
                  <a:cubicBezTo>
                    <a:pt x="576" y="3"/>
                    <a:pt x="569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-1688081">
              <a:off x="7848968" y="476562"/>
              <a:ext cx="144878" cy="57040"/>
            </a:xfrm>
            <a:custGeom>
              <a:rect b="b" l="l" r="r" t="t"/>
              <a:pathLst>
                <a:path extrusionOk="0" h="287" w="729">
                  <a:moveTo>
                    <a:pt x="254" y="0"/>
                  </a:moveTo>
                  <a:cubicBezTo>
                    <a:pt x="184" y="0"/>
                    <a:pt x="114" y="14"/>
                    <a:pt x="49" y="43"/>
                  </a:cubicBezTo>
                  <a:cubicBezTo>
                    <a:pt x="0" y="68"/>
                    <a:pt x="25" y="140"/>
                    <a:pt x="73" y="140"/>
                  </a:cubicBezTo>
                  <a:cubicBezTo>
                    <a:pt x="133" y="118"/>
                    <a:pt x="196" y="107"/>
                    <a:pt x="258" y="107"/>
                  </a:cubicBezTo>
                  <a:cubicBezTo>
                    <a:pt x="396" y="107"/>
                    <a:pt x="531" y="161"/>
                    <a:pt x="632" y="262"/>
                  </a:cubicBezTo>
                  <a:cubicBezTo>
                    <a:pt x="656" y="286"/>
                    <a:pt x="656" y="286"/>
                    <a:pt x="680" y="286"/>
                  </a:cubicBezTo>
                  <a:lnTo>
                    <a:pt x="705" y="286"/>
                  </a:lnTo>
                  <a:cubicBezTo>
                    <a:pt x="729" y="262"/>
                    <a:pt x="729" y="213"/>
                    <a:pt x="705" y="213"/>
                  </a:cubicBezTo>
                  <a:cubicBezTo>
                    <a:pt x="585" y="77"/>
                    <a:pt x="418" y="0"/>
                    <a:pt x="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-1688081">
              <a:off x="8202326" y="503855"/>
              <a:ext cx="77308" cy="91821"/>
            </a:xfrm>
            <a:custGeom>
              <a:rect b="b" l="l" r="r" t="t"/>
              <a:pathLst>
                <a:path extrusionOk="0" h="462" w="389">
                  <a:moveTo>
                    <a:pt x="389" y="0"/>
                  </a:moveTo>
                  <a:lnTo>
                    <a:pt x="0" y="462"/>
                  </a:lnTo>
                  <a:cubicBezTo>
                    <a:pt x="0" y="462"/>
                    <a:pt x="364" y="146"/>
                    <a:pt x="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-1688081">
              <a:off x="8187819" y="494119"/>
              <a:ext cx="101553" cy="112491"/>
            </a:xfrm>
            <a:custGeom>
              <a:rect b="b" l="l" r="r" t="t"/>
              <a:pathLst>
                <a:path extrusionOk="0" h="566" w="511">
                  <a:moveTo>
                    <a:pt x="462" y="1"/>
                  </a:moveTo>
                  <a:cubicBezTo>
                    <a:pt x="444" y="1"/>
                    <a:pt x="425" y="19"/>
                    <a:pt x="413" y="55"/>
                  </a:cubicBezTo>
                  <a:cubicBezTo>
                    <a:pt x="389" y="152"/>
                    <a:pt x="170" y="371"/>
                    <a:pt x="24" y="468"/>
                  </a:cubicBezTo>
                  <a:cubicBezTo>
                    <a:pt x="0" y="493"/>
                    <a:pt x="0" y="517"/>
                    <a:pt x="24" y="541"/>
                  </a:cubicBezTo>
                  <a:cubicBezTo>
                    <a:pt x="24" y="541"/>
                    <a:pt x="49" y="565"/>
                    <a:pt x="73" y="565"/>
                  </a:cubicBezTo>
                  <a:cubicBezTo>
                    <a:pt x="73" y="565"/>
                    <a:pt x="73" y="541"/>
                    <a:pt x="73" y="541"/>
                  </a:cubicBezTo>
                  <a:cubicBezTo>
                    <a:pt x="122" y="493"/>
                    <a:pt x="486" y="225"/>
                    <a:pt x="510" y="55"/>
                  </a:cubicBezTo>
                  <a:cubicBezTo>
                    <a:pt x="498" y="19"/>
                    <a:pt x="480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-1688081">
              <a:off x="7905638" y="365861"/>
              <a:ext cx="77507" cy="138924"/>
            </a:xfrm>
            <a:custGeom>
              <a:rect b="b" l="l" r="r" t="t"/>
              <a:pathLst>
                <a:path extrusionOk="0" h="699" w="390">
                  <a:moveTo>
                    <a:pt x="158" y="0"/>
                  </a:moveTo>
                  <a:cubicBezTo>
                    <a:pt x="146" y="0"/>
                    <a:pt x="134" y="6"/>
                    <a:pt x="122" y="18"/>
                  </a:cubicBezTo>
                  <a:cubicBezTo>
                    <a:pt x="0" y="237"/>
                    <a:pt x="98" y="529"/>
                    <a:pt x="292" y="699"/>
                  </a:cubicBezTo>
                  <a:lnTo>
                    <a:pt x="365" y="699"/>
                  </a:lnTo>
                  <a:cubicBezTo>
                    <a:pt x="389" y="674"/>
                    <a:pt x="389" y="650"/>
                    <a:pt x="365" y="626"/>
                  </a:cubicBezTo>
                  <a:cubicBezTo>
                    <a:pt x="171" y="504"/>
                    <a:pt x="122" y="261"/>
                    <a:pt x="195" y="67"/>
                  </a:cubicBezTo>
                  <a:cubicBezTo>
                    <a:pt x="219" y="43"/>
                    <a:pt x="219" y="18"/>
                    <a:pt x="195" y="18"/>
                  </a:cubicBezTo>
                  <a:cubicBezTo>
                    <a:pt x="183" y="6"/>
                    <a:pt x="171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-1688081">
              <a:off x="8626261" y="406849"/>
              <a:ext cx="367262" cy="1041832"/>
            </a:xfrm>
            <a:custGeom>
              <a:rect b="b" l="l" r="r" t="t"/>
              <a:pathLst>
                <a:path extrusionOk="0" h="5242" w="1848">
                  <a:moveTo>
                    <a:pt x="156" y="1"/>
                  </a:moveTo>
                  <a:cubicBezTo>
                    <a:pt x="122" y="1"/>
                    <a:pt x="86" y="7"/>
                    <a:pt x="49" y="19"/>
                  </a:cubicBezTo>
                  <a:cubicBezTo>
                    <a:pt x="25" y="19"/>
                    <a:pt x="1" y="43"/>
                    <a:pt x="1" y="68"/>
                  </a:cubicBezTo>
                  <a:cubicBezTo>
                    <a:pt x="25" y="92"/>
                    <a:pt x="25" y="116"/>
                    <a:pt x="49" y="116"/>
                  </a:cubicBezTo>
                  <a:lnTo>
                    <a:pt x="74" y="92"/>
                  </a:lnTo>
                  <a:lnTo>
                    <a:pt x="244" y="92"/>
                  </a:lnTo>
                  <a:cubicBezTo>
                    <a:pt x="251" y="99"/>
                    <a:pt x="258" y="102"/>
                    <a:pt x="265" y="102"/>
                  </a:cubicBezTo>
                  <a:cubicBezTo>
                    <a:pt x="280" y="102"/>
                    <a:pt x="292" y="85"/>
                    <a:pt x="292" y="68"/>
                  </a:cubicBezTo>
                  <a:cubicBezTo>
                    <a:pt x="292" y="43"/>
                    <a:pt x="268" y="19"/>
                    <a:pt x="244" y="19"/>
                  </a:cubicBezTo>
                  <a:cubicBezTo>
                    <a:pt x="220" y="7"/>
                    <a:pt x="189" y="1"/>
                    <a:pt x="156" y="1"/>
                  </a:cubicBezTo>
                  <a:close/>
                  <a:moveTo>
                    <a:pt x="438" y="43"/>
                  </a:moveTo>
                  <a:cubicBezTo>
                    <a:pt x="414" y="43"/>
                    <a:pt x="390" y="68"/>
                    <a:pt x="390" y="92"/>
                  </a:cubicBezTo>
                  <a:cubicBezTo>
                    <a:pt x="390" y="116"/>
                    <a:pt x="390" y="141"/>
                    <a:pt x="414" y="141"/>
                  </a:cubicBezTo>
                  <a:cubicBezTo>
                    <a:pt x="487" y="165"/>
                    <a:pt x="535" y="165"/>
                    <a:pt x="584" y="189"/>
                  </a:cubicBezTo>
                  <a:lnTo>
                    <a:pt x="608" y="189"/>
                  </a:lnTo>
                  <a:cubicBezTo>
                    <a:pt x="632" y="189"/>
                    <a:pt x="632" y="189"/>
                    <a:pt x="657" y="165"/>
                  </a:cubicBezTo>
                  <a:cubicBezTo>
                    <a:pt x="657" y="141"/>
                    <a:pt x="657" y="116"/>
                    <a:pt x="632" y="116"/>
                  </a:cubicBezTo>
                  <a:cubicBezTo>
                    <a:pt x="560" y="92"/>
                    <a:pt x="511" y="68"/>
                    <a:pt x="438" y="43"/>
                  </a:cubicBezTo>
                  <a:close/>
                  <a:moveTo>
                    <a:pt x="778" y="195"/>
                  </a:moveTo>
                  <a:cubicBezTo>
                    <a:pt x="766" y="195"/>
                    <a:pt x="754" y="201"/>
                    <a:pt x="754" y="213"/>
                  </a:cubicBezTo>
                  <a:cubicBezTo>
                    <a:pt x="730" y="238"/>
                    <a:pt x="730" y="262"/>
                    <a:pt x="754" y="286"/>
                  </a:cubicBezTo>
                  <a:cubicBezTo>
                    <a:pt x="803" y="311"/>
                    <a:pt x="851" y="359"/>
                    <a:pt x="875" y="384"/>
                  </a:cubicBezTo>
                  <a:cubicBezTo>
                    <a:pt x="900" y="408"/>
                    <a:pt x="900" y="408"/>
                    <a:pt x="924" y="408"/>
                  </a:cubicBezTo>
                  <a:lnTo>
                    <a:pt x="973" y="408"/>
                  </a:lnTo>
                  <a:cubicBezTo>
                    <a:pt x="973" y="384"/>
                    <a:pt x="973" y="359"/>
                    <a:pt x="973" y="335"/>
                  </a:cubicBezTo>
                  <a:cubicBezTo>
                    <a:pt x="924" y="286"/>
                    <a:pt x="875" y="238"/>
                    <a:pt x="803" y="213"/>
                  </a:cubicBezTo>
                  <a:cubicBezTo>
                    <a:pt x="803" y="201"/>
                    <a:pt x="790" y="195"/>
                    <a:pt x="778" y="195"/>
                  </a:cubicBezTo>
                  <a:close/>
                  <a:moveTo>
                    <a:pt x="1033" y="438"/>
                  </a:moveTo>
                  <a:cubicBezTo>
                    <a:pt x="1021" y="438"/>
                    <a:pt x="1009" y="444"/>
                    <a:pt x="997" y="456"/>
                  </a:cubicBezTo>
                  <a:cubicBezTo>
                    <a:pt x="973" y="456"/>
                    <a:pt x="973" y="505"/>
                    <a:pt x="997" y="529"/>
                  </a:cubicBezTo>
                  <a:cubicBezTo>
                    <a:pt x="1021" y="578"/>
                    <a:pt x="1045" y="626"/>
                    <a:pt x="1070" y="675"/>
                  </a:cubicBezTo>
                  <a:cubicBezTo>
                    <a:pt x="1070" y="699"/>
                    <a:pt x="1094" y="724"/>
                    <a:pt x="1118" y="724"/>
                  </a:cubicBezTo>
                  <a:lnTo>
                    <a:pt x="1118" y="699"/>
                  </a:lnTo>
                  <a:cubicBezTo>
                    <a:pt x="1143" y="675"/>
                    <a:pt x="1167" y="651"/>
                    <a:pt x="1143" y="626"/>
                  </a:cubicBezTo>
                  <a:cubicBezTo>
                    <a:pt x="1118" y="578"/>
                    <a:pt x="1094" y="505"/>
                    <a:pt x="1070" y="456"/>
                  </a:cubicBezTo>
                  <a:cubicBezTo>
                    <a:pt x="1058" y="444"/>
                    <a:pt x="1045" y="438"/>
                    <a:pt x="1033" y="438"/>
                  </a:cubicBezTo>
                  <a:close/>
                  <a:moveTo>
                    <a:pt x="1143" y="796"/>
                  </a:moveTo>
                  <a:cubicBezTo>
                    <a:pt x="1118" y="821"/>
                    <a:pt x="1118" y="845"/>
                    <a:pt x="1118" y="869"/>
                  </a:cubicBezTo>
                  <a:cubicBezTo>
                    <a:pt x="1118" y="918"/>
                    <a:pt x="1143" y="991"/>
                    <a:pt x="1143" y="991"/>
                  </a:cubicBezTo>
                  <a:lnTo>
                    <a:pt x="1143" y="1039"/>
                  </a:lnTo>
                  <a:cubicBezTo>
                    <a:pt x="1143" y="1064"/>
                    <a:pt x="1167" y="1088"/>
                    <a:pt x="1191" y="1088"/>
                  </a:cubicBezTo>
                  <a:cubicBezTo>
                    <a:pt x="1215" y="1088"/>
                    <a:pt x="1240" y="1064"/>
                    <a:pt x="1240" y="1039"/>
                  </a:cubicBezTo>
                  <a:cubicBezTo>
                    <a:pt x="1240" y="1015"/>
                    <a:pt x="1240" y="1015"/>
                    <a:pt x="1240" y="991"/>
                  </a:cubicBezTo>
                  <a:cubicBezTo>
                    <a:pt x="1215" y="942"/>
                    <a:pt x="1215" y="894"/>
                    <a:pt x="1215" y="845"/>
                  </a:cubicBezTo>
                  <a:cubicBezTo>
                    <a:pt x="1191" y="821"/>
                    <a:pt x="1167" y="796"/>
                    <a:pt x="1143" y="796"/>
                  </a:cubicBezTo>
                  <a:close/>
                  <a:moveTo>
                    <a:pt x="1191" y="1185"/>
                  </a:moveTo>
                  <a:cubicBezTo>
                    <a:pt x="1167" y="1185"/>
                    <a:pt x="1143" y="1209"/>
                    <a:pt x="1143" y="1234"/>
                  </a:cubicBezTo>
                  <a:cubicBezTo>
                    <a:pt x="1143" y="1282"/>
                    <a:pt x="1143" y="1355"/>
                    <a:pt x="1118" y="1404"/>
                  </a:cubicBezTo>
                  <a:cubicBezTo>
                    <a:pt x="1118" y="1428"/>
                    <a:pt x="1143" y="1452"/>
                    <a:pt x="1167" y="1452"/>
                  </a:cubicBezTo>
                  <a:cubicBezTo>
                    <a:pt x="1191" y="1452"/>
                    <a:pt x="1215" y="1452"/>
                    <a:pt x="1215" y="1428"/>
                  </a:cubicBezTo>
                  <a:cubicBezTo>
                    <a:pt x="1215" y="1355"/>
                    <a:pt x="1240" y="1307"/>
                    <a:pt x="1240" y="1234"/>
                  </a:cubicBezTo>
                  <a:cubicBezTo>
                    <a:pt x="1240" y="1209"/>
                    <a:pt x="1215" y="1185"/>
                    <a:pt x="1191" y="1185"/>
                  </a:cubicBezTo>
                  <a:close/>
                  <a:moveTo>
                    <a:pt x="1107" y="1549"/>
                  </a:moveTo>
                  <a:cubicBezTo>
                    <a:pt x="1093" y="1549"/>
                    <a:pt x="1078" y="1557"/>
                    <a:pt x="1070" y="1574"/>
                  </a:cubicBezTo>
                  <a:cubicBezTo>
                    <a:pt x="1045" y="1622"/>
                    <a:pt x="997" y="1695"/>
                    <a:pt x="973" y="1744"/>
                  </a:cubicBezTo>
                  <a:cubicBezTo>
                    <a:pt x="948" y="1744"/>
                    <a:pt x="948" y="1792"/>
                    <a:pt x="973" y="1792"/>
                  </a:cubicBezTo>
                  <a:lnTo>
                    <a:pt x="1045" y="1792"/>
                  </a:lnTo>
                  <a:cubicBezTo>
                    <a:pt x="1094" y="1744"/>
                    <a:pt x="1118" y="1671"/>
                    <a:pt x="1143" y="1622"/>
                  </a:cubicBezTo>
                  <a:cubicBezTo>
                    <a:pt x="1158" y="1575"/>
                    <a:pt x="1133" y="1549"/>
                    <a:pt x="1107" y="1549"/>
                  </a:cubicBezTo>
                  <a:close/>
                  <a:moveTo>
                    <a:pt x="438" y="1792"/>
                  </a:moveTo>
                  <a:cubicBezTo>
                    <a:pt x="394" y="1792"/>
                    <a:pt x="390" y="1893"/>
                    <a:pt x="426" y="1893"/>
                  </a:cubicBezTo>
                  <a:cubicBezTo>
                    <a:pt x="430" y="1893"/>
                    <a:pt x="434" y="1892"/>
                    <a:pt x="438" y="1890"/>
                  </a:cubicBezTo>
                  <a:lnTo>
                    <a:pt x="632" y="1890"/>
                  </a:lnTo>
                  <a:cubicBezTo>
                    <a:pt x="657" y="1890"/>
                    <a:pt x="681" y="1890"/>
                    <a:pt x="681" y="1841"/>
                  </a:cubicBezTo>
                  <a:cubicBezTo>
                    <a:pt x="681" y="1817"/>
                    <a:pt x="657" y="1817"/>
                    <a:pt x="632" y="1792"/>
                  </a:cubicBezTo>
                  <a:close/>
                  <a:moveTo>
                    <a:pt x="244" y="1841"/>
                  </a:moveTo>
                  <a:cubicBezTo>
                    <a:pt x="171" y="1865"/>
                    <a:pt x="98" y="1914"/>
                    <a:pt x="74" y="1963"/>
                  </a:cubicBezTo>
                  <a:cubicBezTo>
                    <a:pt x="49" y="1987"/>
                    <a:pt x="49" y="2011"/>
                    <a:pt x="74" y="2011"/>
                  </a:cubicBezTo>
                  <a:cubicBezTo>
                    <a:pt x="74" y="2023"/>
                    <a:pt x="74" y="2029"/>
                    <a:pt x="77" y="2029"/>
                  </a:cubicBezTo>
                  <a:cubicBezTo>
                    <a:pt x="80" y="2029"/>
                    <a:pt x="86" y="2023"/>
                    <a:pt x="98" y="2011"/>
                  </a:cubicBezTo>
                  <a:cubicBezTo>
                    <a:pt x="98" y="2023"/>
                    <a:pt x="104" y="2029"/>
                    <a:pt x="110" y="2029"/>
                  </a:cubicBezTo>
                  <a:cubicBezTo>
                    <a:pt x="116" y="2029"/>
                    <a:pt x="122" y="2023"/>
                    <a:pt x="122" y="2011"/>
                  </a:cubicBezTo>
                  <a:cubicBezTo>
                    <a:pt x="171" y="1987"/>
                    <a:pt x="220" y="1938"/>
                    <a:pt x="268" y="1938"/>
                  </a:cubicBezTo>
                  <a:cubicBezTo>
                    <a:pt x="292" y="1938"/>
                    <a:pt x="317" y="1914"/>
                    <a:pt x="292" y="1865"/>
                  </a:cubicBezTo>
                  <a:cubicBezTo>
                    <a:pt x="292" y="1841"/>
                    <a:pt x="268" y="1841"/>
                    <a:pt x="244" y="1841"/>
                  </a:cubicBezTo>
                  <a:close/>
                  <a:moveTo>
                    <a:pt x="803" y="1841"/>
                  </a:moveTo>
                  <a:cubicBezTo>
                    <a:pt x="778" y="1841"/>
                    <a:pt x="754" y="1841"/>
                    <a:pt x="754" y="1865"/>
                  </a:cubicBezTo>
                  <a:cubicBezTo>
                    <a:pt x="754" y="1890"/>
                    <a:pt x="754" y="1914"/>
                    <a:pt x="778" y="1938"/>
                  </a:cubicBezTo>
                  <a:lnTo>
                    <a:pt x="705" y="1987"/>
                  </a:lnTo>
                  <a:cubicBezTo>
                    <a:pt x="681" y="2011"/>
                    <a:pt x="681" y="2035"/>
                    <a:pt x="705" y="2060"/>
                  </a:cubicBezTo>
                  <a:lnTo>
                    <a:pt x="754" y="2060"/>
                  </a:lnTo>
                  <a:cubicBezTo>
                    <a:pt x="754" y="2060"/>
                    <a:pt x="754" y="2060"/>
                    <a:pt x="754" y="2035"/>
                  </a:cubicBezTo>
                  <a:cubicBezTo>
                    <a:pt x="803" y="2011"/>
                    <a:pt x="827" y="1987"/>
                    <a:pt x="875" y="1938"/>
                  </a:cubicBezTo>
                  <a:lnTo>
                    <a:pt x="948" y="1963"/>
                  </a:lnTo>
                  <a:cubicBezTo>
                    <a:pt x="955" y="1970"/>
                    <a:pt x="963" y="1973"/>
                    <a:pt x="970" y="1973"/>
                  </a:cubicBezTo>
                  <a:cubicBezTo>
                    <a:pt x="987" y="1973"/>
                    <a:pt x="1004" y="1955"/>
                    <a:pt x="1021" y="1938"/>
                  </a:cubicBezTo>
                  <a:cubicBezTo>
                    <a:pt x="1021" y="1914"/>
                    <a:pt x="997" y="1890"/>
                    <a:pt x="997" y="1890"/>
                  </a:cubicBezTo>
                  <a:lnTo>
                    <a:pt x="900" y="1841"/>
                  </a:lnTo>
                  <a:close/>
                  <a:moveTo>
                    <a:pt x="1143" y="1993"/>
                  </a:moveTo>
                  <a:cubicBezTo>
                    <a:pt x="1130" y="1993"/>
                    <a:pt x="1118" y="1999"/>
                    <a:pt x="1118" y="2011"/>
                  </a:cubicBezTo>
                  <a:cubicBezTo>
                    <a:pt x="1094" y="2035"/>
                    <a:pt x="1094" y="2060"/>
                    <a:pt x="1118" y="2084"/>
                  </a:cubicBezTo>
                  <a:cubicBezTo>
                    <a:pt x="1167" y="2108"/>
                    <a:pt x="1191" y="2157"/>
                    <a:pt x="1240" y="2205"/>
                  </a:cubicBezTo>
                  <a:cubicBezTo>
                    <a:pt x="1240" y="2205"/>
                    <a:pt x="1264" y="2205"/>
                    <a:pt x="1264" y="2230"/>
                  </a:cubicBezTo>
                  <a:lnTo>
                    <a:pt x="1313" y="2230"/>
                  </a:lnTo>
                  <a:cubicBezTo>
                    <a:pt x="1337" y="2205"/>
                    <a:pt x="1337" y="2181"/>
                    <a:pt x="1313" y="2157"/>
                  </a:cubicBezTo>
                  <a:cubicBezTo>
                    <a:pt x="1264" y="2108"/>
                    <a:pt x="1215" y="2060"/>
                    <a:pt x="1167" y="2011"/>
                  </a:cubicBezTo>
                  <a:cubicBezTo>
                    <a:pt x="1167" y="1999"/>
                    <a:pt x="1155" y="1993"/>
                    <a:pt x="1143" y="1993"/>
                  </a:cubicBezTo>
                  <a:close/>
                  <a:moveTo>
                    <a:pt x="585" y="2074"/>
                  </a:moveTo>
                  <a:cubicBezTo>
                    <a:pt x="576" y="2074"/>
                    <a:pt x="567" y="2077"/>
                    <a:pt x="560" y="2084"/>
                  </a:cubicBezTo>
                  <a:cubicBezTo>
                    <a:pt x="511" y="2108"/>
                    <a:pt x="462" y="2133"/>
                    <a:pt x="414" y="2157"/>
                  </a:cubicBezTo>
                  <a:cubicBezTo>
                    <a:pt x="365" y="2157"/>
                    <a:pt x="365" y="2230"/>
                    <a:pt x="414" y="2254"/>
                  </a:cubicBezTo>
                  <a:lnTo>
                    <a:pt x="438" y="2230"/>
                  </a:lnTo>
                  <a:cubicBezTo>
                    <a:pt x="487" y="2205"/>
                    <a:pt x="560" y="2181"/>
                    <a:pt x="608" y="2157"/>
                  </a:cubicBezTo>
                  <a:cubicBezTo>
                    <a:pt x="632" y="2157"/>
                    <a:pt x="632" y="2133"/>
                    <a:pt x="632" y="2108"/>
                  </a:cubicBezTo>
                  <a:cubicBezTo>
                    <a:pt x="632" y="2091"/>
                    <a:pt x="608" y="2074"/>
                    <a:pt x="585" y="2074"/>
                  </a:cubicBezTo>
                  <a:close/>
                  <a:moveTo>
                    <a:pt x="49" y="2108"/>
                  </a:moveTo>
                  <a:cubicBezTo>
                    <a:pt x="25" y="2133"/>
                    <a:pt x="1" y="2157"/>
                    <a:pt x="25" y="2181"/>
                  </a:cubicBezTo>
                  <a:cubicBezTo>
                    <a:pt x="74" y="2230"/>
                    <a:pt x="147" y="2278"/>
                    <a:pt x="220" y="2278"/>
                  </a:cubicBezTo>
                  <a:lnTo>
                    <a:pt x="244" y="2278"/>
                  </a:lnTo>
                  <a:cubicBezTo>
                    <a:pt x="244" y="2278"/>
                    <a:pt x="268" y="2254"/>
                    <a:pt x="268" y="2230"/>
                  </a:cubicBezTo>
                  <a:cubicBezTo>
                    <a:pt x="268" y="2205"/>
                    <a:pt x="244" y="2181"/>
                    <a:pt x="220" y="2181"/>
                  </a:cubicBezTo>
                  <a:cubicBezTo>
                    <a:pt x="195" y="2181"/>
                    <a:pt x="122" y="2181"/>
                    <a:pt x="98" y="2133"/>
                  </a:cubicBezTo>
                  <a:cubicBezTo>
                    <a:pt x="98" y="2108"/>
                    <a:pt x="74" y="2108"/>
                    <a:pt x="49" y="2108"/>
                  </a:cubicBezTo>
                  <a:close/>
                  <a:moveTo>
                    <a:pt x="1361" y="2278"/>
                  </a:moveTo>
                  <a:cubicBezTo>
                    <a:pt x="1337" y="2303"/>
                    <a:pt x="1313" y="2327"/>
                    <a:pt x="1337" y="2351"/>
                  </a:cubicBezTo>
                  <a:cubicBezTo>
                    <a:pt x="1337" y="2400"/>
                    <a:pt x="1361" y="2448"/>
                    <a:pt x="1361" y="2521"/>
                  </a:cubicBezTo>
                  <a:cubicBezTo>
                    <a:pt x="1361" y="2546"/>
                    <a:pt x="1386" y="2570"/>
                    <a:pt x="1410" y="2570"/>
                  </a:cubicBezTo>
                  <a:cubicBezTo>
                    <a:pt x="1434" y="2570"/>
                    <a:pt x="1458" y="2546"/>
                    <a:pt x="1458" y="2521"/>
                  </a:cubicBezTo>
                  <a:cubicBezTo>
                    <a:pt x="1458" y="2448"/>
                    <a:pt x="1434" y="2375"/>
                    <a:pt x="1410" y="2327"/>
                  </a:cubicBezTo>
                  <a:cubicBezTo>
                    <a:pt x="1410" y="2303"/>
                    <a:pt x="1361" y="2278"/>
                    <a:pt x="1361" y="2278"/>
                  </a:cubicBezTo>
                  <a:close/>
                  <a:moveTo>
                    <a:pt x="1402" y="2657"/>
                  </a:moveTo>
                  <a:cubicBezTo>
                    <a:pt x="1383" y="2657"/>
                    <a:pt x="1378" y="2674"/>
                    <a:pt x="1361" y="2691"/>
                  </a:cubicBezTo>
                  <a:cubicBezTo>
                    <a:pt x="1361" y="2764"/>
                    <a:pt x="1337" y="2813"/>
                    <a:pt x="1313" y="2861"/>
                  </a:cubicBezTo>
                  <a:cubicBezTo>
                    <a:pt x="1313" y="2886"/>
                    <a:pt x="1337" y="2910"/>
                    <a:pt x="1361" y="2934"/>
                  </a:cubicBezTo>
                  <a:cubicBezTo>
                    <a:pt x="1386" y="2934"/>
                    <a:pt x="1410" y="2934"/>
                    <a:pt x="1410" y="2910"/>
                  </a:cubicBezTo>
                  <a:cubicBezTo>
                    <a:pt x="1434" y="2837"/>
                    <a:pt x="1458" y="2764"/>
                    <a:pt x="1458" y="2716"/>
                  </a:cubicBezTo>
                  <a:cubicBezTo>
                    <a:pt x="1458" y="2691"/>
                    <a:pt x="1458" y="2667"/>
                    <a:pt x="1434" y="2667"/>
                  </a:cubicBezTo>
                  <a:cubicBezTo>
                    <a:pt x="1420" y="2660"/>
                    <a:pt x="1410" y="2657"/>
                    <a:pt x="1402" y="2657"/>
                  </a:cubicBezTo>
                  <a:close/>
                  <a:moveTo>
                    <a:pt x="1288" y="3021"/>
                  </a:moveTo>
                  <a:cubicBezTo>
                    <a:pt x="1272" y="3021"/>
                    <a:pt x="1256" y="3031"/>
                    <a:pt x="1240" y="3031"/>
                  </a:cubicBezTo>
                  <a:lnTo>
                    <a:pt x="1167" y="3201"/>
                  </a:lnTo>
                  <a:cubicBezTo>
                    <a:pt x="1143" y="3226"/>
                    <a:pt x="1167" y="3250"/>
                    <a:pt x="1191" y="3274"/>
                  </a:cubicBezTo>
                  <a:cubicBezTo>
                    <a:pt x="1215" y="3274"/>
                    <a:pt x="1240" y="3274"/>
                    <a:pt x="1240" y="3250"/>
                  </a:cubicBezTo>
                  <a:cubicBezTo>
                    <a:pt x="1264" y="3201"/>
                    <a:pt x="1313" y="3153"/>
                    <a:pt x="1337" y="3080"/>
                  </a:cubicBezTo>
                  <a:cubicBezTo>
                    <a:pt x="1337" y="3056"/>
                    <a:pt x="1337" y="3031"/>
                    <a:pt x="1313" y="3031"/>
                  </a:cubicBezTo>
                  <a:cubicBezTo>
                    <a:pt x="1305" y="3023"/>
                    <a:pt x="1296" y="3021"/>
                    <a:pt x="1288" y="3021"/>
                  </a:cubicBezTo>
                  <a:close/>
                  <a:moveTo>
                    <a:pt x="1124" y="3351"/>
                  </a:moveTo>
                  <a:cubicBezTo>
                    <a:pt x="1112" y="3351"/>
                    <a:pt x="1101" y="3357"/>
                    <a:pt x="1094" y="3371"/>
                  </a:cubicBezTo>
                  <a:cubicBezTo>
                    <a:pt x="1045" y="3444"/>
                    <a:pt x="1021" y="3493"/>
                    <a:pt x="997" y="3542"/>
                  </a:cubicBezTo>
                  <a:cubicBezTo>
                    <a:pt x="973" y="3542"/>
                    <a:pt x="973" y="3566"/>
                    <a:pt x="997" y="3590"/>
                  </a:cubicBezTo>
                  <a:lnTo>
                    <a:pt x="1070" y="3590"/>
                  </a:lnTo>
                  <a:cubicBezTo>
                    <a:pt x="1094" y="3542"/>
                    <a:pt x="1143" y="3493"/>
                    <a:pt x="1167" y="3420"/>
                  </a:cubicBezTo>
                  <a:cubicBezTo>
                    <a:pt x="1184" y="3386"/>
                    <a:pt x="1153" y="3351"/>
                    <a:pt x="1124" y="3351"/>
                  </a:cubicBezTo>
                  <a:close/>
                  <a:moveTo>
                    <a:pt x="705" y="3566"/>
                  </a:moveTo>
                  <a:cubicBezTo>
                    <a:pt x="632" y="3566"/>
                    <a:pt x="560" y="3590"/>
                    <a:pt x="511" y="3639"/>
                  </a:cubicBezTo>
                  <a:cubicBezTo>
                    <a:pt x="487" y="3639"/>
                    <a:pt x="487" y="3687"/>
                    <a:pt x="511" y="3687"/>
                  </a:cubicBezTo>
                  <a:cubicBezTo>
                    <a:pt x="511" y="3699"/>
                    <a:pt x="511" y="3705"/>
                    <a:pt x="514" y="3705"/>
                  </a:cubicBezTo>
                  <a:cubicBezTo>
                    <a:pt x="517" y="3705"/>
                    <a:pt x="523" y="3699"/>
                    <a:pt x="535" y="3687"/>
                  </a:cubicBezTo>
                  <a:cubicBezTo>
                    <a:pt x="535" y="3687"/>
                    <a:pt x="535" y="3712"/>
                    <a:pt x="560" y="3712"/>
                  </a:cubicBezTo>
                  <a:cubicBezTo>
                    <a:pt x="608" y="3663"/>
                    <a:pt x="657" y="3663"/>
                    <a:pt x="705" y="3663"/>
                  </a:cubicBezTo>
                  <a:cubicBezTo>
                    <a:pt x="730" y="3663"/>
                    <a:pt x="754" y="3639"/>
                    <a:pt x="754" y="3614"/>
                  </a:cubicBezTo>
                  <a:cubicBezTo>
                    <a:pt x="754" y="3590"/>
                    <a:pt x="730" y="3566"/>
                    <a:pt x="705" y="3566"/>
                  </a:cubicBezTo>
                  <a:close/>
                  <a:moveTo>
                    <a:pt x="900" y="3590"/>
                  </a:moveTo>
                  <a:cubicBezTo>
                    <a:pt x="875" y="3590"/>
                    <a:pt x="851" y="3614"/>
                    <a:pt x="851" y="3639"/>
                  </a:cubicBezTo>
                  <a:cubicBezTo>
                    <a:pt x="827" y="3639"/>
                    <a:pt x="851" y="3663"/>
                    <a:pt x="851" y="3687"/>
                  </a:cubicBezTo>
                  <a:cubicBezTo>
                    <a:pt x="827" y="3736"/>
                    <a:pt x="778" y="3760"/>
                    <a:pt x="730" y="3809"/>
                  </a:cubicBezTo>
                  <a:cubicBezTo>
                    <a:pt x="730" y="3833"/>
                    <a:pt x="730" y="3857"/>
                    <a:pt x="730" y="3882"/>
                  </a:cubicBezTo>
                  <a:lnTo>
                    <a:pt x="803" y="3882"/>
                  </a:lnTo>
                  <a:cubicBezTo>
                    <a:pt x="851" y="3833"/>
                    <a:pt x="900" y="3784"/>
                    <a:pt x="948" y="3736"/>
                  </a:cubicBezTo>
                  <a:cubicBezTo>
                    <a:pt x="948" y="3736"/>
                    <a:pt x="948" y="3712"/>
                    <a:pt x="948" y="3712"/>
                  </a:cubicBezTo>
                  <a:cubicBezTo>
                    <a:pt x="973" y="3712"/>
                    <a:pt x="1021" y="3736"/>
                    <a:pt x="1045" y="3736"/>
                  </a:cubicBezTo>
                  <a:cubicBezTo>
                    <a:pt x="1053" y="3743"/>
                    <a:pt x="1060" y="3746"/>
                    <a:pt x="1067" y="3746"/>
                  </a:cubicBezTo>
                  <a:cubicBezTo>
                    <a:pt x="1084" y="3746"/>
                    <a:pt x="1101" y="3729"/>
                    <a:pt x="1118" y="3712"/>
                  </a:cubicBezTo>
                  <a:cubicBezTo>
                    <a:pt x="1118" y="3712"/>
                    <a:pt x="1118" y="3663"/>
                    <a:pt x="1094" y="3663"/>
                  </a:cubicBezTo>
                  <a:cubicBezTo>
                    <a:pt x="1021" y="3639"/>
                    <a:pt x="973" y="3614"/>
                    <a:pt x="900" y="3590"/>
                  </a:cubicBezTo>
                  <a:close/>
                  <a:moveTo>
                    <a:pt x="1231" y="3742"/>
                  </a:moveTo>
                  <a:cubicBezTo>
                    <a:pt x="1222" y="3742"/>
                    <a:pt x="1215" y="3748"/>
                    <a:pt x="1215" y="3760"/>
                  </a:cubicBezTo>
                  <a:cubicBezTo>
                    <a:pt x="1191" y="3784"/>
                    <a:pt x="1191" y="3809"/>
                    <a:pt x="1215" y="3833"/>
                  </a:cubicBezTo>
                  <a:cubicBezTo>
                    <a:pt x="1264" y="3857"/>
                    <a:pt x="1313" y="3882"/>
                    <a:pt x="1361" y="3930"/>
                  </a:cubicBezTo>
                  <a:lnTo>
                    <a:pt x="1386" y="3930"/>
                  </a:lnTo>
                  <a:cubicBezTo>
                    <a:pt x="1386" y="3930"/>
                    <a:pt x="1396" y="3941"/>
                    <a:pt x="1411" y="3941"/>
                  </a:cubicBezTo>
                  <a:cubicBezTo>
                    <a:pt x="1418" y="3941"/>
                    <a:pt x="1426" y="3938"/>
                    <a:pt x="1434" y="3930"/>
                  </a:cubicBezTo>
                  <a:cubicBezTo>
                    <a:pt x="1434" y="3930"/>
                    <a:pt x="1434" y="3882"/>
                    <a:pt x="1434" y="3882"/>
                  </a:cubicBezTo>
                  <a:cubicBezTo>
                    <a:pt x="1386" y="3833"/>
                    <a:pt x="1313" y="3784"/>
                    <a:pt x="1264" y="3760"/>
                  </a:cubicBezTo>
                  <a:cubicBezTo>
                    <a:pt x="1252" y="3748"/>
                    <a:pt x="1240" y="3742"/>
                    <a:pt x="1231" y="3742"/>
                  </a:cubicBezTo>
                  <a:close/>
                  <a:moveTo>
                    <a:pt x="462" y="3784"/>
                  </a:moveTo>
                  <a:cubicBezTo>
                    <a:pt x="438" y="3784"/>
                    <a:pt x="414" y="3809"/>
                    <a:pt x="438" y="3833"/>
                  </a:cubicBezTo>
                  <a:cubicBezTo>
                    <a:pt x="438" y="3906"/>
                    <a:pt x="487" y="3979"/>
                    <a:pt x="584" y="3979"/>
                  </a:cubicBezTo>
                  <a:lnTo>
                    <a:pt x="608" y="3979"/>
                  </a:lnTo>
                  <a:cubicBezTo>
                    <a:pt x="632" y="3979"/>
                    <a:pt x="657" y="3954"/>
                    <a:pt x="657" y="3906"/>
                  </a:cubicBezTo>
                  <a:cubicBezTo>
                    <a:pt x="632" y="3882"/>
                    <a:pt x="608" y="3882"/>
                    <a:pt x="584" y="3882"/>
                  </a:cubicBezTo>
                  <a:cubicBezTo>
                    <a:pt x="560" y="3882"/>
                    <a:pt x="511" y="3882"/>
                    <a:pt x="511" y="3809"/>
                  </a:cubicBezTo>
                  <a:cubicBezTo>
                    <a:pt x="511" y="3784"/>
                    <a:pt x="487" y="3784"/>
                    <a:pt x="462" y="3784"/>
                  </a:cubicBezTo>
                  <a:close/>
                  <a:moveTo>
                    <a:pt x="1520" y="3963"/>
                  </a:moveTo>
                  <a:cubicBezTo>
                    <a:pt x="1480" y="3963"/>
                    <a:pt x="1445" y="4014"/>
                    <a:pt x="1483" y="4052"/>
                  </a:cubicBezTo>
                  <a:cubicBezTo>
                    <a:pt x="1507" y="4100"/>
                    <a:pt x="1556" y="4149"/>
                    <a:pt x="1580" y="4197"/>
                  </a:cubicBezTo>
                  <a:cubicBezTo>
                    <a:pt x="1604" y="4197"/>
                    <a:pt x="1604" y="4222"/>
                    <a:pt x="1628" y="4222"/>
                  </a:cubicBezTo>
                  <a:lnTo>
                    <a:pt x="1628" y="4197"/>
                  </a:lnTo>
                  <a:lnTo>
                    <a:pt x="1653" y="4197"/>
                  </a:lnTo>
                  <a:cubicBezTo>
                    <a:pt x="1677" y="4197"/>
                    <a:pt x="1677" y="4173"/>
                    <a:pt x="1677" y="4149"/>
                  </a:cubicBezTo>
                  <a:cubicBezTo>
                    <a:pt x="1628" y="4100"/>
                    <a:pt x="1604" y="4027"/>
                    <a:pt x="1556" y="3979"/>
                  </a:cubicBezTo>
                  <a:cubicBezTo>
                    <a:pt x="1544" y="3967"/>
                    <a:pt x="1532" y="3963"/>
                    <a:pt x="1520" y="3963"/>
                  </a:cubicBezTo>
                  <a:close/>
                  <a:moveTo>
                    <a:pt x="1722" y="4285"/>
                  </a:moveTo>
                  <a:cubicBezTo>
                    <a:pt x="1716" y="4285"/>
                    <a:pt x="1708" y="4287"/>
                    <a:pt x="1701" y="4295"/>
                  </a:cubicBezTo>
                  <a:cubicBezTo>
                    <a:pt x="1677" y="4295"/>
                    <a:pt x="1653" y="4319"/>
                    <a:pt x="1677" y="4343"/>
                  </a:cubicBezTo>
                  <a:cubicBezTo>
                    <a:pt x="1701" y="4416"/>
                    <a:pt x="1726" y="4465"/>
                    <a:pt x="1726" y="4513"/>
                  </a:cubicBezTo>
                  <a:cubicBezTo>
                    <a:pt x="1726" y="4537"/>
                    <a:pt x="1750" y="4562"/>
                    <a:pt x="1774" y="4562"/>
                  </a:cubicBezTo>
                  <a:cubicBezTo>
                    <a:pt x="1799" y="4562"/>
                    <a:pt x="1823" y="4513"/>
                    <a:pt x="1823" y="4489"/>
                  </a:cubicBezTo>
                  <a:cubicBezTo>
                    <a:pt x="1799" y="4440"/>
                    <a:pt x="1774" y="4367"/>
                    <a:pt x="1750" y="4319"/>
                  </a:cubicBezTo>
                  <a:cubicBezTo>
                    <a:pt x="1750" y="4302"/>
                    <a:pt x="1738" y="4285"/>
                    <a:pt x="1722" y="4285"/>
                  </a:cubicBezTo>
                  <a:close/>
                  <a:moveTo>
                    <a:pt x="1799" y="4635"/>
                  </a:moveTo>
                  <a:cubicBezTo>
                    <a:pt x="1774" y="4659"/>
                    <a:pt x="1750" y="4683"/>
                    <a:pt x="1750" y="4708"/>
                  </a:cubicBezTo>
                  <a:lnTo>
                    <a:pt x="1750" y="4780"/>
                  </a:lnTo>
                  <a:lnTo>
                    <a:pt x="1750" y="4878"/>
                  </a:lnTo>
                  <a:cubicBezTo>
                    <a:pt x="1750" y="4902"/>
                    <a:pt x="1774" y="4926"/>
                    <a:pt x="1799" y="4926"/>
                  </a:cubicBezTo>
                  <a:cubicBezTo>
                    <a:pt x="1823" y="4926"/>
                    <a:pt x="1847" y="4902"/>
                    <a:pt x="1847" y="4878"/>
                  </a:cubicBezTo>
                  <a:lnTo>
                    <a:pt x="1847" y="4780"/>
                  </a:lnTo>
                  <a:lnTo>
                    <a:pt x="1847" y="4683"/>
                  </a:lnTo>
                  <a:cubicBezTo>
                    <a:pt x="1847" y="4659"/>
                    <a:pt x="1823" y="4635"/>
                    <a:pt x="1799" y="4635"/>
                  </a:cubicBezTo>
                  <a:close/>
                  <a:moveTo>
                    <a:pt x="1799" y="5023"/>
                  </a:moveTo>
                  <a:cubicBezTo>
                    <a:pt x="1774" y="5023"/>
                    <a:pt x="1750" y="5023"/>
                    <a:pt x="1750" y="5048"/>
                  </a:cubicBezTo>
                  <a:cubicBezTo>
                    <a:pt x="1726" y="5096"/>
                    <a:pt x="1726" y="5145"/>
                    <a:pt x="1726" y="5169"/>
                  </a:cubicBezTo>
                  <a:cubicBezTo>
                    <a:pt x="1701" y="5193"/>
                    <a:pt x="1726" y="5218"/>
                    <a:pt x="1750" y="5242"/>
                  </a:cubicBezTo>
                  <a:cubicBezTo>
                    <a:pt x="1774" y="5242"/>
                    <a:pt x="1799" y="5218"/>
                    <a:pt x="1799" y="5193"/>
                  </a:cubicBezTo>
                  <a:cubicBezTo>
                    <a:pt x="1823" y="5169"/>
                    <a:pt x="1823" y="5121"/>
                    <a:pt x="1823" y="5072"/>
                  </a:cubicBezTo>
                  <a:cubicBezTo>
                    <a:pt x="1847" y="5048"/>
                    <a:pt x="1823" y="5023"/>
                    <a:pt x="1799" y="50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" name="Google Shape;125;p4"/>
          <p:cNvGrpSpPr/>
          <p:nvPr/>
        </p:nvGrpSpPr>
        <p:grpSpPr>
          <a:xfrm>
            <a:off x="91757" y="3957734"/>
            <a:ext cx="708344" cy="1228537"/>
            <a:chOff x="-1056319" y="1385262"/>
            <a:chExt cx="212940" cy="369285"/>
          </a:xfrm>
        </p:grpSpPr>
        <p:sp>
          <p:nvSpPr>
            <p:cNvPr id="126" name="Google Shape;126;p4"/>
            <p:cNvSpPr/>
            <p:nvPr/>
          </p:nvSpPr>
          <p:spPr>
            <a:xfrm>
              <a:off x="-933315" y="1467563"/>
              <a:ext cx="27460" cy="279194"/>
            </a:xfrm>
            <a:custGeom>
              <a:rect b="b" l="l" r="r" t="t"/>
              <a:pathLst>
                <a:path extrusionOk="0" h="7168" w="705">
                  <a:moveTo>
                    <a:pt x="680" y="1"/>
                  </a:moveTo>
                  <a:cubicBezTo>
                    <a:pt x="656" y="1"/>
                    <a:pt x="632" y="25"/>
                    <a:pt x="632" y="50"/>
                  </a:cubicBezTo>
                  <a:cubicBezTo>
                    <a:pt x="608" y="292"/>
                    <a:pt x="0" y="6123"/>
                    <a:pt x="170" y="7119"/>
                  </a:cubicBezTo>
                  <a:cubicBezTo>
                    <a:pt x="170" y="7143"/>
                    <a:pt x="170" y="7167"/>
                    <a:pt x="195" y="7167"/>
                  </a:cubicBezTo>
                  <a:lnTo>
                    <a:pt x="219" y="7167"/>
                  </a:lnTo>
                  <a:cubicBezTo>
                    <a:pt x="243" y="7143"/>
                    <a:pt x="243" y="7119"/>
                    <a:pt x="243" y="7094"/>
                  </a:cubicBezTo>
                  <a:cubicBezTo>
                    <a:pt x="97" y="6123"/>
                    <a:pt x="705" y="122"/>
                    <a:pt x="705" y="74"/>
                  </a:cubicBezTo>
                  <a:cubicBezTo>
                    <a:pt x="705" y="25"/>
                    <a:pt x="705" y="25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-968331" y="1385262"/>
              <a:ext cx="124952" cy="123978"/>
            </a:xfrm>
            <a:custGeom>
              <a:rect b="b" l="l" r="r" t="t"/>
              <a:pathLst>
                <a:path extrusionOk="0" h="3183" w="3208">
                  <a:moveTo>
                    <a:pt x="1555" y="98"/>
                  </a:moveTo>
                  <a:cubicBezTo>
                    <a:pt x="1871" y="171"/>
                    <a:pt x="1871" y="705"/>
                    <a:pt x="1871" y="705"/>
                  </a:cubicBezTo>
                  <a:cubicBezTo>
                    <a:pt x="1871" y="729"/>
                    <a:pt x="1895" y="754"/>
                    <a:pt x="1920" y="754"/>
                  </a:cubicBezTo>
                  <a:cubicBezTo>
                    <a:pt x="1944" y="754"/>
                    <a:pt x="1968" y="754"/>
                    <a:pt x="1968" y="729"/>
                  </a:cubicBezTo>
                  <a:cubicBezTo>
                    <a:pt x="2065" y="535"/>
                    <a:pt x="2260" y="243"/>
                    <a:pt x="2381" y="243"/>
                  </a:cubicBezTo>
                  <a:cubicBezTo>
                    <a:pt x="2405" y="243"/>
                    <a:pt x="2430" y="243"/>
                    <a:pt x="2430" y="268"/>
                  </a:cubicBezTo>
                  <a:cubicBezTo>
                    <a:pt x="2600" y="389"/>
                    <a:pt x="2478" y="802"/>
                    <a:pt x="2405" y="948"/>
                  </a:cubicBezTo>
                  <a:cubicBezTo>
                    <a:pt x="2386" y="988"/>
                    <a:pt x="2414" y="1027"/>
                    <a:pt x="2452" y="1027"/>
                  </a:cubicBezTo>
                  <a:cubicBezTo>
                    <a:pt x="2460" y="1027"/>
                    <a:pt x="2469" y="1025"/>
                    <a:pt x="2478" y="1021"/>
                  </a:cubicBezTo>
                  <a:cubicBezTo>
                    <a:pt x="2600" y="972"/>
                    <a:pt x="2745" y="924"/>
                    <a:pt x="2891" y="924"/>
                  </a:cubicBezTo>
                  <a:cubicBezTo>
                    <a:pt x="2940" y="924"/>
                    <a:pt x="3013" y="924"/>
                    <a:pt x="3061" y="972"/>
                  </a:cubicBezTo>
                  <a:cubicBezTo>
                    <a:pt x="3061" y="972"/>
                    <a:pt x="3061" y="996"/>
                    <a:pt x="3061" y="996"/>
                  </a:cubicBezTo>
                  <a:cubicBezTo>
                    <a:pt x="3037" y="1142"/>
                    <a:pt x="2745" y="1409"/>
                    <a:pt x="2551" y="1580"/>
                  </a:cubicBezTo>
                  <a:cubicBezTo>
                    <a:pt x="2527" y="1580"/>
                    <a:pt x="2527" y="1604"/>
                    <a:pt x="2527" y="1628"/>
                  </a:cubicBezTo>
                  <a:cubicBezTo>
                    <a:pt x="2551" y="1628"/>
                    <a:pt x="2551" y="1652"/>
                    <a:pt x="2575" y="1652"/>
                  </a:cubicBezTo>
                  <a:cubicBezTo>
                    <a:pt x="2721" y="1652"/>
                    <a:pt x="3134" y="1725"/>
                    <a:pt x="3134" y="1920"/>
                  </a:cubicBezTo>
                  <a:cubicBezTo>
                    <a:pt x="3134" y="2114"/>
                    <a:pt x="2624" y="2163"/>
                    <a:pt x="2430" y="2163"/>
                  </a:cubicBezTo>
                  <a:cubicBezTo>
                    <a:pt x="2430" y="2163"/>
                    <a:pt x="2405" y="2163"/>
                    <a:pt x="2405" y="2187"/>
                  </a:cubicBezTo>
                  <a:cubicBezTo>
                    <a:pt x="2381" y="2211"/>
                    <a:pt x="2381" y="2211"/>
                    <a:pt x="2405" y="2235"/>
                  </a:cubicBezTo>
                  <a:cubicBezTo>
                    <a:pt x="2405" y="2235"/>
                    <a:pt x="2697" y="2551"/>
                    <a:pt x="2527" y="2794"/>
                  </a:cubicBezTo>
                  <a:cubicBezTo>
                    <a:pt x="2503" y="2818"/>
                    <a:pt x="2454" y="2843"/>
                    <a:pt x="2430" y="2843"/>
                  </a:cubicBezTo>
                  <a:cubicBezTo>
                    <a:pt x="2260" y="2843"/>
                    <a:pt x="1992" y="2503"/>
                    <a:pt x="1895" y="2381"/>
                  </a:cubicBezTo>
                  <a:cubicBezTo>
                    <a:pt x="1883" y="2369"/>
                    <a:pt x="1871" y="2363"/>
                    <a:pt x="1862" y="2363"/>
                  </a:cubicBezTo>
                  <a:cubicBezTo>
                    <a:pt x="1853" y="2363"/>
                    <a:pt x="1847" y="2369"/>
                    <a:pt x="1847" y="2381"/>
                  </a:cubicBezTo>
                  <a:cubicBezTo>
                    <a:pt x="1822" y="2381"/>
                    <a:pt x="1798" y="2405"/>
                    <a:pt x="1798" y="2430"/>
                  </a:cubicBezTo>
                  <a:cubicBezTo>
                    <a:pt x="1798" y="2430"/>
                    <a:pt x="1871" y="2964"/>
                    <a:pt x="1579" y="3086"/>
                  </a:cubicBezTo>
                  <a:lnTo>
                    <a:pt x="1507" y="3086"/>
                  </a:lnTo>
                  <a:cubicBezTo>
                    <a:pt x="1312" y="3086"/>
                    <a:pt x="1215" y="2624"/>
                    <a:pt x="1215" y="2454"/>
                  </a:cubicBezTo>
                  <a:cubicBezTo>
                    <a:pt x="1215" y="2430"/>
                    <a:pt x="1191" y="2430"/>
                    <a:pt x="1166" y="2430"/>
                  </a:cubicBezTo>
                  <a:cubicBezTo>
                    <a:pt x="1166" y="2430"/>
                    <a:pt x="1166" y="2454"/>
                    <a:pt x="1166" y="2454"/>
                  </a:cubicBezTo>
                  <a:cubicBezTo>
                    <a:pt x="1045" y="2551"/>
                    <a:pt x="899" y="2624"/>
                    <a:pt x="754" y="2624"/>
                  </a:cubicBezTo>
                  <a:cubicBezTo>
                    <a:pt x="656" y="2624"/>
                    <a:pt x="583" y="2600"/>
                    <a:pt x="511" y="2575"/>
                  </a:cubicBezTo>
                  <a:cubicBezTo>
                    <a:pt x="462" y="2551"/>
                    <a:pt x="413" y="2503"/>
                    <a:pt x="413" y="2454"/>
                  </a:cubicBezTo>
                  <a:cubicBezTo>
                    <a:pt x="389" y="2235"/>
                    <a:pt x="729" y="1871"/>
                    <a:pt x="875" y="1725"/>
                  </a:cubicBezTo>
                  <a:cubicBezTo>
                    <a:pt x="875" y="1701"/>
                    <a:pt x="875" y="1701"/>
                    <a:pt x="875" y="1677"/>
                  </a:cubicBezTo>
                  <a:cubicBezTo>
                    <a:pt x="851" y="1652"/>
                    <a:pt x="826" y="1652"/>
                    <a:pt x="826" y="1652"/>
                  </a:cubicBezTo>
                  <a:lnTo>
                    <a:pt x="705" y="1652"/>
                  </a:lnTo>
                  <a:cubicBezTo>
                    <a:pt x="535" y="1652"/>
                    <a:pt x="195" y="1628"/>
                    <a:pt x="146" y="1409"/>
                  </a:cubicBezTo>
                  <a:cubicBezTo>
                    <a:pt x="122" y="1385"/>
                    <a:pt x="122" y="1361"/>
                    <a:pt x="146" y="1337"/>
                  </a:cubicBezTo>
                  <a:cubicBezTo>
                    <a:pt x="219" y="1215"/>
                    <a:pt x="559" y="1191"/>
                    <a:pt x="826" y="1191"/>
                  </a:cubicBezTo>
                  <a:lnTo>
                    <a:pt x="851" y="1191"/>
                  </a:lnTo>
                  <a:cubicBezTo>
                    <a:pt x="899" y="1167"/>
                    <a:pt x="924" y="1118"/>
                    <a:pt x="875" y="1094"/>
                  </a:cubicBezTo>
                  <a:cubicBezTo>
                    <a:pt x="778" y="1021"/>
                    <a:pt x="511" y="778"/>
                    <a:pt x="511" y="608"/>
                  </a:cubicBezTo>
                  <a:cubicBezTo>
                    <a:pt x="511" y="559"/>
                    <a:pt x="511" y="535"/>
                    <a:pt x="535" y="511"/>
                  </a:cubicBezTo>
                  <a:cubicBezTo>
                    <a:pt x="583" y="486"/>
                    <a:pt x="608" y="462"/>
                    <a:pt x="656" y="462"/>
                  </a:cubicBezTo>
                  <a:cubicBezTo>
                    <a:pt x="899" y="511"/>
                    <a:pt x="1118" y="632"/>
                    <a:pt x="1312" y="778"/>
                  </a:cubicBezTo>
                  <a:lnTo>
                    <a:pt x="1361" y="778"/>
                  </a:lnTo>
                  <a:cubicBezTo>
                    <a:pt x="1385" y="754"/>
                    <a:pt x="1385" y="754"/>
                    <a:pt x="1385" y="729"/>
                  </a:cubicBezTo>
                  <a:cubicBezTo>
                    <a:pt x="1361" y="608"/>
                    <a:pt x="1337" y="268"/>
                    <a:pt x="1434" y="146"/>
                  </a:cubicBezTo>
                  <a:cubicBezTo>
                    <a:pt x="1458" y="98"/>
                    <a:pt x="1507" y="98"/>
                    <a:pt x="1555" y="98"/>
                  </a:cubicBezTo>
                  <a:close/>
                  <a:moveTo>
                    <a:pt x="1531" y="1"/>
                  </a:moveTo>
                  <a:cubicBezTo>
                    <a:pt x="1458" y="1"/>
                    <a:pt x="1385" y="25"/>
                    <a:pt x="1337" y="73"/>
                  </a:cubicBezTo>
                  <a:cubicBezTo>
                    <a:pt x="1239" y="243"/>
                    <a:pt x="1215" y="438"/>
                    <a:pt x="1239" y="632"/>
                  </a:cubicBezTo>
                  <a:cubicBezTo>
                    <a:pt x="1069" y="486"/>
                    <a:pt x="875" y="389"/>
                    <a:pt x="632" y="365"/>
                  </a:cubicBezTo>
                  <a:cubicBezTo>
                    <a:pt x="583" y="365"/>
                    <a:pt x="511" y="389"/>
                    <a:pt x="462" y="413"/>
                  </a:cubicBezTo>
                  <a:cubicBezTo>
                    <a:pt x="413" y="462"/>
                    <a:pt x="389" y="535"/>
                    <a:pt x="389" y="584"/>
                  </a:cubicBezTo>
                  <a:cubicBezTo>
                    <a:pt x="438" y="778"/>
                    <a:pt x="559" y="948"/>
                    <a:pt x="705" y="1069"/>
                  </a:cubicBezTo>
                  <a:cubicBezTo>
                    <a:pt x="511" y="1069"/>
                    <a:pt x="171" y="1118"/>
                    <a:pt x="49" y="1264"/>
                  </a:cubicBezTo>
                  <a:cubicBezTo>
                    <a:pt x="0" y="1312"/>
                    <a:pt x="0" y="1361"/>
                    <a:pt x="0" y="1434"/>
                  </a:cubicBezTo>
                  <a:cubicBezTo>
                    <a:pt x="73" y="1701"/>
                    <a:pt x="462" y="1725"/>
                    <a:pt x="681" y="1725"/>
                  </a:cubicBezTo>
                  <a:cubicBezTo>
                    <a:pt x="511" y="1895"/>
                    <a:pt x="243" y="2211"/>
                    <a:pt x="268" y="2454"/>
                  </a:cubicBezTo>
                  <a:cubicBezTo>
                    <a:pt x="292" y="2527"/>
                    <a:pt x="341" y="2600"/>
                    <a:pt x="413" y="2624"/>
                  </a:cubicBezTo>
                  <a:cubicBezTo>
                    <a:pt x="511" y="2673"/>
                    <a:pt x="608" y="2697"/>
                    <a:pt x="705" y="2697"/>
                  </a:cubicBezTo>
                  <a:cubicBezTo>
                    <a:pt x="851" y="2697"/>
                    <a:pt x="996" y="2648"/>
                    <a:pt x="1118" y="2551"/>
                  </a:cubicBezTo>
                  <a:cubicBezTo>
                    <a:pt x="1166" y="2746"/>
                    <a:pt x="1264" y="3183"/>
                    <a:pt x="1507" y="3183"/>
                  </a:cubicBezTo>
                  <a:cubicBezTo>
                    <a:pt x="1531" y="3183"/>
                    <a:pt x="1579" y="3183"/>
                    <a:pt x="1604" y="3159"/>
                  </a:cubicBezTo>
                  <a:cubicBezTo>
                    <a:pt x="1822" y="3037"/>
                    <a:pt x="1944" y="2794"/>
                    <a:pt x="1895" y="2551"/>
                  </a:cubicBezTo>
                  <a:lnTo>
                    <a:pt x="1895" y="2551"/>
                  </a:lnTo>
                  <a:cubicBezTo>
                    <a:pt x="2041" y="2721"/>
                    <a:pt x="2260" y="2940"/>
                    <a:pt x="2430" y="2940"/>
                  </a:cubicBezTo>
                  <a:cubicBezTo>
                    <a:pt x="2503" y="2940"/>
                    <a:pt x="2551" y="2916"/>
                    <a:pt x="2600" y="2867"/>
                  </a:cubicBezTo>
                  <a:cubicBezTo>
                    <a:pt x="2697" y="2648"/>
                    <a:pt x="2673" y="2405"/>
                    <a:pt x="2527" y="2260"/>
                  </a:cubicBezTo>
                  <a:cubicBezTo>
                    <a:pt x="2745" y="2235"/>
                    <a:pt x="3207" y="2163"/>
                    <a:pt x="3207" y="1920"/>
                  </a:cubicBezTo>
                  <a:cubicBezTo>
                    <a:pt x="3207" y="1677"/>
                    <a:pt x="2867" y="1604"/>
                    <a:pt x="2673" y="1580"/>
                  </a:cubicBezTo>
                  <a:cubicBezTo>
                    <a:pt x="2818" y="1434"/>
                    <a:pt x="3134" y="1191"/>
                    <a:pt x="3134" y="1021"/>
                  </a:cubicBezTo>
                  <a:cubicBezTo>
                    <a:pt x="3134" y="972"/>
                    <a:pt x="3110" y="948"/>
                    <a:pt x="3086" y="899"/>
                  </a:cubicBezTo>
                  <a:cubicBezTo>
                    <a:pt x="3037" y="851"/>
                    <a:pt x="2940" y="826"/>
                    <a:pt x="2867" y="826"/>
                  </a:cubicBezTo>
                  <a:cubicBezTo>
                    <a:pt x="2745" y="826"/>
                    <a:pt x="2624" y="851"/>
                    <a:pt x="2503" y="899"/>
                  </a:cubicBezTo>
                  <a:cubicBezTo>
                    <a:pt x="2551" y="729"/>
                    <a:pt x="2648" y="341"/>
                    <a:pt x="2478" y="195"/>
                  </a:cubicBezTo>
                  <a:cubicBezTo>
                    <a:pt x="2430" y="171"/>
                    <a:pt x="2405" y="146"/>
                    <a:pt x="2357" y="146"/>
                  </a:cubicBezTo>
                  <a:cubicBezTo>
                    <a:pt x="2187" y="146"/>
                    <a:pt x="2017" y="389"/>
                    <a:pt x="1920" y="559"/>
                  </a:cubicBezTo>
                  <a:cubicBezTo>
                    <a:pt x="1895" y="365"/>
                    <a:pt x="1798" y="73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-990104" y="1535297"/>
              <a:ext cx="60606" cy="203864"/>
            </a:xfrm>
            <a:custGeom>
              <a:rect b="b" l="l" r="r" t="t"/>
              <a:pathLst>
                <a:path extrusionOk="0" h="5234" w="1556">
                  <a:moveTo>
                    <a:pt x="70" y="1"/>
                  </a:moveTo>
                  <a:cubicBezTo>
                    <a:pt x="64" y="1"/>
                    <a:pt x="56" y="4"/>
                    <a:pt x="49" y="11"/>
                  </a:cubicBezTo>
                  <a:cubicBezTo>
                    <a:pt x="25" y="11"/>
                    <a:pt x="1" y="35"/>
                    <a:pt x="25" y="60"/>
                  </a:cubicBezTo>
                  <a:cubicBezTo>
                    <a:pt x="49" y="108"/>
                    <a:pt x="1458" y="3290"/>
                    <a:pt x="948" y="5185"/>
                  </a:cubicBezTo>
                  <a:cubicBezTo>
                    <a:pt x="948" y="5210"/>
                    <a:pt x="948" y="5234"/>
                    <a:pt x="972" y="5234"/>
                  </a:cubicBezTo>
                  <a:cubicBezTo>
                    <a:pt x="1021" y="5234"/>
                    <a:pt x="1045" y="5234"/>
                    <a:pt x="1045" y="5185"/>
                  </a:cubicBezTo>
                  <a:cubicBezTo>
                    <a:pt x="1555" y="3290"/>
                    <a:pt x="122" y="60"/>
                    <a:pt x="98" y="35"/>
                  </a:cubicBezTo>
                  <a:cubicBezTo>
                    <a:pt x="98" y="18"/>
                    <a:pt x="8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-1056319" y="1471965"/>
              <a:ext cx="125886" cy="123394"/>
            </a:xfrm>
            <a:custGeom>
              <a:rect b="b" l="l" r="r" t="t"/>
              <a:pathLst>
                <a:path extrusionOk="0" h="3168" w="3232">
                  <a:moveTo>
                    <a:pt x="1513" y="97"/>
                  </a:moveTo>
                  <a:cubicBezTo>
                    <a:pt x="1527" y="97"/>
                    <a:pt x="1541" y="99"/>
                    <a:pt x="1555" y="107"/>
                  </a:cubicBezTo>
                  <a:cubicBezTo>
                    <a:pt x="1871" y="155"/>
                    <a:pt x="1895" y="714"/>
                    <a:pt x="1895" y="714"/>
                  </a:cubicBezTo>
                  <a:cubicBezTo>
                    <a:pt x="1895" y="738"/>
                    <a:pt x="1895" y="738"/>
                    <a:pt x="1919" y="738"/>
                  </a:cubicBezTo>
                  <a:cubicBezTo>
                    <a:pt x="1926" y="745"/>
                    <a:pt x="1934" y="748"/>
                    <a:pt x="1940" y="748"/>
                  </a:cubicBezTo>
                  <a:cubicBezTo>
                    <a:pt x="1956" y="748"/>
                    <a:pt x="1968" y="731"/>
                    <a:pt x="1968" y="714"/>
                  </a:cubicBezTo>
                  <a:cubicBezTo>
                    <a:pt x="2065" y="544"/>
                    <a:pt x="2259" y="228"/>
                    <a:pt x="2381" y="228"/>
                  </a:cubicBezTo>
                  <a:cubicBezTo>
                    <a:pt x="2405" y="228"/>
                    <a:pt x="2430" y="252"/>
                    <a:pt x="2454" y="252"/>
                  </a:cubicBezTo>
                  <a:cubicBezTo>
                    <a:pt x="2600" y="398"/>
                    <a:pt x="2478" y="811"/>
                    <a:pt x="2430" y="957"/>
                  </a:cubicBezTo>
                  <a:cubicBezTo>
                    <a:pt x="2405" y="957"/>
                    <a:pt x="2405" y="981"/>
                    <a:pt x="2430" y="1005"/>
                  </a:cubicBezTo>
                  <a:lnTo>
                    <a:pt x="2478" y="1005"/>
                  </a:lnTo>
                  <a:cubicBezTo>
                    <a:pt x="2600" y="933"/>
                    <a:pt x="2745" y="908"/>
                    <a:pt x="2891" y="908"/>
                  </a:cubicBezTo>
                  <a:cubicBezTo>
                    <a:pt x="2940" y="908"/>
                    <a:pt x="3013" y="908"/>
                    <a:pt x="3061" y="957"/>
                  </a:cubicBezTo>
                  <a:cubicBezTo>
                    <a:pt x="3061" y="957"/>
                    <a:pt x="3061" y="981"/>
                    <a:pt x="3061" y="981"/>
                  </a:cubicBezTo>
                  <a:cubicBezTo>
                    <a:pt x="3037" y="1127"/>
                    <a:pt x="2745" y="1394"/>
                    <a:pt x="2551" y="1540"/>
                  </a:cubicBezTo>
                  <a:cubicBezTo>
                    <a:pt x="2551" y="1564"/>
                    <a:pt x="2527" y="1588"/>
                    <a:pt x="2527" y="1588"/>
                  </a:cubicBezTo>
                  <a:cubicBezTo>
                    <a:pt x="2551" y="1613"/>
                    <a:pt x="2551" y="1637"/>
                    <a:pt x="2575" y="1637"/>
                  </a:cubicBezTo>
                  <a:cubicBezTo>
                    <a:pt x="2575" y="1637"/>
                    <a:pt x="3134" y="1710"/>
                    <a:pt x="3134" y="1904"/>
                  </a:cubicBezTo>
                  <a:cubicBezTo>
                    <a:pt x="3134" y="2099"/>
                    <a:pt x="2624" y="2147"/>
                    <a:pt x="2454" y="2147"/>
                  </a:cubicBezTo>
                  <a:cubicBezTo>
                    <a:pt x="2430" y="2147"/>
                    <a:pt x="2405" y="2147"/>
                    <a:pt x="2405" y="2171"/>
                  </a:cubicBezTo>
                  <a:cubicBezTo>
                    <a:pt x="2381" y="2171"/>
                    <a:pt x="2381" y="2196"/>
                    <a:pt x="2405" y="2220"/>
                  </a:cubicBezTo>
                  <a:cubicBezTo>
                    <a:pt x="2405" y="2220"/>
                    <a:pt x="2697" y="2536"/>
                    <a:pt x="2527" y="2779"/>
                  </a:cubicBezTo>
                  <a:cubicBezTo>
                    <a:pt x="2502" y="2803"/>
                    <a:pt x="2478" y="2827"/>
                    <a:pt x="2430" y="2827"/>
                  </a:cubicBezTo>
                  <a:cubicBezTo>
                    <a:pt x="2259" y="2827"/>
                    <a:pt x="1992" y="2487"/>
                    <a:pt x="1895" y="2341"/>
                  </a:cubicBezTo>
                  <a:cubicBezTo>
                    <a:pt x="1895" y="2341"/>
                    <a:pt x="1884" y="2331"/>
                    <a:pt x="1870" y="2331"/>
                  </a:cubicBezTo>
                  <a:cubicBezTo>
                    <a:pt x="1863" y="2331"/>
                    <a:pt x="1855" y="2333"/>
                    <a:pt x="1846" y="2341"/>
                  </a:cubicBezTo>
                  <a:cubicBezTo>
                    <a:pt x="1822" y="2341"/>
                    <a:pt x="1822" y="2366"/>
                    <a:pt x="1822" y="2390"/>
                  </a:cubicBezTo>
                  <a:cubicBezTo>
                    <a:pt x="1822" y="2390"/>
                    <a:pt x="1895" y="2924"/>
                    <a:pt x="1579" y="3046"/>
                  </a:cubicBezTo>
                  <a:lnTo>
                    <a:pt x="1531" y="3046"/>
                  </a:lnTo>
                  <a:cubicBezTo>
                    <a:pt x="1336" y="3046"/>
                    <a:pt x="1239" y="2609"/>
                    <a:pt x="1215" y="2439"/>
                  </a:cubicBezTo>
                  <a:cubicBezTo>
                    <a:pt x="1215" y="2414"/>
                    <a:pt x="1191" y="2414"/>
                    <a:pt x="1191" y="2414"/>
                  </a:cubicBezTo>
                  <a:lnTo>
                    <a:pt x="1142" y="2414"/>
                  </a:lnTo>
                  <a:cubicBezTo>
                    <a:pt x="1021" y="2512"/>
                    <a:pt x="875" y="2584"/>
                    <a:pt x="705" y="2584"/>
                  </a:cubicBezTo>
                  <a:cubicBezTo>
                    <a:pt x="632" y="2584"/>
                    <a:pt x="535" y="2560"/>
                    <a:pt x="462" y="2536"/>
                  </a:cubicBezTo>
                  <a:cubicBezTo>
                    <a:pt x="413" y="2512"/>
                    <a:pt x="389" y="2463"/>
                    <a:pt x="365" y="2414"/>
                  </a:cubicBezTo>
                  <a:cubicBezTo>
                    <a:pt x="340" y="2220"/>
                    <a:pt x="705" y="1831"/>
                    <a:pt x="826" y="1686"/>
                  </a:cubicBezTo>
                  <a:cubicBezTo>
                    <a:pt x="851" y="1661"/>
                    <a:pt x="826" y="1613"/>
                    <a:pt x="802" y="1613"/>
                  </a:cubicBezTo>
                  <a:lnTo>
                    <a:pt x="656" y="1613"/>
                  </a:lnTo>
                  <a:cubicBezTo>
                    <a:pt x="510" y="1613"/>
                    <a:pt x="170" y="1588"/>
                    <a:pt x="122" y="1394"/>
                  </a:cubicBezTo>
                  <a:cubicBezTo>
                    <a:pt x="122" y="1370"/>
                    <a:pt x="122" y="1345"/>
                    <a:pt x="146" y="1321"/>
                  </a:cubicBezTo>
                  <a:cubicBezTo>
                    <a:pt x="219" y="1200"/>
                    <a:pt x="559" y="1175"/>
                    <a:pt x="826" y="1175"/>
                  </a:cubicBezTo>
                  <a:lnTo>
                    <a:pt x="875" y="1175"/>
                  </a:lnTo>
                  <a:cubicBezTo>
                    <a:pt x="875" y="1175"/>
                    <a:pt x="899" y="1151"/>
                    <a:pt x="923" y="1151"/>
                  </a:cubicBezTo>
                  <a:cubicBezTo>
                    <a:pt x="923" y="1127"/>
                    <a:pt x="899" y="1103"/>
                    <a:pt x="899" y="1078"/>
                  </a:cubicBezTo>
                  <a:cubicBezTo>
                    <a:pt x="802" y="1005"/>
                    <a:pt x="510" y="762"/>
                    <a:pt x="510" y="592"/>
                  </a:cubicBezTo>
                  <a:cubicBezTo>
                    <a:pt x="510" y="568"/>
                    <a:pt x="535" y="520"/>
                    <a:pt x="559" y="495"/>
                  </a:cubicBezTo>
                  <a:cubicBezTo>
                    <a:pt x="583" y="471"/>
                    <a:pt x="632" y="471"/>
                    <a:pt x="680" y="471"/>
                  </a:cubicBezTo>
                  <a:cubicBezTo>
                    <a:pt x="899" y="520"/>
                    <a:pt x="1142" y="617"/>
                    <a:pt x="1312" y="762"/>
                  </a:cubicBezTo>
                  <a:cubicBezTo>
                    <a:pt x="1324" y="775"/>
                    <a:pt x="1336" y="781"/>
                    <a:pt x="1345" y="781"/>
                  </a:cubicBezTo>
                  <a:cubicBezTo>
                    <a:pt x="1355" y="781"/>
                    <a:pt x="1361" y="775"/>
                    <a:pt x="1361" y="762"/>
                  </a:cubicBezTo>
                  <a:cubicBezTo>
                    <a:pt x="1385" y="762"/>
                    <a:pt x="1409" y="738"/>
                    <a:pt x="1385" y="714"/>
                  </a:cubicBezTo>
                  <a:cubicBezTo>
                    <a:pt x="1361" y="592"/>
                    <a:pt x="1336" y="252"/>
                    <a:pt x="1434" y="131"/>
                  </a:cubicBezTo>
                  <a:cubicBezTo>
                    <a:pt x="1451" y="114"/>
                    <a:pt x="1480" y="97"/>
                    <a:pt x="1513" y="97"/>
                  </a:cubicBezTo>
                  <a:close/>
                  <a:moveTo>
                    <a:pt x="1497" y="0"/>
                  </a:moveTo>
                  <a:cubicBezTo>
                    <a:pt x="1437" y="0"/>
                    <a:pt x="1373" y="28"/>
                    <a:pt x="1336" y="82"/>
                  </a:cubicBezTo>
                  <a:cubicBezTo>
                    <a:pt x="1263" y="252"/>
                    <a:pt x="1215" y="447"/>
                    <a:pt x="1263" y="617"/>
                  </a:cubicBezTo>
                  <a:cubicBezTo>
                    <a:pt x="1093" y="471"/>
                    <a:pt x="875" y="398"/>
                    <a:pt x="656" y="349"/>
                  </a:cubicBezTo>
                  <a:cubicBezTo>
                    <a:pt x="583" y="349"/>
                    <a:pt x="535" y="374"/>
                    <a:pt x="462" y="422"/>
                  </a:cubicBezTo>
                  <a:cubicBezTo>
                    <a:pt x="413" y="447"/>
                    <a:pt x="389" y="520"/>
                    <a:pt x="389" y="568"/>
                  </a:cubicBezTo>
                  <a:cubicBezTo>
                    <a:pt x="413" y="762"/>
                    <a:pt x="608" y="957"/>
                    <a:pt x="729" y="1054"/>
                  </a:cubicBezTo>
                  <a:cubicBezTo>
                    <a:pt x="510" y="1078"/>
                    <a:pt x="170" y="1103"/>
                    <a:pt x="49" y="1248"/>
                  </a:cubicBezTo>
                  <a:cubicBezTo>
                    <a:pt x="25" y="1297"/>
                    <a:pt x="0" y="1370"/>
                    <a:pt x="25" y="1418"/>
                  </a:cubicBezTo>
                  <a:cubicBezTo>
                    <a:pt x="73" y="1686"/>
                    <a:pt x="462" y="1710"/>
                    <a:pt x="680" y="1710"/>
                  </a:cubicBezTo>
                  <a:cubicBezTo>
                    <a:pt x="535" y="1880"/>
                    <a:pt x="243" y="2220"/>
                    <a:pt x="292" y="2439"/>
                  </a:cubicBezTo>
                  <a:cubicBezTo>
                    <a:pt x="292" y="2536"/>
                    <a:pt x="340" y="2584"/>
                    <a:pt x="438" y="2633"/>
                  </a:cubicBezTo>
                  <a:cubicBezTo>
                    <a:pt x="510" y="2682"/>
                    <a:pt x="608" y="2706"/>
                    <a:pt x="705" y="2706"/>
                  </a:cubicBezTo>
                  <a:cubicBezTo>
                    <a:pt x="875" y="2682"/>
                    <a:pt x="1021" y="2633"/>
                    <a:pt x="1142" y="2560"/>
                  </a:cubicBezTo>
                  <a:cubicBezTo>
                    <a:pt x="1166" y="2730"/>
                    <a:pt x="1263" y="3167"/>
                    <a:pt x="1531" y="3167"/>
                  </a:cubicBezTo>
                  <a:lnTo>
                    <a:pt x="1628" y="3167"/>
                  </a:lnTo>
                  <a:cubicBezTo>
                    <a:pt x="1822" y="3046"/>
                    <a:pt x="1944" y="2803"/>
                    <a:pt x="1919" y="2560"/>
                  </a:cubicBezTo>
                  <a:lnTo>
                    <a:pt x="1919" y="2560"/>
                  </a:lnTo>
                  <a:cubicBezTo>
                    <a:pt x="2041" y="2706"/>
                    <a:pt x="2259" y="2949"/>
                    <a:pt x="2454" y="2949"/>
                  </a:cubicBezTo>
                  <a:cubicBezTo>
                    <a:pt x="2502" y="2949"/>
                    <a:pt x="2575" y="2900"/>
                    <a:pt x="2600" y="2852"/>
                  </a:cubicBezTo>
                  <a:cubicBezTo>
                    <a:pt x="2721" y="2657"/>
                    <a:pt x="2697" y="2414"/>
                    <a:pt x="2551" y="2244"/>
                  </a:cubicBezTo>
                  <a:cubicBezTo>
                    <a:pt x="2745" y="2220"/>
                    <a:pt x="3231" y="2147"/>
                    <a:pt x="3231" y="1904"/>
                  </a:cubicBezTo>
                  <a:cubicBezTo>
                    <a:pt x="3231" y="1661"/>
                    <a:pt x="2891" y="1588"/>
                    <a:pt x="2697" y="1564"/>
                  </a:cubicBezTo>
                  <a:cubicBezTo>
                    <a:pt x="2842" y="1443"/>
                    <a:pt x="3134" y="1175"/>
                    <a:pt x="3134" y="1005"/>
                  </a:cubicBezTo>
                  <a:cubicBezTo>
                    <a:pt x="3134" y="981"/>
                    <a:pt x="3134" y="933"/>
                    <a:pt x="3110" y="908"/>
                  </a:cubicBezTo>
                  <a:cubicBezTo>
                    <a:pt x="3055" y="854"/>
                    <a:pt x="3000" y="826"/>
                    <a:pt x="2935" y="826"/>
                  </a:cubicBezTo>
                  <a:cubicBezTo>
                    <a:pt x="2914" y="826"/>
                    <a:pt x="2891" y="829"/>
                    <a:pt x="2867" y="835"/>
                  </a:cubicBezTo>
                  <a:cubicBezTo>
                    <a:pt x="2745" y="835"/>
                    <a:pt x="2624" y="860"/>
                    <a:pt x="2527" y="884"/>
                  </a:cubicBezTo>
                  <a:cubicBezTo>
                    <a:pt x="2575" y="714"/>
                    <a:pt x="2672" y="349"/>
                    <a:pt x="2478" y="179"/>
                  </a:cubicBezTo>
                  <a:cubicBezTo>
                    <a:pt x="2454" y="155"/>
                    <a:pt x="2405" y="155"/>
                    <a:pt x="2381" y="131"/>
                  </a:cubicBezTo>
                  <a:cubicBezTo>
                    <a:pt x="2211" y="131"/>
                    <a:pt x="2041" y="374"/>
                    <a:pt x="1944" y="544"/>
                  </a:cubicBezTo>
                  <a:cubicBezTo>
                    <a:pt x="1919" y="349"/>
                    <a:pt x="1822" y="58"/>
                    <a:pt x="1555" y="9"/>
                  </a:cubicBezTo>
                  <a:cubicBezTo>
                    <a:pt x="1537" y="3"/>
                    <a:pt x="1517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-933315" y="1418369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29" y="1"/>
                  </a:moveTo>
                  <a:cubicBezTo>
                    <a:pt x="340" y="1"/>
                    <a:pt x="0" y="317"/>
                    <a:pt x="0" y="705"/>
                  </a:cubicBezTo>
                  <a:cubicBezTo>
                    <a:pt x="0" y="1094"/>
                    <a:pt x="340" y="1410"/>
                    <a:pt x="729" y="1410"/>
                  </a:cubicBezTo>
                  <a:cubicBezTo>
                    <a:pt x="1118" y="1410"/>
                    <a:pt x="1434" y="1094"/>
                    <a:pt x="1434" y="705"/>
                  </a:cubicBezTo>
                  <a:cubicBezTo>
                    <a:pt x="1434" y="317"/>
                    <a:pt x="1118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-1021303" y="1507331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05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1093"/>
                    <a:pt x="316" y="1409"/>
                    <a:pt x="705" y="1409"/>
                  </a:cubicBezTo>
                  <a:cubicBezTo>
                    <a:pt x="1118" y="1409"/>
                    <a:pt x="1433" y="1093"/>
                    <a:pt x="1433" y="705"/>
                  </a:cubicBezTo>
                  <a:cubicBezTo>
                    <a:pt x="1433" y="316"/>
                    <a:pt x="1118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-1029833" y="1690513"/>
              <a:ext cx="173717" cy="64034"/>
            </a:xfrm>
            <a:custGeom>
              <a:rect b="b" l="l" r="r" t="t"/>
              <a:pathLst>
                <a:path extrusionOk="0" h="1644" w="4460">
                  <a:moveTo>
                    <a:pt x="2533" y="0"/>
                  </a:moveTo>
                  <a:cubicBezTo>
                    <a:pt x="2511" y="0"/>
                    <a:pt x="2492" y="11"/>
                    <a:pt x="2478" y="34"/>
                  </a:cubicBezTo>
                  <a:cubicBezTo>
                    <a:pt x="2308" y="253"/>
                    <a:pt x="1920" y="763"/>
                    <a:pt x="1920" y="763"/>
                  </a:cubicBezTo>
                  <a:cubicBezTo>
                    <a:pt x="1920" y="763"/>
                    <a:pt x="1830" y="97"/>
                    <a:pt x="1603" y="97"/>
                  </a:cubicBezTo>
                  <a:cubicBezTo>
                    <a:pt x="1567" y="97"/>
                    <a:pt x="1526" y="115"/>
                    <a:pt x="1482" y="156"/>
                  </a:cubicBezTo>
                  <a:cubicBezTo>
                    <a:pt x="1288" y="350"/>
                    <a:pt x="1094" y="544"/>
                    <a:pt x="924" y="739"/>
                  </a:cubicBezTo>
                  <a:cubicBezTo>
                    <a:pt x="924" y="739"/>
                    <a:pt x="672" y="73"/>
                    <a:pt x="493" y="73"/>
                  </a:cubicBezTo>
                  <a:cubicBezTo>
                    <a:pt x="464" y="73"/>
                    <a:pt x="437" y="91"/>
                    <a:pt x="413" y="131"/>
                  </a:cubicBezTo>
                  <a:cubicBezTo>
                    <a:pt x="243" y="617"/>
                    <a:pt x="98" y="1103"/>
                    <a:pt x="0" y="1613"/>
                  </a:cubicBezTo>
                  <a:cubicBezTo>
                    <a:pt x="0" y="1613"/>
                    <a:pt x="1039" y="1644"/>
                    <a:pt x="2099" y="1644"/>
                  </a:cubicBezTo>
                  <a:cubicBezTo>
                    <a:pt x="3158" y="1644"/>
                    <a:pt x="4239" y="1613"/>
                    <a:pt x="4324" y="1492"/>
                  </a:cubicBezTo>
                  <a:cubicBezTo>
                    <a:pt x="4459" y="1289"/>
                    <a:pt x="4115" y="108"/>
                    <a:pt x="3813" y="108"/>
                  </a:cubicBezTo>
                  <a:cubicBezTo>
                    <a:pt x="3789" y="108"/>
                    <a:pt x="3765" y="115"/>
                    <a:pt x="3741" y="131"/>
                  </a:cubicBezTo>
                  <a:cubicBezTo>
                    <a:pt x="3523" y="350"/>
                    <a:pt x="3353" y="642"/>
                    <a:pt x="3280" y="933"/>
                  </a:cubicBezTo>
                  <a:cubicBezTo>
                    <a:pt x="3280" y="933"/>
                    <a:pt x="2744" y="0"/>
                    <a:pt x="25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" name="Google Shape;133;p4"/>
          <p:cNvGrpSpPr/>
          <p:nvPr/>
        </p:nvGrpSpPr>
        <p:grpSpPr>
          <a:xfrm>
            <a:off x="8410820" y="4473980"/>
            <a:ext cx="537853" cy="555858"/>
            <a:chOff x="5294267" y="4624350"/>
            <a:chExt cx="383004" cy="395854"/>
          </a:xfrm>
        </p:grpSpPr>
        <p:sp>
          <p:nvSpPr>
            <p:cNvPr id="134" name="Google Shape;134;p4"/>
            <p:cNvSpPr/>
            <p:nvPr/>
          </p:nvSpPr>
          <p:spPr>
            <a:xfrm>
              <a:off x="5358550" y="4859712"/>
              <a:ext cx="58369" cy="160492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5294267" y="4894594"/>
              <a:ext cx="175454" cy="68546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5310447" y="4883895"/>
              <a:ext cx="150836" cy="94033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5340805" y="4845446"/>
              <a:ext cx="97252" cy="157795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5499297" y="4624350"/>
              <a:ext cx="175454" cy="150575"/>
            </a:xfrm>
            <a:custGeom>
              <a:rect b="b" l="l" r="r" t="t"/>
              <a:pathLst>
                <a:path extrusionOk="0" h="1731" w="2017">
                  <a:moveTo>
                    <a:pt x="1166" y="175"/>
                  </a:moveTo>
                  <a:cubicBezTo>
                    <a:pt x="1555" y="175"/>
                    <a:pt x="1871" y="467"/>
                    <a:pt x="1871" y="856"/>
                  </a:cubicBezTo>
                  <a:cubicBezTo>
                    <a:pt x="1871" y="1285"/>
                    <a:pt x="1511" y="1569"/>
                    <a:pt x="1144" y="1569"/>
                  </a:cubicBezTo>
                  <a:cubicBezTo>
                    <a:pt x="971" y="1569"/>
                    <a:pt x="796" y="1506"/>
                    <a:pt x="656" y="1366"/>
                  </a:cubicBezTo>
                  <a:cubicBezTo>
                    <a:pt x="219" y="929"/>
                    <a:pt x="534" y="175"/>
                    <a:pt x="1166" y="175"/>
                  </a:cubicBezTo>
                  <a:close/>
                  <a:moveTo>
                    <a:pt x="1142" y="1"/>
                  </a:moveTo>
                  <a:cubicBezTo>
                    <a:pt x="930" y="1"/>
                    <a:pt x="714" y="77"/>
                    <a:pt x="534" y="248"/>
                  </a:cubicBezTo>
                  <a:cubicBezTo>
                    <a:pt x="0" y="807"/>
                    <a:pt x="389" y="1730"/>
                    <a:pt x="1166" y="1730"/>
                  </a:cubicBezTo>
                  <a:cubicBezTo>
                    <a:pt x="1628" y="1730"/>
                    <a:pt x="2016" y="1342"/>
                    <a:pt x="2016" y="856"/>
                  </a:cubicBezTo>
                  <a:cubicBezTo>
                    <a:pt x="2016" y="344"/>
                    <a:pt x="1590" y="1"/>
                    <a:pt x="1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5615653" y="4833656"/>
              <a:ext cx="32352" cy="88957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5580022" y="4852990"/>
              <a:ext cx="97250" cy="37993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5588990" y="4847059"/>
              <a:ext cx="83605" cy="52120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5605817" y="4825749"/>
              <a:ext cx="53904" cy="87462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" name="Google Shape;143;p4"/>
          <p:cNvGrpSpPr/>
          <p:nvPr/>
        </p:nvGrpSpPr>
        <p:grpSpPr>
          <a:xfrm>
            <a:off x="122839" y="125316"/>
            <a:ext cx="604654" cy="578037"/>
            <a:chOff x="122839" y="125316"/>
            <a:chExt cx="604654" cy="578037"/>
          </a:xfrm>
        </p:grpSpPr>
        <p:sp>
          <p:nvSpPr>
            <p:cNvPr id="144" name="Google Shape;144;p4"/>
            <p:cNvSpPr/>
            <p:nvPr/>
          </p:nvSpPr>
          <p:spPr>
            <a:xfrm rot="10232062">
              <a:off x="183718" y="463675"/>
              <a:ext cx="246284" cy="220932"/>
            </a:xfrm>
            <a:custGeom>
              <a:rect b="b" l="l" r="r" t="t"/>
              <a:pathLst>
                <a:path extrusionOk="0" h="2593" w="2891">
                  <a:moveTo>
                    <a:pt x="2397" y="0"/>
                  </a:moveTo>
                  <a:cubicBezTo>
                    <a:pt x="2197" y="0"/>
                    <a:pt x="1879" y="238"/>
                    <a:pt x="1117" y="367"/>
                  </a:cubicBezTo>
                  <a:cubicBezTo>
                    <a:pt x="0" y="586"/>
                    <a:pt x="389" y="2213"/>
                    <a:pt x="389" y="2335"/>
                  </a:cubicBezTo>
                  <a:cubicBezTo>
                    <a:pt x="672" y="2505"/>
                    <a:pt x="988" y="2592"/>
                    <a:pt x="1309" y="2592"/>
                  </a:cubicBezTo>
                  <a:cubicBezTo>
                    <a:pt x="1538" y="2592"/>
                    <a:pt x="1769" y="2547"/>
                    <a:pt x="1992" y="2456"/>
                  </a:cubicBezTo>
                  <a:cubicBezTo>
                    <a:pt x="2891" y="2092"/>
                    <a:pt x="2891" y="683"/>
                    <a:pt x="2648" y="221"/>
                  </a:cubicBezTo>
                  <a:cubicBezTo>
                    <a:pt x="2567" y="59"/>
                    <a:pt x="2497" y="0"/>
                    <a:pt x="23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 rot="10232062">
              <a:off x="259551" y="505895"/>
              <a:ext cx="122162" cy="100199"/>
            </a:xfrm>
            <a:custGeom>
              <a:rect b="b" l="l" r="r" t="t"/>
              <a:pathLst>
                <a:path extrusionOk="0" h="1176" w="1434">
                  <a:moveTo>
                    <a:pt x="1347" y="0"/>
                  </a:moveTo>
                  <a:cubicBezTo>
                    <a:pt x="1312" y="0"/>
                    <a:pt x="1281" y="23"/>
                    <a:pt x="1264" y="58"/>
                  </a:cubicBezTo>
                  <a:cubicBezTo>
                    <a:pt x="1069" y="520"/>
                    <a:pt x="49" y="1030"/>
                    <a:pt x="49" y="1030"/>
                  </a:cubicBezTo>
                  <a:cubicBezTo>
                    <a:pt x="25" y="1054"/>
                    <a:pt x="0" y="1103"/>
                    <a:pt x="25" y="1151"/>
                  </a:cubicBezTo>
                  <a:cubicBezTo>
                    <a:pt x="49" y="1176"/>
                    <a:pt x="73" y="1176"/>
                    <a:pt x="98" y="1176"/>
                  </a:cubicBezTo>
                  <a:lnTo>
                    <a:pt x="122" y="1176"/>
                  </a:lnTo>
                  <a:cubicBezTo>
                    <a:pt x="171" y="1151"/>
                    <a:pt x="1166" y="641"/>
                    <a:pt x="1409" y="107"/>
                  </a:cubicBezTo>
                  <a:cubicBezTo>
                    <a:pt x="1434" y="82"/>
                    <a:pt x="1409" y="34"/>
                    <a:pt x="1385" y="10"/>
                  </a:cubicBezTo>
                  <a:cubicBezTo>
                    <a:pt x="1372" y="3"/>
                    <a:pt x="1359" y="0"/>
                    <a:pt x="1347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 rot="10232062">
              <a:off x="138246" y="172035"/>
              <a:ext cx="254633" cy="208407"/>
            </a:xfrm>
            <a:custGeom>
              <a:rect b="b" l="l" r="r" t="t"/>
              <a:pathLst>
                <a:path extrusionOk="0" h="2446" w="2989">
                  <a:moveTo>
                    <a:pt x="1122" y="0"/>
                  </a:moveTo>
                  <a:cubicBezTo>
                    <a:pt x="708" y="0"/>
                    <a:pt x="337" y="106"/>
                    <a:pt x="292" y="117"/>
                  </a:cubicBezTo>
                  <a:cubicBezTo>
                    <a:pt x="25" y="628"/>
                    <a:pt x="0" y="1211"/>
                    <a:pt x="267" y="1721"/>
                  </a:cubicBezTo>
                  <a:cubicBezTo>
                    <a:pt x="520" y="2255"/>
                    <a:pt x="1145" y="2445"/>
                    <a:pt x="1692" y="2445"/>
                  </a:cubicBezTo>
                  <a:cubicBezTo>
                    <a:pt x="2040" y="2445"/>
                    <a:pt x="2357" y="2368"/>
                    <a:pt x="2527" y="2255"/>
                  </a:cubicBezTo>
                  <a:cubicBezTo>
                    <a:pt x="2988" y="1939"/>
                    <a:pt x="2551" y="1842"/>
                    <a:pt x="2284" y="725"/>
                  </a:cubicBezTo>
                  <a:cubicBezTo>
                    <a:pt x="2128" y="140"/>
                    <a:pt x="1597" y="0"/>
                    <a:pt x="11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 rot="10232062">
              <a:off x="241030" y="237329"/>
              <a:ext cx="109810" cy="114769"/>
            </a:xfrm>
            <a:custGeom>
              <a:rect b="b" l="l" r="r" t="t"/>
              <a:pathLst>
                <a:path extrusionOk="0" h="1347" w="1289">
                  <a:moveTo>
                    <a:pt x="91" y="0"/>
                  </a:moveTo>
                  <a:cubicBezTo>
                    <a:pt x="78" y="0"/>
                    <a:pt x="64" y="3"/>
                    <a:pt x="49" y="11"/>
                  </a:cubicBezTo>
                  <a:cubicBezTo>
                    <a:pt x="1" y="35"/>
                    <a:pt x="1" y="83"/>
                    <a:pt x="25" y="132"/>
                  </a:cubicBezTo>
                  <a:cubicBezTo>
                    <a:pt x="49" y="156"/>
                    <a:pt x="632" y="1128"/>
                    <a:pt x="1167" y="1347"/>
                  </a:cubicBezTo>
                  <a:lnTo>
                    <a:pt x="1191" y="1347"/>
                  </a:lnTo>
                  <a:cubicBezTo>
                    <a:pt x="1215" y="1347"/>
                    <a:pt x="1240" y="1322"/>
                    <a:pt x="1264" y="1298"/>
                  </a:cubicBezTo>
                  <a:cubicBezTo>
                    <a:pt x="1288" y="1249"/>
                    <a:pt x="1264" y="1201"/>
                    <a:pt x="1215" y="1201"/>
                  </a:cubicBezTo>
                  <a:cubicBezTo>
                    <a:pt x="754" y="1006"/>
                    <a:pt x="171" y="35"/>
                    <a:pt x="171" y="35"/>
                  </a:cubicBezTo>
                  <a:cubicBezTo>
                    <a:pt x="154" y="18"/>
                    <a:pt x="124" y="0"/>
                    <a:pt x="91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 rot="10232062">
              <a:off x="467454" y="143954"/>
              <a:ext cx="244239" cy="212326"/>
            </a:xfrm>
            <a:custGeom>
              <a:rect b="b" l="l" r="r" t="t"/>
              <a:pathLst>
                <a:path extrusionOk="0" h="2492" w="2867">
                  <a:moveTo>
                    <a:pt x="1588" y="0"/>
                  </a:moveTo>
                  <a:cubicBezTo>
                    <a:pt x="1396" y="0"/>
                    <a:pt x="1204" y="32"/>
                    <a:pt x="1021" y="99"/>
                  </a:cubicBezTo>
                  <a:cubicBezTo>
                    <a:pt x="122" y="391"/>
                    <a:pt x="0" y="1775"/>
                    <a:pt x="195" y="2261"/>
                  </a:cubicBezTo>
                  <a:cubicBezTo>
                    <a:pt x="272" y="2432"/>
                    <a:pt x="340" y="2492"/>
                    <a:pt x="447" y="2492"/>
                  </a:cubicBezTo>
                  <a:cubicBezTo>
                    <a:pt x="643" y="2492"/>
                    <a:pt x="970" y="2291"/>
                    <a:pt x="1725" y="2213"/>
                  </a:cubicBezTo>
                  <a:cubicBezTo>
                    <a:pt x="2867" y="2115"/>
                    <a:pt x="2624" y="439"/>
                    <a:pt x="2624" y="342"/>
                  </a:cubicBezTo>
                  <a:cubicBezTo>
                    <a:pt x="2321" y="119"/>
                    <a:pt x="1955" y="0"/>
                    <a:pt x="15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 rot="10232062">
              <a:off x="506806" y="218606"/>
              <a:ext cx="128381" cy="91934"/>
            </a:xfrm>
            <a:custGeom>
              <a:rect b="b" l="l" r="r" t="t"/>
              <a:pathLst>
                <a:path extrusionOk="0" h="1079" w="1507">
                  <a:moveTo>
                    <a:pt x="1423" y="0"/>
                  </a:moveTo>
                  <a:cubicBezTo>
                    <a:pt x="1411" y="0"/>
                    <a:pt x="1398" y="3"/>
                    <a:pt x="1385" y="10"/>
                  </a:cubicBezTo>
                  <a:cubicBezTo>
                    <a:pt x="1336" y="34"/>
                    <a:pt x="292" y="471"/>
                    <a:pt x="25" y="957"/>
                  </a:cubicBezTo>
                  <a:cubicBezTo>
                    <a:pt x="0" y="1006"/>
                    <a:pt x="0" y="1054"/>
                    <a:pt x="49" y="1079"/>
                  </a:cubicBezTo>
                  <a:lnTo>
                    <a:pt x="98" y="1079"/>
                  </a:lnTo>
                  <a:cubicBezTo>
                    <a:pt x="122" y="1079"/>
                    <a:pt x="146" y="1054"/>
                    <a:pt x="146" y="1054"/>
                  </a:cubicBezTo>
                  <a:cubicBezTo>
                    <a:pt x="413" y="593"/>
                    <a:pt x="1458" y="156"/>
                    <a:pt x="1458" y="156"/>
                  </a:cubicBezTo>
                  <a:cubicBezTo>
                    <a:pt x="1482" y="131"/>
                    <a:pt x="1506" y="83"/>
                    <a:pt x="1482" y="59"/>
                  </a:cubicBezTo>
                  <a:cubicBezTo>
                    <a:pt x="1482" y="23"/>
                    <a:pt x="1456" y="0"/>
                    <a:pt x="1423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 rot="10232062">
              <a:off x="212752" y="211973"/>
              <a:ext cx="453381" cy="339193"/>
            </a:xfrm>
            <a:custGeom>
              <a:rect b="b" l="l" r="r" t="t"/>
              <a:pathLst>
                <a:path extrusionOk="0" h="3981" w="5322">
                  <a:moveTo>
                    <a:pt x="2229" y="0"/>
                  </a:moveTo>
                  <a:cubicBezTo>
                    <a:pt x="2176" y="0"/>
                    <a:pt x="2121" y="3"/>
                    <a:pt x="2061" y="9"/>
                  </a:cubicBezTo>
                  <a:cubicBezTo>
                    <a:pt x="1523" y="53"/>
                    <a:pt x="1298" y="507"/>
                    <a:pt x="1299" y="894"/>
                  </a:cubicBezTo>
                  <a:lnTo>
                    <a:pt x="1299" y="894"/>
                  </a:lnTo>
                  <a:cubicBezTo>
                    <a:pt x="1256" y="882"/>
                    <a:pt x="1211" y="870"/>
                    <a:pt x="1163" y="859"/>
                  </a:cubicBezTo>
                  <a:cubicBezTo>
                    <a:pt x="1123" y="851"/>
                    <a:pt x="1085" y="847"/>
                    <a:pt x="1048" y="847"/>
                  </a:cubicBezTo>
                  <a:cubicBezTo>
                    <a:pt x="240" y="847"/>
                    <a:pt x="0" y="2788"/>
                    <a:pt x="604" y="2997"/>
                  </a:cubicBezTo>
                  <a:cubicBezTo>
                    <a:pt x="676" y="3025"/>
                    <a:pt x="742" y="3037"/>
                    <a:pt x="801" y="3037"/>
                  </a:cubicBezTo>
                  <a:cubicBezTo>
                    <a:pt x="824" y="3037"/>
                    <a:pt x="847" y="3035"/>
                    <a:pt x="868" y="3032"/>
                  </a:cubicBezTo>
                  <a:lnTo>
                    <a:pt x="868" y="3032"/>
                  </a:lnTo>
                  <a:cubicBezTo>
                    <a:pt x="1077" y="3454"/>
                    <a:pt x="1536" y="3921"/>
                    <a:pt x="2132" y="3921"/>
                  </a:cubicBezTo>
                  <a:cubicBezTo>
                    <a:pt x="2149" y="3921"/>
                    <a:pt x="2166" y="3921"/>
                    <a:pt x="2183" y="3920"/>
                  </a:cubicBezTo>
                  <a:cubicBezTo>
                    <a:pt x="2358" y="3908"/>
                    <a:pt x="2491" y="3882"/>
                    <a:pt x="2590" y="3846"/>
                  </a:cubicBezTo>
                  <a:lnTo>
                    <a:pt x="2590" y="3846"/>
                  </a:lnTo>
                  <a:cubicBezTo>
                    <a:pt x="2678" y="3927"/>
                    <a:pt x="2799" y="3981"/>
                    <a:pt x="2960" y="3981"/>
                  </a:cubicBezTo>
                  <a:cubicBezTo>
                    <a:pt x="3070" y="3981"/>
                    <a:pt x="3199" y="3955"/>
                    <a:pt x="3349" y="3896"/>
                  </a:cubicBezTo>
                  <a:cubicBezTo>
                    <a:pt x="3931" y="3671"/>
                    <a:pt x="4211" y="3324"/>
                    <a:pt x="4262" y="3034"/>
                  </a:cubicBezTo>
                  <a:lnTo>
                    <a:pt x="4262" y="3034"/>
                  </a:lnTo>
                  <a:cubicBezTo>
                    <a:pt x="4365" y="3023"/>
                    <a:pt x="4482" y="2989"/>
                    <a:pt x="4612" y="2924"/>
                  </a:cubicBezTo>
                  <a:cubicBezTo>
                    <a:pt x="5321" y="2580"/>
                    <a:pt x="4915" y="1660"/>
                    <a:pt x="4479" y="1295"/>
                  </a:cubicBezTo>
                  <a:lnTo>
                    <a:pt x="4479" y="1295"/>
                  </a:lnTo>
                  <a:cubicBezTo>
                    <a:pt x="4597" y="1026"/>
                    <a:pt x="4485" y="563"/>
                    <a:pt x="3835" y="179"/>
                  </a:cubicBezTo>
                  <a:cubicBezTo>
                    <a:pt x="3619" y="52"/>
                    <a:pt x="3439" y="3"/>
                    <a:pt x="3289" y="3"/>
                  </a:cubicBezTo>
                  <a:cubicBezTo>
                    <a:pt x="3074" y="3"/>
                    <a:pt x="2921" y="104"/>
                    <a:pt x="2817" y="220"/>
                  </a:cubicBezTo>
                  <a:lnTo>
                    <a:pt x="2817" y="220"/>
                  </a:lnTo>
                  <a:cubicBezTo>
                    <a:pt x="2713" y="96"/>
                    <a:pt x="2527" y="0"/>
                    <a:pt x="22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 rot="10232062">
              <a:off x="230506" y="204162"/>
              <a:ext cx="422201" cy="355297"/>
            </a:xfrm>
            <a:custGeom>
              <a:rect b="b" l="l" r="r" t="t"/>
              <a:pathLst>
                <a:path extrusionOk="0" h="4170" w="4956">
                  <a:moveTo>
                    <a:pt x="2673" y="452"/>
                  </a:moveTo>
                  <a:cubicBezTo>
                    <a:pt x="2697" y="501"/>
                    <a:pt x="2721" y="574"/>
                    <a:pt x="2697" y="647"/>
                  </a:cubicBezTo>
                  <a:cubicBezTo>
                    <a:pt x="2697" y="695"/>
                    <a:pt x="2697" y="744"/>
                    <a:pt x="2648" y="768"/>
                  </a:cubicBezTo>
                  <a:lnTo>
                    <a:pt x="2600" y="768"/>
                  </a:lnTo>
                  <a:cubicBezTo>
                    <a:pt x="2575" y="768"/>
                    <a:pt x="2551" y="720"/>
                    <a:pt x="2551" y="671"/>
                  </a:cubicBezTo>
                  <a:cubicBezTo>
                    <a:pt x="2575" y="598"/>
                    <a:pt x="2624" y="525"/>
                    <a:pt x="2673" y="452"/>
                  </a:cubicBezTo>
                  <a:close/>
                  <a:moveTo>
                    <a:pt x="1264" y="1108"/>
                  </a:moveTo>
                  <a:lnTo>
                    <a:pt x="1264" y="1108"/>
                  </a:lnTo>
                  <a:cubicBezTo>
                    <a:pt x="1579" y="1230"/>
                    <a:pt x="1677" y="1400"/>
                    <a:pt x="1652" y="1448"/>
                  </a:cubicBezTo>
                  <a:cubicBezTo>
                    <a:pt x="1652" y="1473"/>
                    <a:pt x="1604" y="1473"/>
                    <a:pt x="1579" y="1473"/>
                  </a:cubicBezTo>
                  <a:cubicBezTo>
                    <a:pt x="1531" y="1473"/>
                    <a:pt x="1506" y="1473"/>
                    <a:pt x="1458" y="1448"/>
                  </a:cubicBezTo>
                  <a:cubicBezTo>
                    <a:pt x="1336" y="1400"/>
                    <a:pt x="1264" y="1254"/>
                    <a:pt x="1264" y="1108"/>
                  </a:cubicBezTo>
                  <a:close/>
                  <a:moveTo>
                    <a:pt x="3984" y="1303"/>
                  </a:moveTo>
                  <a:cubicBezTo>
                    <a:pt x="4009" y="1303"/>
                    <a:pt x="4033" y="1327"/>
                    <a:pt x="4081" y="1327"/>
                  </a:cubicBezTo>
                  <a:cubicBezTo>
                    <a:pt x="4130" y="1351"/>
                    <a:pt x="4179" y="1375"/>
                    <a:pt x="4252" y="1424"/>
                  </a:cubicBezTo>
                  <a:cubicBezTo>
                    <a:pt x="4203" y="1473"/>
                    <a:pt x="4130" y="1521"/>
                    <a:pt x="4057" y="1545"/>
                  </a:cubicBezTo>
                  <a:cubicBezTo>
                    <a:pt x="4039" y="1552"/>
                    <a:pt x="4019" y="1555"/>
                    <a:pt x="3999" y="1555"/>
                  </a:cubicBezTo>
                  <a:cubicBezTo>
                    <a:pt x="3940" y="1555"/>
                    <a:pt x="3881" y="1527"/>
                    <a:pt x="3863" y="1473"/>
                  </a:cubicBezTo>
                  <a:cubicBezTo>
                    <a:pt x="3839" y="1424"/>
                    <a:pt x="3839" y="1400"/>
                    <a:pt x="3863" y="1351"/>
                  </a:cubicBezTo>
                  <a:cubicBezTo>
                    <a:pt x="3887" y="1327"/>
                    <a:pt x="3936" y="1303"/>
                    <a:pt x="3984" y="1303"/>
                  </a:cubicBezTo>
                  <a:close/>
                  <a:moveTo>
                    <a:pt x="826" y="2541"/>
                  </a:moveTo>
                  <a:cubicBezTo>
                    <a:pt x="923" y="2541"/>
                    <a:pt x="972" y="2614"/>
                    <a:pt x="972" y="2687"/>
                  </a:cubicBezTo>
                  <a:cubicBezTo>
                    <a:pt x="996" y="2833"/>
                    <a:pt x="923" y="2979"/>
                    <a:pt x="778" y="3027"/>
                  </a:cubicBezTo>
                  <a:cubicBezTo>
                    <a:pt x="705" y="2906"/>
                    <a:pt x="681" y="2736"/>
                    <a:pt x="729" y="2590"/>
                  </a:cubicBezTo>
                  <a:cubicBezTo>
                    <a:pt x="729" y="2566"/>
                    <a:pt x="753" y="2541"/>
                    <a:pt x="802" y="2541"/>
                  </a:cubicBezTo>
                  <a:close/>
                  <a:moveTo>
                    <a:pt x="3720" y="2701"/>
                  </a:moveTo>
                  <a:cubicBezTo>
                    <a:pt x="3727" y="2701"/>
                    <a:pt x="3734" y="2704"/>
                    <a:pt x="3741" y="2712"/>
                  </a:cubicBezTo>
                  <a:lnTo>
                    <a:pt x="3814" y="2712"/>
                  </a:lnTo>
                  <a:cubicBezTo>
                    <a:pt x="3960" y="2736"/>
                    <a:pt x="4081" y="2906"/>
                    <a:pt x="4057" y="3052"/>
                  </a:cubicBezTo>
                  <a:cubicBezTo>
                    <a:pt x="4038" y="3055"/>
                    <a:pt x="4020" y="3056"/>
                    <a:pt x="4001" y="3056"/>
                  </a:cubicBezTo>
                  <a:cubicBezTo>
                    <a:pt x="3875" y="3056"/>
                    <a:pt x="3756" y="2987"/>
                    <a:pt x="3693" y="2882"/>
                  </a:cubicBezTo>
                  <a:cubicBezTo>
                    <a:pt x="3669" y="2833"/>
                    <a:pt x="3644" y="2784"/>
                    <a:pt x="3669" y="2736"/>
                  </a:cubicBezTo>
                  <a:cubicBezTo>
                    <a:pt x="3686" y="2719"/>
                    <a:pt x="3703" y="2701"/>
                    <a:pt x="3720" y="2701"/>
                  </a:cubicBezTo>
                  <a:close/>
                  <a:moveTo>
                    <a:pt x="2381" y="3343"/>
                  </a:moveTo>
                  <a:cubicBezTo>
                    <a:pt x="2527" y="3392"/>
                    <a:pt x="2624" y="3537"/>
                    <a:pt x="2648" y="3683"/>
                  </a:cubicBezTo>
                  <a:cubicBezTo>
                    <a:pt x="2648" y="3756"/>
                    <a:pt x="2600" y="3805"/>
                    <a:pt x="2478" y="3853"/>
                  </a:cubicBezTo>
                  <a:cubicBezTo>
                    <a:pt x="2405" y="3756"/>
                    <a:pt x="2357" y="3610"/>
                    <a:pt x="2357" y="3465"/>
                  </a:cubicBezTo>
                  <a:cubicBezTo>
                    <a:pt x="2357" y="3367"/>
                    <a:pt x="2381" y="3343"/>
                    <a:pt x="2381" y="3343"/>
                  </a:cubicBezTo>
                  <a:close/>
                  <a:moveTo>
                    <a:pt x="3124" y="188"/>
                  </a:moveTo>
                  <a:cubicBezTo>
                    <a:pt x="3276" y="188"/>
                    <a:pt x="3445" y="243"/>
                    <a:pt x="3620" y="355"/>
                  </a:cubicBezTo>
                  <a:cubicBezTo>
                    <a:pt x="4130" y="671"/>
                    <a:pt x="4300" y="1011"/>
                    <a:pt x="4276" y="1278"/>
                  </a:cubicBezTo>
                  <a:cubicBezTo>
                    <a:pt x="4203" y="1230"/>
                    <a:pt x="4154" y="1205"/>
                    <a:pt x="4081" y="1181"/>
                  </a:cubicBezTo>
                  <a:cubicBezTo>
                    <a:pt x="4033" y="1157"/>
                    <a:pt x="3984" y="1157"/>
                    <a:pt x="3936" y="1157"/>
                  </a:cubicBezTo>
                  <a:cubicBezTo>
                    <a:pt x="3839" y="1157"/>
                    <a:pt x="3741" y="1205"/>
                    <a:pt x="3693" y="1303"/>
                  </a:cubicBezTo>
                  <a:cubicBezTo>
                    <a:pt x="3644" y="1375"/>
                    <a:pt x="3644" y="1473"/>
                    <a:pt x="3693" y="1570"/>
                  </a:cubicBezTo>
                  <a:cubicBezTo>
                    <a:pt x="3741" y="1667"/>
                    <a:pt x="3863" y="1716"/>
                    <a:pt x="3984" y="1716"/>
                  </a:cubicBezTo>
                  <a:lnTo>
                    <a:pt x="4033" y="1716"/>
                  </a:lnTo>
                  <a:cubicBezTo>
                    <a:pt x="4154" y="1716"/>
                    <a:pt x="4276" y="1643"/>
                    <a:pt x="4349" y="1545"/>
                  </a:cubicBezTo>
                  <a:cubicBezTo>
                    <a:pt x="4616" y="1788"/>
                    <a:pt x="4762" y="2153"/>
                    <a:pt x="4762" y="2541"/>
                  </a:cubicBezTo>
                  <a:cubicBezTo>
                    <a:pt x="4737" y="2736"/>
                    <a:pt x="4592" y="2906"/>
                    <a:pt x="4422" y="2979"/>
                  </a:cubicBezTo>
                  <a:cubicBezTo>
                    <a:pt x="4349" y="3027"/>
                    <a:pt x="4276" y="3052"/>
                    <a:pt x="4203" y="3052"/>
                  </a:cubicBezTo>
                  <a:cubicBezTo>
                    <a:pt x="4203" y="2833"/>
                    <a:pt x="4057" y="2614"/>
                    <a:pt x="3814" y="2566"/>
                  </a:cubicBezTo>
                  <a:cubicBezTo>
                    <a:pt x="3791" y="2560"/>
                    <a:pt x="3767" y="2557"/>
                    <a:pt x="3742" y="2557"/>
                  </a:cubicBezTo>
                  <a:cubicBezTo>
                    <a:pt x="3662" y="2557"/>
                    <a:pt x="3578" y="2589"/>
                    <a:pt x="3523" y="2663"/>
                  </a:cubicBezTo>
                  <a:cubicBezTo>
                    <a:pt x="3474" y="2760"/>
                    <a:pt x="3474" y="2882"/>
                    <a:pt x="3547" y="2979"/>
                  </a:cubicBezTo>
                  <a:cubicBezTo>
                    <a:pt x="3644" y="3124"/>
                    <a:pt x="3814" y="3222"/>
                    <a:pt x="4009" y="3246"/>
                  </a:cubicBezTo>
                  <a:cubicBezTo>
                    <a:pt x="3839" y="3562"/>
                    <a:pt x="3547" y="3805"/>
                    <a:pt x="3207" y="3926"/>
                  </a:cubicBezTo>
                  <a:cubicBezTo>
                    <a:pt x="3093" y="3983"/>
                    <a:pt x="2979" y="4007"/>
                    <a:pt x="2865" y="4007"/>
                  </a:cubicBezTo>
                  <a:cubicBezTo>
                    <a:pt x="2785" y="4007"/>
                    <a:pt x="2704" y="3995"/>
                    <a:pt x="2624" y="3975"/>
                  </a:cubicBezTo>
                  <a:cubicBezTo>
                    <a:pt x="2721" y="3902"/>
                    <a:pt x="2770" y="3805"/>
                    <a:pt x="2794" y="3707"/>
                  </a:cubicBezTo>
                  <a:cubicBezTo>
                    <a:pt x="2770" y="3489"/>
                    <a:pt x="2624" y="3295"/>
                    <a:pt x="2405" y="3222"/>
                  </a:cubicBezTo>
                  <a:cubicBezTo>
                    <a:pt x="2393" y="3209"/>
                    <a:pt x="2387" y="3203"/>
                    <a:pt x="2381" y="3203"/>
                  </a:cubicBezTo>
                  <a:cubicBezTo>
                    <a:pt x="2375" y="3203"/>
                    <a:pt x="2369" y="3209"/>
                    <a:pt x="2357" y="3222"/>
                  </a:cubicBezTo>
                  <a:cubicBezTo>
                    <a:pt x="2284" y="3222"/>
                    <a:pt x="2211" y="3270"/>
                    <a:pt x="2211" y="3343"/>
                  </a:cubicBezTo>
                  <a:cubicBezTo>
                    <a:pt x="2138" y="3537"/>
                    <a:pt x="2187" y="3756"/>
                    <a:pt x="2308" y="3950"/>
                  </a:cubicBezTo>
                  <a:cubicBezTo>
                    <a:pt x="2211" y="3950"/>
                    <a:pt x="2114" y="3975"/>
                    <a:pt x="2041" y="3975"/>
                  </a:cubicBezTo>
                  <a:cubicBezTo>
                    <a:pt x="1531" y="3975"/>
                    <a:pt x="1069" y="3683"/>
                    <a:pt x="851" y="3222"/>
                  </a:cubicBezTo>
                  <a:cubicBezTo>
                    <a:pt x="1021" y="3124"/>
                    <a:pt x="1142" y="2930"/>
                    <a:pt x="1118" y="2736"/>
                  </a:cubicBezTo>
                  <a:cubicBezTo>
                    <a:pt x="1118" y="2546"/>
                    <a:pt x="989" y="2411"/>
                    <a:pt x="828" y="2411"/>
                  </a:cubicBezTo>
                  <a:cubicBezTo>
                    <a:pt x="804" y="2411"/>
                    <a:pt x="779" y="2414"/>
                    <a:pt x="753" y="2420"/>
                  </a:cubicBezTo>
                  <a:cubicBezTo>
                    <a:pt x="681" y="2420"/>
                    <a:pt x="608" y="2493"/>
                    <a:pt x="559" y="2566"/>
                  </a:cubicBezTo>
                  <a:cubicBezTo>
                    <a:pt x="511" y="2736"/>
                    <a:pt x="511" y="2930"/>
                    <a:pt x="608" y="3100"/>
                  </a:cubicBezTo>
                  <a:cubicBezTo>
                    <a:pt x="559" y="3100"/>
                    <a:pt x="511" y="3076"/>
                    <a:pt x="486" y="3076"/>
                  </a:cubicBezTo>
                  <a:cubicBezTo>
                    <a:pt x="243" y="2979"/>
                    <a:pt x="146" y="2493"/>
                    <a:pt x="243" y="1958"/>
                  </a:cubicBezTo>
                  <a:cubicBezTo>
                    <a:pt x="316" y="1545"/>
                    <a:pt x="535" y="1060"/>
                    <a:pt x="899" y="1060"/>
                  </a:cubicBezTo>
                  <a:lnTo>
                    <a:pt x="996" y="1060"/>
                  </a:lnTo>
                  <a:lnTo>
                    <a:pt x="1069" y="1084"/>
                  </a:lnTo>
                  <a:cubicBezTo>
                    <a:pt x="1045" y="1303"/>
                    <a:pt x="1191" y="1521"/>
                    <a:pt x="1385" y="1643"/>
                  </a:cubicBezTo>
                  <a:cubicBezTo>
                    <a:pt x="1444" y="1662"/>
                    <a:pt x="1497" y="1671"/>
                    <a:pt x="1545" y="1671"/>
                  </a:cubicBezTo>
                  <a:cubicBezTo>
                    <a:pt x="1675" y="1671"/>
                    <a:pt x="1762" y="1604"/>
                    <a:pt x="1798" y="1497"/>
                  </a:cubicBezTo>
                  <a:cubicBezTo>
                    <a:pt x="1847" y="1327"/>
                    <a:pt x="1652" y="1108"/>
                    <a:pt x="1239" y="962"/>
                  </a:cubicBezTo>
                  <a:cubicBezTo>
                    <a:pt x="1239" y="574"/>
                    <a:pt x="1531" y="234"/>
                    <a:pt x="1919" y="209"/>
                  </a:cubicBezTo>
                  <a:cubicBezTo>
                    <a:pt x="1976" y="197"/>
                    <a:pt x="2032" y="191"/>
                    <a:pt x="2088" y="191"/>
                  </a:cubicBezTo>
                  <a:cubicBezTo>
                    <a:pt x="2248" y="191"/>
                    <a:pt x="2401" y="241"/>
                    <a:pt x="2527" y="331"/>
                  </a:cubicBezTo>
                  <a:cubicBezTo>
                    <a:pt x="2454" y="428"/>
                    <a:pt x="2405" y="525"/>
                    <a:pt x="2357" y="647"/>
                  </a:cubicBezTo>
                  <a:cubicBezTo>
                    <a:pt x="2357" y="647"/>
                    <a:pt x="2357" y="671"/>
                    <a:pt x="2357" y="671"/>
                  </a:cubicBezTo>
                  <a:cubicBezTo>
                    <a:pt x="2381" y="768"/>
                    <a:pt x="2430" y="962"/>
                    <a:pt x="2575" y="962"/>
                  </a:cubicBezTo>
                  <a:cubicBezTo>
                    <a:pt x="2624" y="938"/>
                    <a:pt x="2673" y="938"/>
                    <a:pt x="2721" y="914"/>
                  </a:cubicBezTo>
                  <a:cubicBezTo>
                    <a:pt x="2770" y="865"/>
                    <a:pt x="2818" y="768"/>
                    <a:pt x="2843" y="695"/>
                  </a:cubicBezTo>
                  <a:cubicBezTo>
                    <a:pt x="2867" y="574"/>
                    <a:pt x="2818" y="428"/>
                    <a:pt x="2745" y="331"/>
                  </a:cubicBezTo>
                  <a:cubicBezTo>
                    <a:pt x="2851" y="237"/>
                    <a:pt x="2980" y="188"/>
                    <a:pt x="3124" y="188"/>
                  </a:cubicBezTo>
                  <a:close/>
                  <a:moveTo>
                    <a:pt x="2083" y="0"/>
                  </a:moveTo>
                  <a:cubicBezTo>
                    <a:pt x="2029" y="0"/>
                    <a:pt x="1974" y="5"/>
                    <a:pt x="1919" y="15"/>
                  </a:cubicBezTo>
                  <a:cubicBezTo>
                    <a:pt x="1482" y="64"/>
                    <a:pt x="1118" y="428"/>
                    <a:pt x="1094" y="890"/>
                  </a:cubicBezTo>
                  <a:lnTo>
                    <a:pt x="1045" y="890"/>
                  </a:lnTo>
                  <a:cubicBezTo>
                    <a:pt x="996" y="890"/>
                    <a:pt x="948" y="865"/>
                    <a:pt x="923" y="865"/>
                  </a:cubicBezTo>
                  <a:cubicBezTo>
                    <a:pt x="438" y="865"/>
                    <a:pt x="170" y="1424"/>
                    <a:pt x="98" y="1910"/>
                  </a:cubicBezTo>
                  <a:cubicBezTo>
                    <a:pt x="0" y="2444"/>
                    <a:pt x="98" y="3052"/>
                    <a:pt x="438" y="3197"/>
                  </a:cubicBezTo>
                  <a:cubicBezTo>
                    <a:pt x="535" y="3222"/>
                    <a:pt x="608" y="3246"/>
                    <a:pt x="705" y="3246"/>
                  </a:cubicBezTo>
                  <a:cubicBezTo>
                    <a:pt x="948" y="3732"/>
                    <a:pt x="1434" y="4072"/>
                    <a:pt x="1992" y="4096"/>
                  </a:cubicBezTo>
                  <a:lnTo>
                    <a:pt x="2065" y="4096"/>
                  </a:lnTo>
                  <a:cubicBezTo>
                    <a:pt x="2187" y="4096"/>
                    <a:pt x="2308" y="4072"/>
                    <a:pt x="2430" y="4048"/>
                  </a:cubicBezTo>
                  <a:cubicBezTo>
                    <a:pt x="2551" y="4120"/>
                    <a:pt x="2697" y="4169"/>
                    <a:pt x="2843" y="4169"/>
                  </a:cubicBezTo>
                  <a:cubicBezTo>
                    <a:pt x="2988" y="4169"/>
                    <a:pt x="3134" y="4120"/>
                    <a:pt x="3280" y="4072"/>
                  </a:cubicBezTo>
                  <a:cubicBezTo>
                    <a:pt x="3693" y="3926"/>
                    <a:pt x="4033" y="3610"/>
                    <a:pt x="4203" y="3197"/>
                  </a:cubicBezTo>
                  <a:cubicBezTo>
                    <a:pt x="4300" y="3173"/>
                    <a:pt x="4397" y="3149"/>
                    <a:pt x="4494" y="3100"/>
                  </a:cubicBezTo>
                  <a:cubicBezTo>
                    <a:pt x="4737" y="3003"/>
                    <a:pt x="4907" y="2784"/>
                    <a:pt x="4932" y="2517"/>
                  </a:cubicBezTo>
                  <a:cubicBezTo>
                    <a:pt x="4956" y="2080"/>
                    <a:pt x="4762" y="1643"/>
                    <a:pt x="4446" y="1351"/>
                  </a:cubicBezTo>
                  <a:cubicBezTo>
                    <a:pt x="4543" y="1035"/>
                    <a:pt x="4349" y="574"/>
                    <a:pt x="3741" y="209"/>
                  </a:cubicBezTo>
                  <a:cubicBezTo>
                    <a:pt x="3523" y="88"/>
                    <a:pt x="3322" y="27"/>
                    <a:pt x="3143" y="27"/>
                  </a:cubicBezTo>
                  <a:cubicBezTo>
                    <a:pt x="2964" y="27"/>
                    <a:pt x="2806" y="88"/>
                    <a:pt x="2673" y="209"/>
                  </a:cubicBezTo>
                  <a:cubicBezTo>
                    <a:pt x="2499" y="74"/>
                    <a:pt x="2294" y="0"/>
                    <a:pt x="2083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 rot="10232062">
              <a:off x="373215" y="314255"/>
              <a:ext cx="132470" cy="134621"/>
            </a:xfrm>
            <a:custGeom>
              <a:rect b="b" l="l" r="r" t="t"/>
              <a:pathLst>
                <a:path extrusionOk="0" h="1580" w="1555">
                  <a:moveTo>
                    <a:pt x="777" y="1"/>
                  </a:moveTo>
                  <a:cubicBezTo>
                    <a:pt x="340" y="1"/>
                    <a:pt x="0" y="365"/>
                    <a:pt x="0" y="802"/>
                  </a:cubicBezTo>
                  <a:cubicBezTo>
                    <a:pt x="0" y="1239"/>
                    <a:pt x="340" y="1580"/>
                    <a:pt x="777" y="1580"/>
                  </a:cubicBezTo>
                  <a:cubicBezTo>
                    <a:pt x="1215" y="1580"/>
                    <a:pt x="1555" y="1239"/>
                    <a:pt x="1555" y="802"/>
                  </a:cubicBezTo>
                  <a:cubicBezTo>
                    <a:pt x="1555" y="365"/>
                    <a:pt x="1215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OBJECT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31"/>
          <p:cNvSpPr txBox="1"/>
          <p:nvPr>
            <p:ph idx="1" type="subTitle"/>
          </p:nvPr>
        </p:nvSpPr>
        <p:spPr>
          <a:xfrm>
            <a:off x="1014450" y="2258863"/>
            <a:ext cx="33051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409" name="Google Shape;1409;p31"/>
          <p:cNvSpPr txBox="1"/>
          <p:nvPr>
            <p:ph idx="2" type="subTitle"/>
          </p:nvPr>
        </p:nvSpPr>
        <p:spPr>
          <a:xfrm>
            <a:off x="1014450" y="4085088"/>
            <a:ext cx="33051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410" name="Google Shape;1410;p31"/>
          <p:cNvSpPr txBox="1"/>
          <p:nvPr/>
        </p:nvSpPr>
        <p:spPr>
          <a:xfrm>
            <a:off x="1083300" y="3182363"/>
            <a:ext cx="31674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CREDITS:</a:t>
            </a:r>
            <a:r>
              <a:rPr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This presentation template was created by</a:t>
            </a:r>
            <a:r>
              <a:rPr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</a:t>
            </a:r>
            <a:r>
              <a:rPr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b="1"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411" name="Google Shape;1411;p31"/>
          <p:cNvSpPr txBox="1"/>
          <p:nvPr>
            <p:ph type="title"/>
          </p:nvPr>
        </p:nvSpPr>
        <p:spPr>
          <a:xfrm>
            <a:off x="660450" y="739363"/>
            <a:ext cx="40131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i="0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grpSp>
        <p:nvGrpSpPr>
          <p:cNvPr id="1412" name="Google Shape;1412;p31"/>
          <p:cNvGrpSpPr/>
          <p:nvPr/>
        </p:nvGrpSpPr>
        <p:grpSpPr>
          <a:xfrm>
            <a:off x="7721717" y="648082"/>
            <a:ext cx="2525833" cy="1610805"/>
            <a:chOff x="7239867" y="1514545"/>
            <a:chExt cx="2525833" cy="1610805"/>
          </a:xfrm>
        </p:grpSpPr>
        <p:grpSp>
          <p:nvGrpSpPr>
            <p:cNvPr id="1413" name="Google Shape;1413;p31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1414" name="Google Shape;1414;p31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1415" name="Google Shape;1415;p31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" name="Google Shape;1416;p31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7" name="Google Shape;1417;p31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8" name="Google Shape;1418;p31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9" name="Google Shape;1419;p31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0" name="Google Shape;1420;p31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21" name="Google Shape;1421;p31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31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23" name="Google Shape;1423;p31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4" name="Google Shape;1424;p31"/>
          <p:cNvGrpSpPr/>
          <p:nvPr/>
        </p:nvGrpSpPr>
        <p:grpSpPr>
          <a:xfrm>
            <a:off x="4792518" y="246354"/>
            <a:ext cx="1491800" cy="650279"/>
            <a:chOff x="3965010" y="571479"/>
            <a:chExt cx="1651683" cy="719972"/>
          </a:xfrm>
        </p:grpSpPr>
        <p:grpSp>
          <p:nvGrpSpPr>
            <p:cNvPr id="1425" name="Google Shape;1425;p31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1426" name="Google Shape;1426;p31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1427" name="Google Shape;1427;p31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" name="Google Shape;1428;p31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9" name="Google Shape;1429;p31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0" name="Google Shape;1430;p31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31" name="Google Shape;1431;p31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32" name="Google Shape;1432;p31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3" name="Google Shape;1433;p31"/>
          <p:cNvGrpSpPr/>
          <p:nvPr/>
        </p:nvGrpSpPr>
        <p:grpSpPr>
          <a:xfrm flipH="1">
            <a:off x="167957" y="4473980"/>
            <a:ext cx="537853" cy="555858"/>
            <a:chOff x="5294267" y="4624350"/>
            <a:chExt cx="383004" cy="395854"/>
          </a:xfrm>
        </p:grpSpPr>
        <p:sp>
          <p:nvSpPr>
            <p:cNvPr id="1434" name="Google Shape;1434;p31"/>
            <p:cNvSpPr/>
            <p:nvPr/>
          </p:nvSpPr>
          <p:spPr>
            <a:xfrm>
              <a:off x="5358550" y="4859712"/>
              <a:ext cx="58369" cy="160492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1"/>
            <p:cNvSpPr/>
            <p:nvPr/>
          </p:nvSpPr>
          <p:spPr>
            <a:xfrm>
              <a:off x="5294267" y="4894594"/>
              <a:ext cx="175454" cy="68546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1"/>
            <p:cNvSpPr/>
            <p:nvPr/>
          </p:nvSpPr>
          <p:spPr>
            <a:xfrm>
              <a:off x="5310447" y="4883895"/>
              <a:ext cx="150836" cy="94033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1"/>
            <p:cNvSpPr/>
            <p:nvPr/>
          </p:nvSpPr>
          <p:spPr>
            <a:xfrm>
              <a:off x="5340805" y="4845446"/>
              <a:ext cx="97252" cy="157795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1"/>
            <p:cNvSpPr/>
            <p:nvPr/>
          </p:nvSpPr>
          <p:spPr>
            <a:xfrm>
              <a:off x="5499297" y="4624350"/>
              <a:ext cx="175454" cy="150575"/>
            </a:xfrm>
            <a:custGeom>
              <a:rect b="b" l="l" r="r" t="t"/>
              <a:pathLst>
                <a:path extrusionOk="0" h="1731" w="2017">
                  <a:moveTo>
                    <a:pt x="1166" y="175"/>
                  </a:moveTo>
                  <a:cubicBezTo>
                    <a:pt x="1555" y="175"/>
                    <a:pt x="1871" y="467"/>
                    <a:pt x="1871" y="856"/>
                  </a:cubicBezTo>
                  <a:cubicBezTo>
                    <a:pt x="1871" y="1285"/>
                    <a:pt x="1511" y="1569"/>
                    <a:pt x="1144" y="1569"/>
                  </a:cubicBezTo>
                  <a:cubicBezTo>
                    <a:pt x="971" y="1569"/>
                    <a:pt x="796" y="1506"/>
                    <a:pt x="656" y="1366"/>
                  </a:cubicBezTo>
                  <a:cubicBezTo>
                    <a:pt x="219" y="929"/>
                    <a:pt x="534" y="175"/>
                    <a:pt x="1166" y="175"/>
                  </a:cubicBezTo>
                  <a:close/>
                  <a:moveTo>
                    <a:pt x="1142" y="1"/>
                  </a:moveTo>
                  <a:cubicBezTo>
                    <a:pt x="930" y="1"/>
                    <a:pt x="714" y="77"/>
                    <a:pt x="534" y="248"/>
                  </a:cubicBezTo>
                  <a:cubicBezTo>
                    <a:pt x="0" y="807"/>
                    <a:pt x="389" y="1730"/>
                    <a:pt x="1166" y="1730"/>
                  </a:cubicBezTo>
                  <a:cubicBezTo>
                    <a:pt x="1628" y="1730"/>
                    <a:pt x="2016" y="1342"/>
                    <a:pt x="2016" y="856"/>
                  </a:cubicBezTo>
                  <a:cubicBezTo>
                    <a:pt x="2016" y="344"/>
                    <a:pt x="1590" y="1"/>
                    <a:pt x="1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1"/>
            <p:cNvSpPr/>
            <p:nvPr/>
          </p:nvSpPr>
          <p:spPr>
            <a:xfrm>
              <a:off x="5615653" y="4833656"/>
              <a:ext cx="32352" cy="88957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1"/>
            <p:cNvSpPr/>
            <p:nvPr/>
          </p:nvSpPr>
          <p:spPr>
            <a:xfrm>
              <a:off x="5580022" y="4852990"/>
              <a:ext cx="97250" cy="37993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1"/>
            <p:cNvSpPr/>
            <p:nvPr/>
          </p:nvSpPr>
          <p:spPr>
            <a:xfrm>
              <a:off x="5588990" y="4847059"/>
              <a:ext cx="83605" cy="52120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1"/>
            <p:cNvSpPr/>
            <p:nvPr/>
          </p:nvSpPr>
          <p:spPr>
            <a:xfrm>
              <a:off x="5605817" y="4825749"/>
              <a:ext cx="53904" cy="87462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3" name="Google Shape;1443;p31"/>
          <p:cNvGrpSpPr/>
          <p:nvPr/>
        </p:nvGrpSpPr>
        <p:grpSpPr>
          <a:xfrm>
            <a:off x="-1457944" y="970782"/>
            <a:ext cx="2301290" cy="1819165"/>
            <a:chOff x="-1457944" y="970782"/>
            <a:chExt cx="2301290" cy="1819165"/>
          </a:xfrm>
        </p:grpSpPr>
        <p:grpSp>
          <p:nvGrpSpPr>
            <p:cNvPr id="1444" name="Google Shape;1444;p31"/>
            <p:cNvGrpSpPr/>
            <p:nvPr/>
          </p:nvGrpSpPr>
          <p:grpSpPr>
            <a:xfrm>
              <a:off x="-1457944" y="970782"/>
              <a:ext cx="2167373" cy="1819165"/>
              <a:chOff x="958238" y="2157575"/>
              <a:chExt cx="1115191" cy="936025"/>
            </a:xfrm>
          </p:grpSpPr>
          <p:sp>
            <p:nvSpPr>
              <p:cNvPr id="1445" name="Google Shape;1445;p31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31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31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31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31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31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51" name="Google Shape;1451;p31"/>
            <p:cNvSpPr/>
            <p:nvPr/>
          </p:nvSpPr>
          <p:spPr>
            <a:xfrm>
              <a:off x="-1323994" y="975921"/>
              <a:ext cx="2167340" cy="1644261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32"/>
          <p:cNvSpPr/>
          <p:nvPr/>
        </p:nvSpPr>
        <p:spPr>
          <a:xfrm>
            <a:off x="7336950" y="5125975"/>
            <a:ext cx="109250" cy="17525"/>
          </a:xfrm>
          <a:custGeom>
            <a:rect b="b" l="l" r="r" t="t"/>
            <a:pathLst>
              <a:path extrusionOk="0" h="701" w="4370">
                <a:moveTo>
                  <a:pt x="0" y="0"/>
                </a:moveTo>
                <a:lnTo>
                  <a:pt x="0" y="701"/>
                </a:lnTo>
                <a:lnTo>
                  <a:pt x="4370" y="701"/>
                </a:lnTo>
                <a:lnTo>
                  <a:pt x="437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4" name="Google Shape;1454;p32"/>
          <p:cNvGrpSpPr/>
          <p:nvPr/>
        </p:nvGrpSpPr>
        <p:grpSpPr>
          <a:xfrm flipH="1">
            <a:off x="-297197" y="926675"/>
            <a:ext cx="1025973" cy="811032"/>
            <a:chOff x="855987" y="2204128"/>
            <a:chExt cx="1217483" cy="962421"/>
          </a:xfrm>
        </p:grpSpPr>
        <p:grpSp>
          <p:nvGrpSpPr>
            <p:cNvPr id="1455" name="Google Shape;1455;p32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1456" name="Google Shape;1456;p32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32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32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32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32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32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62" name="Google Shape;1462;p32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3" name="Google Shape;1463;p32"/>
          <p:cNvGrpSpPr/>
          <p:nvPr/>
        </p:nvGrpSpPr>
        <p:grpSpPr>
          <a:xfrm flipH="1" rot="-3617422">
            <a:off x="8490995" y="4604956"/>
            <a:ext cx="639248" cy="382014"/>
            <a:chOff x="1202177" y="4613417"/>
            <a:chExt cx="528376" cy="315757"/>
          </a:xfrm>
        </p:grpSpPr>
        <p:sp>
          <p:nvSpPr>
            <p:cNvPr id="1464" name="Google Shape;1464;p32"/>
            <p:cNvSpPr/>
            <p:nvPr/>
          </p:nvSpPr>
          <p:spPr>
            <a:xfrm>
              <a:off x="1564214" y="4671691"/>
              <a:ext cx="166339" cy="48340"/>
            </a:xfrm>
            <a:custGeom>
              <a:rect b="b" l="l" r="r" t="t"/>
              <a:pathLst>
                <a:path extrusionOk="0" h="438" w="1507">
                  <a:moveTo>
                    <a:pt x="1409" y="1"/>
                  </a:moveTo>
                  <a:lnTo>
                    <a:pt x="73" y="316"/>
                  </a:lnTo>
                  <a:cubicBezTo>
                    <a:pt x="25" y="316"/>
                    <a:pt x="0" y="341"/>
                    <a:pt x="25" y="389"/>
                  </a:cubicBezTo>
                  <a:cubicBezTo>
                    <a:pt x="25" y="414"/>
                    <a:pt x="49" y="438"/>
                    <a:pt x="73" y="438"/>
                  </a:cubicBezTo>
                  <a:lnTo>
                    <a:pt x="98" y="438"/>
                  </a:lnTo>
                  <a:lnTo>
                    <a:pt x="1434" y="122"/>
                  </a:lnTo>
                  <a:cubicBezTo>
                    <a:pt x="1506" y="122"/>
                    <a:pt x="1482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2"/>
            <p:cNvSpPr/>
            <p:nvPr/>
          </p:nvSpPr>
          <p:spPr>
            <a:xfrm>
              <a:off x="1602846" y="4613417"/>
              <a:ext cx="60708" cy="176363"/>
            </a:xfrm>
            <a:custGeom>
              <a:rect b="b" l="l" r="r" t="t"/>
              <a:pathLst>
                <a:path extrusionOk="0" h="1598" w="550">
                  <a:moveTo>
                    <a:pt x="77" y="0"/>
                  </a:moveTo>
                  <a:cubicBezTo>
                    <a:pt x="39" y="0"/>
                    <a:pt x="0" y="32"/>
                    <a:pt x="15" y="91"/>
                  </a:cubicBezTo>
                  <a:lnTo>
                    <a:pt x="403" y="1573"/>
                  </a:lnTo>
                  <a:cubicBezTo>
                    <a:pt x="428" y="1597"/>
                    <a:pt x="452" y="1597"/>
                    <a:pt x="476" y="1597"/>
                  </a:cubicBezTo>
                  <a:lnTo>
                    <a:pt x="501" y="1597"/>
                  </a:lnTo>
                  <a:cubicBezTo>
                    <a:pt x="525" y="1597"/>
                    <a:pt x="549" y="1549"/>
                    <a:pt x="525" y="1525"/>
                  </a:cubicBezTo>
                  <a:lnTo>
                    <a:pt x="136" y="43"/>
                  </a:lnTo>
                  <a:cubicBezTo>
                    <a:pt x="127" y="14"/>
                    <a:pt x="102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2"/>
            <p:cNvSpPr/>
            <p:nvPr/>
          </p:nvSpPr>
          <p:spPr>
            <a:xfrm>
              <a:off x="1582978" y="4629421"/>
              <a:ext cx="104638" cy="138950"/>
            </a:xfrm>
            <a:custGeom>
              <a:rect b="b" l="l" r="r" t="t"/>
              <a:pathLst>
                <a:path extrusionOk="0" h="1259" w="948">
                  <a:moveTo>
                    <a:pt x="875" y="1"/>
                  </a:moveTo>
                  <a:cubicBezTo>
                    <a:pt x="857" y="1"/>
                    <a:pt x="838" y="7"/>
                    <a:pt x="826" y="19"/>
                  </a:cubicBezTo>
                  <a:lnTo>
                    <a:pt x="25" y="1161"/>
                  </a:lnTo>
                  <a:cubicBezTo>
                    <a:pt x="0" y="1185"/>
                    <a:pt x="0" y="1234"/>
                    <a:pt x="49" y="1258"/>
                  </a:cubicBezTo>
                  <a:lnTo>
                    <a:pt x="122" y="1258"/>
                  </a:lnTo>
                  <a:lnTo>
                    <a:pt x="924" y="92"/>
                  </a:lnTo>
                  <a:cubicBezTo>
                    <a:pt x="948" y="68"/>
                    <a:pt x="948" y="19"/>
                    <a:pt x="924" y="19"/>
                  </a:cubicBezTo>
                  <a:cubicBezTo>
                    <a:pt x="911" y="7"/>
                    <a:pt x="893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2"/>
            <p:cNvSpPr/>
            <p:nvPr/>
          </p:nvSpPr>
          <p:spPr>
            <a:xfrm>
              <a:off x="1548982" y="4644430"/>
              <a:ext cx="160158" cy="102419"/>
            </a:xfrm>
            <a:custGeom>
              <a:rect b="b" l="l" r="r" t="t"/>
              <a:pathLst>
                <a:path extrusionOk="0" h="928" w="1451">
                  <a:moveTo>
                    <a:pt x="115" y="1"/>
                  </a:moveTo>
                  <a:cubicBezTo>
                    <a:pt x="51" y="1"/>
                    <a:pt x="0" y="83"/>
                    <a:pt x="65" y="126"/>
                  </a:cubicBezTo>
                  <a:lnTo>
                    <a:pt x="1329" y="928"/>
                  </a:lnTo>
                  <a:lnTo>
                    <a:pt x="1377" y="928"/>
                  </a:lnTo>
                  <a:cubicBezTo>
                    <a:pt x="1426" y="928"/>
                    <a:pt x="1450" y="831"/>
                    <a:pt x="1402" y="806"/>
                  </a:cubicBezTo>
                  <a:lnTo>
                    <a:pt x="138" y="5"/>
                  </a:lnTo>
                  <a:cubicBezTo>
                    <a:pt x="130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2"/>
            <p:cNvSpPr/>
            <p:nvPr/>
          </p:nvSpPr>
          <p:spPr>
            <a:xfrm>
              <a:off x="1202177" y="4673346"/>
              <a:ext cx="177156" cy="151310"/>
            </a:xfrm>
            <a:custGeom>
              <a:rect b="b" l="l" r="r" t="t"/>
              <a:pathLst>
                <a:path extrusionOk="0" h="1371" w="1605">
                  <a:moveTo>
                    <a:pt x="924" y="131"/>
                  </a:moveTo>
                  <a:cubicBezTo>
                    <a:pt x="1216" y="131"/>
                    <a:pt x="1458" y="374"/>
                    <a:pt x="1483" y="690"/>
                  </a:cubicBezTo>
                  <a:cubicBezTo>
                    <a:pt x="1483" y="1019"/>
                    <a:pt x="1204" y="1248"/>
                    <a:pt x="911" y="1248"/>
                  </a:cubicBezTo>
                  <a:cubicBezTo>
                    <a:pt x="771" y="1248"/>
                    <a:pt x="629" y="1196"/>
                    <a:pt x="511" y="1079"/>
                  </a:cubicBezTo>
                  <a:cubicBezTo>
                    <a:pt x="171" y="739"/>
                    <a:pt x="414" y="131"/>
                    <a:pt x="924" y="131"/>
                  </a:cubicBezTo>
                  <a:close/>
                  <a:moveTo>
                    <a:pt x="907" y="1"/>
                  </a:moveTo>
                  <a:cubicBezTo>
                    <a:pt x="740" y="1"/>
                    <a:pt x="571" y="63"/>
                    <a:pt x="438" y="204"/>
                  </a:cubicBezTo>
                  <a:cubicBezTo>
                    <a:pt x="1" y="641"/>
                    <a:pt x="317" y="1370"/>
                    <a:pt x="924" y="1370"/>
                  </a:cubicBezTo>
                  <a:cubicBezTo>
                    <a:pt x="1288" y="1370"/>
                    <a:pt x="1604" y="1079"/>
                    <a:pt x="1604" y="690"/>
                  </a:cubicBezTo>
                  <a:cubicBezTo>
                    <a:pt x="1604" y="278"/>
                    <a:pt x="1258" y="1"/>
                    <a:pt x="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2"/>
            <p:cNvSpPr/>
            <p:nvPr/>
          </p:nvSpPr>
          <p:spPr>
            <a:xfrm>
              <a:off x="1389928" y="4832385"/>
              <a:ext cx="115344" cy="96790"/>
            </a:xfrm>
            <a:custGeom>
              <a:rect b="b" l="l" r="r" t="t"/>
              <a:pathLst>
                <a:path extrusionOk="0" h="877" w="1045">
                  <a:moveTo>
                    <a:pt x="583" y="124"/>
                  </a:moveTo>
                  <a:cubicBezTo>
                    <a:pt x="753" y="124"/>
                    <a:pt x="899" y="269"/>
                    <a:pt x="899" y="439"/>
                  </a:cubicBezTo>
                  <a:cubicBezTo>
                    <a:pt x="899" y="622"/>
                    <a:pt x="741" y="747"/>
                    <a:pt x="587" y="747"/>
                  </a:cubicBezTo>
                  <a:cubicBezTo>
                    <a:pt x="515" y="747"/>
                    <a:pt x="443" y="720"/>
                    <a:pt x="389" y="658"/>
                  </a:cubicBezTo>
                  <a:cubicBezTo>
                    <a:pt x="195" y="464"/>
                    <a:pt x="316" y="124"/>
                    <a:pt x="583" y="124"/>
                  </a:cubicBezTo>
                  <a:close/>
                  <a:moveTo>
                    <a:pt x="584" y="0"/>
                  </a:moveTo>
                  <a:cubicBezTo>
                    <a:pt x="473" y="0"/>
                    <a:pt x="361" y="38"/>
                    <a:pt x="268" y="124"/>
                  </a:cubicBezTo>
                  <a:cubicBezTo>
                    <a:pt x="0" y="415"/>
                    <a:pt x="195" y="877"/>
                    <a:pt x="583" y="877"/>
                  </a:cubicBezTo>
                  <a:cubicBezTo>
                    <a:pt x="826" y="877"/>
                    <a:pt x="1021" y="682"/>
                    <a:pt x="1045" y="439"/>
                  </a:cubicBezTo>
                  <a:cubicBezTo>
                    <a:pt x="1045" y="175"/>
                    <a:pt x="820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0" name="Google Shape;1470;p32"/>
          <p:cNvGrpSpPr/>
          <p:nvPr/>
        </p:nvGrpSpPr>
        <p:grpSpPr>
          <a:xfrm flipH="1">
            <a:off x="62659" y="4194779"/>
            <a:ext cx="666115" cy="973447"/>
            <a:chOff x="-1047799" y="3300294"/>
            <a:chExt cx="439014" cy="641607"/>
          </a:xfrm>
        </p:grpSpPr>
        <p:sp>
          <p:nvSpPr>
            <p:cNvPr id="1471" name="Google Shape;1471;p32"/>
            <p:cNvSpPr/>
            <p:nvPr/>
          </p:nvSpPr>
          <p:spPr>
            <a:xfrm>
              <a:off x="-994003" y="3750695"/>
              <a:ext cx="138774" cy="63785"/>
            </a:xfrm>
            <a:custGeom>
              <a:rect b="b" l="l" r="r" t="t"/>
              <a:pathLst>
                <a:path extrusionOk="0" h="849" w="1847">
                  <a:moveTo>
                    <a:pt x="728" y="0"/>
                  </a:moveTo>
                  <a:cubicBezTo>
                    <a:pt x="502" y="0"/>
                    <a:pt x="254" y="68"/>
                    <a:pt x="1" y="252"/>
                  </a:cubicBezTo>
                  <a:cubicBezTo>
                    <a:pt x="1" y="252"/>
                    <a:pt x="350" y="848"/>
                    <a:pt x="1002" y="848"/>
                  </a:cubicBezTo>
                  <a:cubicBezTo>
                    <a:pt x="1243" y="848"/>
                    <a:pt x="1526" y="767"/>
                    <a:pt x="1847" y="544"/>
                  </a:cubicBezTo>
                  <a:cubicBezTo>
                    <a:pt x="1847" y="544"/>
                    <a:pt x="1369" y="0"/>
                    <a:pt x="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2"/>
            <p:cNvSpPr/>
            <p:nvPr/>
          </p:nvSpPr>
          <p:spPr>
            <a:xfrm>
              <a:off x="-950199" y="3777592"/>
              <a:ext cx="98652" cy="17656"/>
            </a:xfrm>
            <a:custGeom>
              <a:rect b="b" l="l" r="r" t="t"/>
              <a:pathLst>
                <a:path extrusionOk="0" h="235" w="1313">
                  <a:moveTo>
                    <a:pt x="500" y="0"/>
                  </a:moveTo>
                  <a:cubicBezTo>
                    <a:pt x="349" y="0"/>
                    <a:pt x="197" y="14"/>
                    <a:pt x="49" y="40"/>
                  </a:cubicBezTo>
                  <a:cubicBezTo>
                    <a:pt x="25" y="40"/>
                    <a:pt x="1" y="64"/>
                    <a:pt x="25" y="89"/>
                  </a:cubicBezTo>
                  <a:cubicBezTo>
                    <a:pt x="25" y="113"/>
                    <a:pt x="49" y="113"/>
                    <a:pt x="73" y="113"/>
                  </a:cubicBezTo>
                  <a:cubicBezTo>
                    <a:pt x="191" y="98"/>
                    <a:pt x="311" y="90"/>
                    <a:pt x="431" y="90"/>
                  </a:cubicBezTo>
                  <a:cubicBezTo>
                    <a:pt x="708" y="90"/>
                    <a:pt x="985" y="133"/>
                    <a:pt x="1239" y="234"/>
                  </a:cubicBezTo>
                  <a:lnTo>
                    <a:pt x="1264" y="234"/>
                  </a:lnTo>
                  <a:cubicBezTo>
                    <a:pt x="1288" y="234"/>
                    <a:pt x="1288" y="210"/>
                    <a:pt x="1312" y="210"/>
                  </a:cubicBezTo>
                  <a:cubicBezTo>
                    <a:pt x="1312" y="186"/>
                    <a:pt x="1312" y="162"/>
                    <a:pt x="1288" y="137"/>
                  </a:cubicBezTo>
                  <a:cubicBezTo>
                    <a:pt x="1039" y="44"/>
                    <a:pt x="770" y="0"/>
                    <a:pt x="5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2"/>
            <p:cNvSpPr/>
            <p:nvPr/>
          </p:nvSpPr>
          <p:spPr>
            <a:xfrm>
              <a:off x="-949448" y="3639053"/>
              <a:ext cx="114280" cy="249281"/>
            </a:xfrm>
            <a:custGeom>
              <a:rect b="b" l="l" r="r" t="t"/>
              <a:pathLst>
                <a:path extrusionOk="0" h="3318" w="1521">
                  <a:moveTo>
                    <a:pt x="69" y="0"/>
                  </a:moveTo>
                  <a:cubicBezTo>
                    <a:pt x="40" y="0"/>
                    <a:pt x="0" y="67"/>
                    <a:pt x="39" y="86"/>
                  </a:cubicBezTo>
                  <a:cubicBezTo>
                    <a:pt x="63" y="86"/>
                    <a:pt x="1327" y="961"/>
                    <a:pt x="1424" y="3269"/>
                  </a:cubicBezTo>
                  <a:cubicBezTo>
                    <a:pt x="1424" y="3293"/>
                    <a:pt x="1448" y="3317"/>
                    <a:pt x="1472" y="3317"/>
                  </a:cubicBezTo>
                  <a:cubicBezTo>
                    <a:pt x="1497" y="3293"/>
                    <a:pt x="1521" y="3293"/>
                    <a:pt x="1521" y="3269"/>
                  </a:cubicBezTo>
                  <a:cubicBezTo>
                    <a:pt x="1424" y="912"/>
                    <a:pt x="88" y="14"/>
                    <a:pt x="88" y="14"/>
                  </a:cubicBezTo>
                  <a:cubicBezTo>
                    <a:pt x="83" y="4"/>
                    <a:pt x="76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2"/>
            <p:cNvSpPr/>
            <p:nvPr/>
          </p:nvSpPr>
          <p:spPr>
            <a:xfrm>
              <a:off x="-1047799" y="3504796"/>
              <a:ext cx="229087" cy="179936"/>
            </a:xfrm>
            <a:custGeom>
              <a:rect b="b" l="l" r="r" t="t"/>
              <a:pathLst>
                <a:path extrusionOk="0" h="2395" w="3049">
                  <a:moveTo>
                    <a:pt x="2055" y="1"/>
                  </a:moveTo>
                  <a:cubicBezTo>
                    <a:pt x="1883" y="1"/>
                    <a:pt x="1883" y="562"/>
                    <a:pt x="1883" y="562"/>
                  </a:cubicBezTo>
                  <a:cubicBezTo>
                    <a:pt x="1761" y="416"/>
                    <a:pt x="1615" y="294"/>
                    <a:pt x="1445" y="197"/>
                  </a:cubicBezTo>
                  <a:cubicBezTo>
                    <a:pt x="1434" y="193"/>
                    <a:pt x="1423" y="192"/>
                    <a:pt x="1413" y="192"/>
                  </a:cubicBezTo>
                  <a:cubicBezTo>
                    <a:pt x="1234" y="192"/>
                    <a:pt x="1300" y="780"/>
                    <a:pt x="1300" y="780"/>
                  </a:cubicBezTo>
                  <a:cubicBezTo>
                    <a:pt x="1154" y="635"/>
                    <a:pt x="984" y="537"/>
                    <a:pt x="814" y="416"/>
                  </a:cubicBezTo>
                  <a:cubicBezTo>
                    <a:pt x="785" y="400"/>
                    <a:pt x="760" y="393"/>
                    <a:pt x="740" y="393"/>
                  </a:cubicBezTo>
                  <a:cubicBezTo>
                    <a:pt x="532" y="393"/>
                    <a:pt x="692" y="1096"/>
                    <a:pt x="692" y="1096"/>
                  </a:cubicBezTo>
                  <a:cubicBezTo>
                    <a:pt x="692" y="1096"/>
                    <a:pt x="357" y="857"/>
                    <a:pt x="178" y="857"/>
                  </a:cubicBezTo>
                  <a:cubicBezTo>
                    <a:pt x="136" y="857"/>
                    <a:pt x="103" y="870"/>
                    <a:pt x="85" y="902"/>
                  </a:cubicBezTo>
                  <a:cubicBezTo>
                    <a:pt x="1" y="1049"/>
                    <a:pt x="662" y="2395"/>
                    <a:pt x="1533" y="2395"/>
                  </a:cubicBezTo>
                  <a:cubicBezTo>
                    <a:pt x="1669" y="2395"/>
                    <a:pt x="1811" y="2362"/>
                    <a:pt x="1955" y="2286"/>
                  </a:cubicBezTo>
                  <a:cubicBezTo>
                    <a:pt x="3049" y="1728"/>
                    <a:pt x="2684" y="926"/>
                    <a:pt x="2684" y="926"/>
                  </a:cubicBezTo>
                  <a:cubicBezTo>
                    <a:pt x="2684" y="926"/>
                    <a:pt x="2368" y="197"/>
                    <a:pt x="2125" y="27"/>
                  </a:cubicBezTo>
                  <a:cubicBezTo>
                    <a:pt x="2099" y="9"/>
                    <a:pt x="2076" y="1"/>
                    <a:pt x="20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2"/>
            <p:cNvSpPr/>
            <p:nvPr/>
          </p:nvSpPr>
          <p:spPr>
            <a:xfrm>
              <a:off x="-1006775" y="3550625"/>
              <a:ext cx="157032" cy="111418"/>
            </a:xfrm>
            <a:custGeom>
              <a:rect b="b" l="l" r="r" t="t"/>
              <a:pathLst>
                <a:path extrusionOk="0" h="1483" w="2090">
                  <a:moveTo>
                    <a:pt x="1652" y="292"/>
                  </a:moveTo>
                  <a:cubicBezTo>
                    <a:pt x="1677" y="292"/>
                    <a:pt x="1701" y="316"/>
                    <a:pt x="1725" y="340"/>
                  </a:cubicBezTo>
                  <a:cubicBezTo>
                    <a:pt x="1749" y="365"/>
                    <a:pt x="1749" y="389"/>
                    <a:pt x="1774" y="413"/>
                  </a:cubicBezTo>
                  <a:lnTo>
                    <a:pt x="1725" y="389"/>
                  </a:lnTo>
                  <a:cubicBezTo>
                    <a:pt x="1701" y="365"/>
                    <a:pt x="1677" y="316"/>
                    <a:pt x="1652" y="292"/>
                  </a:cubicBezTo>
                  <a:close/>
                  <a:moveTo>
                    <a:pt x="802" y="656"/>
                  </a:moveTo>
                  <a:lnTo>
                    <a:pt x="802" y="656"/>
                  </a:lnTo>
                  <a:cubicBezTo>
                    <a:pt x="826" y="680"/>
                    <a:pt x="851" y="729"/>
                    <a:pt x="875" y="778"/>
                  </a:cubicBezTo>
                  <a:cubicBezTo>
                    <a:pt x="851" y="729"/>
                    <a:pt x="826" y="705"/>
                    <a:pt x="802" y="656"/>
                  </a:cubicBezTo>
                  <a:close/>
                  <a:moveTo>
                    <a:pt x="535" y="923"/>
                  </a:moveTo>
                  <a:lnTo>
                    <a:pt x="535" y="923"/>
                  </a:lnTo>
                  <a:cubicBezTo>
                    <a:pt x="583" y="948"/>
                    <a:pt x="608" y="996"/>
                    <a:pt x="608" y="1045"/>
                  </a:cubicBezTo>
                  <a:cubicBezTo>
                    <a:pt x="583" y="996"/>
                    <a:pt x="559" y="972"/>
                    <a:pt x="535" y="923"/>
                  </a:cubicBezTo>
                  <a:close/>
                  <a:moveTo>
                    <a:pt x="1944" y="0"/>
                  </a:moveTo>
                  <a:cubicBezTo>
                    <a:pt x="1920" y="25"/>
                    <a:pt x="1920" y="49"/>
                    <a:pt x="1920" y="73"/>
                  </a:cubicBezTo>
                  <a:cubicBezTo>
                    <a:pt x="1944" y="146"/>
                    <a:pt x="2017" y="292"/>
                    <a:pt x="1968" y="365"/>
                  </a:cubicBezTo>
                  <a:cubicBezTo>
                    <a:pt x="1968" y="389"/>
                    <a:pt x="1944" y="413"/>
                    <a:pt x="1920" y="413"/>
                  </a:cubicBezTo>
                  <a:lnTo>
                    <a:pt x="1847" y="413"/>
                  </a:lnTo>
                  <a:cubicBezTo>
                    <a:pt x="1847" y="365"/>
                    <a:pt x="1822" y="316"/>
                    <a:pt x="1798" y="267"/>
                  </a:cubicBezTo>
                  <a:cubicBezTo>
                    <a:pt x="1774" y="195"/>
                    <a:pt x="1701" y="170"/>
                    <a:pt x="1628" y="146"/>
                  </a:cubicBezTo>
                  <a:cubicBezTo>
                    <a:pt x="1604" y="146"/>
                    <a:pt x="1579" y="170"/>
                    <a:pt x="1555" y="195"/>
                  </a:cubicBezTo>
                  <a:cubicBezTo>
                    <a:pt x="1531" y="243"/>
                    <a:pt x="1555" y="316"/>
                    <a:pt x="1604" y="365"/>
                  </a:cubicBezTo>
                  <a:cubicBezTo>
                    <a:pt x="1652" y="413"/>
                    <a:pt x="1701" y="462"/>
                    <a:pt x="1749" y="486"/>
                  </a:cubicBezTo>
                  <a:lnTo>
                    <a:pt x="1749" y="510"/>
                  </a:lnTo>
                  <a:cubicBezTo>
                    <a:pt x="1749" y="559"/>
                    <a:pt x="1701" y="559"/>
                    <a:pt x="1628" y="559"/>
                  </a:cubicBezTo>
                  <a:cubicBezTo>
                    <a:pt x="1555" y="559"/>
                    <a:pt x="1482" y="535"/>
                    <a:pt x="1409" y="510"/>
                  </a:cubicBezTo>
                  <a:cubicBezTo>
                    <a:pt x="1385" y="437"/>
                    <a:pt x="1337" y="389"/>
                    <a:pt x="1288" y="365"/>
                  </a:cubicBezTo>
                  <a:cubicBezTo>
                    <a:pt x="1256" y="365"/>
                    <a:pt x="1234" y="354"/>
                    <a:pt x="1209" y="354"/>
                  </a:cubicBezTo>
                  <a:cubicBezTo>
                    <a:pt x="1196" y="354"/>
                    <a:pt x="1183" y="357"/>
                    <a:pt x="1166" y="365"/>
                  </a:cubicBezTo>
                  <a:cubicBezTo>
                    <a:pt x="1166" y="389"/>
                    <a:pt x="1142" y="413"/>
                    <a:pt x="1166" y="437"/>
                  </a:cubicBezTo>
                  <a:cubicBezTo>
                    <a:pt x="1215" y="486"/>
                    <a:pt x="1264" y="559"/>
                    <a:pt x="1337" y="583"/>
                  </a:cubicBezTo>
                  <a:cubicBezTo>
                    <a:pt x="1385" y="656"/>
                    <a:pt x="1385" y="753"/>
                    <a:pt x="1361" y="850"/>
                  </a:cubicBezTo>
                  <a:cubicBezTo>
                    <a:pt x="1343" y="905"/>
                    <a:pt x="1311" y="932"/>
                    <a:pt x="1255" y="932"/>
                  </a:cubicBezTo>
                  <a:cubicBezTo>
                    <a:pt x="1236" y="932"/>
                    <a:pt x="1215" y="929"/>
                    <a:pt x="1191" y="923"/>
                  </a:cubicBezTo>
                  <a:cubicBezTo>
                    <a:pt x="1142" y="923"/>
                    <a:pt x="1069" y="899"/>
                    <a:pt x="1021" y="850"/>
                  </a:cubicBezTo>
                  <a:cubicBezTo>
                    <a:pt x="996" y="729"/>
                    <a:pt x="924" y="608"/>
                    <a:pt x="826" y="535"/>
                  </a:cubicBezTo>
                  <a:lnTo>
                    <a:pt x="729" y="535"/>
                  </a:lnTo>
                  <a:cubicBezTo>
                    <a:pt x="705" y="559"/>
                    <a:pt x="705" y="583"/>
                    <a:pt x="705" y="632"/>
                  </a:cubicBezTo>
                  <a:cubicBezTo>
                    <a:pt x="754" y="753"/>
                    <a:pt x="826" y="850"/>
                    <a:pt x="924" y="923"/>
                  </a:cubicBezTo>
                  <a:cubicBezTo>
                    <a:pt x="948" y="972"/>
                    <a:pt x="948" y="1021"/>
                    <a:pt x="924" y="1093"/>
                  </a:cubicBezTo>
                  <a:cubicBezTo>
                    <a:pt x="924" y="1129"/>
                    <a:pt x="898" y="1151"/>
                    <a:pt x="874" y="1151"/>
                  </a:cubicBezTo>
                  <a:cubicBezTo>
                    <a:pt x="865" y="1151"/>
                    <a:pt x="857" y="1148"/>
                    <a:pt x="851" y="1142"/>
                  </a:cubicBezTo>
                  <a:cubicBezTo>
                    <a:pt x="802" y="1142"/>
                    <a:pt x="754" y="1118"/>
                    <a:pt x="729" y="1093"/>
                  </a:cubicBezTo>
                  <a:cubicBezTo>
                    <a:pt x="729" y="972"/>
                    <a:pt x="656" y="875"/>
                    <a:pt x="559" y="826"/>
                  </a:cubicBezTo>
                  <a:cubicBezTo>
                    <a:pt x="547" y="814"/>
                    <a:pt x="529" y="808"/>
                    <a:pt x="508" y="808"/>
                  </a:cubicBezTo>
                  <a:cubicBezTo>
                    <a:pt x="486" y="808"/>
                    <a:pt x="462" y="814"/>
                    <a:pt x="438" y="826"/>
                  </a:cubicBezTo>
                  <a:cubicBezTo>
                    <a:pt x="438" y="826"/>
                    <a:pt x="413" y="875"/>
                    <a:pt x="438" y="899"/>
                  </a:cubicBezTo>
                  <a:cubicBezTo>
                    <a:pt x="462" y="996"/>
                    <a:pt x="535" y="1093"/>
                    <a:pt x="632" y="1166"/>
                  </a:cubicBezTo>
                  <a:cubicBezTo>
                    <a:pt x="608" y="1239"/>
                    <a:pt x="559" y="1312"/>
                    <a:pt x="486" y="1336"/>
                  </a:cubicBezTo>
                  <a:cubicBezTo>
                    <a:pt x="455" y="1356"/>
                    <a:pt x="424" y="1364"/>
                    <a:pt x="393" y="1364"/>
                  </a:cubicBezTo>
                  <a:cubicBezTo>
                    <a:pt x="234" y="1364"/>
                    <a:pt x="98" y="1142"/>
                    <a:pt x="98" y="1142"/>
                  </a:cubicBezTo>
                  <a:cubicBezTo>
                    <a:pt x="85" y="1130"/>
                    <a:pt x="73" y="1124"/>
                    <a:pt x="64" y="1124"/>
                  </a:cubicBezTo>
                  <a:cubicBezTo>
                    <a:pt x="55" y="1124"/>
                    <a:pt x="49" y="1130"/>
                    <a:pt x="49" y="1142"/>
                  </a:cubicBezTo>
                  <a:cubicBezTo>
                    <a:pt x="25" y="1166"/>
                    <a:pt x="0" y="1191"/>
                    <a:pt x="25" y="1215"/>
                  </a:cubicBezTo>
                  <a:cubicBezTo>
                    <a:pt x="25" y="1215"/>
                    <a:pt x="195" y="1482"/>
                    <a:pt x="389" y="1482"/>
                  </a:cubicBezTo>
                  <a:cubicBezTo>
                    <a:pt x="438" y="1458"/>
                    <a:pt x="486" y="1433"/>
                    <a:pt x="535" y="1385"/>
                  </a:cubicBezTo>
                  <a:cubicBezTo>
                    <a:pt x="608" y="1336"/>
                    <a:pt x="681" y="1263"/>
                    <a:pt x="705" y="1166"/>
                  </a:cubicBezTo>
                  <a:cubicBezTo>
                    <a:pt x="754" y="1191"/>
                    <a:pt x="778" y="1191"/>
                    <a:pt x="826" y="1215"/>
                  </a:cubicBezTo>
                  <a:cubicBezTo>
                    <a:pt x="839" y="1219"/>
                    <a:pt x="852" y="1221"/>
                    <a:pt x="866" y="1221"/>
                  </a:cubicBezTo>
                  <a:cubicBezTo>
                    <a:pt x="930" y="1221"/>
                    <a:pt x="1001" y="1174"/>
                    <a:pt x="1021" y="1093"/>
                  </a:cubicBezTo>
                  <a:cubicBezTo>
                    <a:pt x="1021" y="1045"/>
                    <a:pt x="1021" y="996"/>
                    <a:pt x="1021" y="948"/>
                  </a:cubicBezTo>
                  <a:cubicBezTo>
                    <a:pt x="1069" y="972"/>
                    <a:pt x="1118" y="996"/>
                    <a:pt x="1166" y="996"/>
                  </a:cubicBezTo>
                  <a:cubicBezTo>
                    <a:pt x="1192" y="1007"/>
                    <a:pt x="1218" y="1011"/>
                    <a:pt x="1243" y="1011"/>
                  </a:cubicBezTo>
                  <a:cubicBezTo>
                    <a:pt x="1335" y="1011"/>
                    <a:pt x="1415" y="946"/>
                    <a:pt x="1434" y="850"/>
                  </a:cubicBezTo>
                  <a:cubicBezTo>
                    <a:pt x="1458" y="778"/>
                    <a:pt x="1458" y="680"/>
                    <a:pt x="1434" y="608"/>
                  </a:cubicBezTo>
                  <a:cubicBezTo>
                    <a:pt x="1507" y="608"/>
                    <a:pt x="1555" y="632"/>
                    <a:pt x="1628" y="632"/>
                  </a:cubicBezTo>
                  <a:cubicBezTo>
                    <a:pt x="1701" y="632"/>
                    <a:pt x="1798" y="608"/>
                    <a:pt x="1822" y="535"/>
                  </a:cubicBezTo>
                  <a:cubicBezTo>
                    <a:pt x="1847" y="510"/>
                    <a:pt x="1847" y="510"/>
                    <a:pt x="1847" y="486"/>
                  </a:cubicBezTo>
                  <a:cubicBezTo>
                    <a:pt x="1859" y="498"/>
                    <a:pt x="1877" y="504"/>
                    <a:pt x="1895" y="504"/>
                  </a:cubicBezTo>
                  <a:cubicBezTo>
                    <a:pt x="1913" y="504"/>
                    <a:pt x="1932" y="498"/>
                    <a:pt x="1944" y="486"/>
                  </a:cubicBezTo>
                  <a:cubicBezTo>
                    <a:pt x="1992" y="486"/>
                    <a:pt x="2041" y="462"/>
                    <a:pt x="2065" y="413"/>
                  </a:cubicBezTo>
                  <a:cubicBezTo>
                    <a:pt x="2090" y="267"/>
                    <a:pt x="2065" y="146"/>
                    <a:pt x="2017" y="25"/>
                  </a:cubicBezTo>
                  <a:cubicBezTo>
                    <a:pt x="1992" y="0"/>
                    <a:pt x="1968" y="0"/>
                    <a:pt x="1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2"/>
            <p:cNvSpPr/>
            <p:nvPr/>
          </p:nvSpPr>
          <p:spPr>
            <a:xfrm>
              <a:off x="-868753" y="3630488"/>
              <a:ext cx="108420" cy="91959"/>
            </a:xfrm>
            <a:custGeom>
              <a:rect b="b" l="l" r="r" t="t"/>
              <a:pathLst>
                <a:path extrusionOk="0" h="1224" w="1443">
                  <a:moveTo>
                    <a:pt x="158" y="1"/>
                  </a:moveTo>
                  <a:cubicBezTo>
                    <a:pt x="118" y="1"/>
                    <a:pt x="76" y="3"/>
                    <a:pt x="34" y="6"/>
                  </a:cubicBezTo>
                  <a:cubicBezTo>
                    <a:pt x="34" y="6"/>
                    <a:pt x="34" y="6"/>
                    <a:pt x="34" y="6"/>
                  </a:cubicBezTo>
                  <a:lnTo>
                    <a:pt x="34" y="6"/>
                  </a:lnTo>
                  <a:cubicBezTo>
                    <a:pt x="33" y="6"/>
                    <a:pt x="1" y="1224"/>
                    <a:pt x="1328" y="1224"/>
                  </a:cubicBezTo>
                  <a:cubicBezTo>
                    <a:pt x="1365" y="1224"/>
                    <a:pt x="1404" y="1223"/>
                    <a:pt x="1443" y="1221"/>
                  </a:cubicBezTo>
                  <a:cubicBezTo>
                    <a:pt x="1443" y="1221"/>
                    <a:pt x="1240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2"/>
            <p:cNvSpPr/>
            <p:nvPr/>
          </p:nvSpPr>
          <p:spPr>
            <a:xfrm>
              <a:off x="-837046" y="3663019"/>
              <a:ext cx="80394" cy="62884"/>
            </a:xfrm>
            <a:custGeom>
              <a:rect b="b" l="l" r="r" t="t"/>
              <a:pathLst>
                <a:path extrusionOk="0" h="837" w="1070">
                  <a:moveTo>
                    <a:pt x="53" y="0"/>
                  </a:moveTo>
                  <a:cubicBezTo>
                    <a:pt x="37" y="0"/>
                    <a:pt x="25" y="17"/>
                    <a:pt x="25" y="35"/>
                  </a:cubicBezTo>
                  <a:cubicBezTo>
                    <a:pt x="1" y="59"/>
                    <a:pt x="25" y="83"/>
                    <a:pt x="49" y="83"/>
                  </a:cubicBezTo>
                  <a:cubicBezTo>
                    <a:pt x="414" y="253"/>
                    <a:pt x="729" y="496"/>
                    <a:pt x="997" y="812"/>
                  </a:cubicBezTo>
                  <a:cubicBezTo>
                    <a:pt x="997" y="812"/>
                    <a:pt x="1021" y="836"/>
                    <a:pt x="1021" y="836"/>
                  </a:cubicBezTo>
                  <a:lnTo>
                    <a:pt x="1045" y="812"/>
                  </a:lnTo>
                  <a:cubicBezTo>
                    <a:pt x="1069" y="812"/>
                    <a:pt x="1069" y="788"/>
                    <a:pt x="1069" y="763"/>
                  </a:cubicBezTo>
                  <a:cubicBezTo>
                    <a:pt x="802" y="423"/>
                    <a:pt x="462" y="156"/>
                    <a:pt x="74" y="10"/>
                  </a:cubicBezTo>
                  <a:cubicBezTo>
                    <a:pt x="66" y="3"/>
                    <a:pt x="59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2"/>
            <p:cNvSpPr/>
            <p:nvPr/>
          </p:nvSpPr>
          <p:spPr>
            <a:xfrm>
              <a:off x="-764015" y="3539732"/>
              <a:ext cx="129683" cy="73101"/>
            </a:xfrm>
            <a:custGeom>
              <a:rect b="b" l="l" r="r" t="t"/>
              <a:pathLst>
                <a:path extrusionOk="0" h="973" w="1726">
                  <a:moveTo>
                    <a:pt x="1242" y="0"/>
                  </a:moveTo>
                  <a:cubicBezTo>
                    <a:pt x="434" y="0"/>
                    <a:pt x="0" y="850"/>
                    <a:pt x="0" y="850"/>
                  </a:cubicBezTo>
                  <a:cubicBezTo>
                    <a:pt x="232" y="937"/>
                    <a:pt x="435" y="973"/>
                    <a:pt x="612" y="973"/>
                  </a:cubicBezTo>
                  <a:cubicBezTo>
                    <a:pt x="1474" y="973"/>
                    <a:pt x="1725" y="117"/>
                    <a:pt x="1725" y="97"/>
                  </a:cubicBezTo>
                  <a:cubicBezTo>
                    <a:pt x="1552" y="29"/>
                    <a:pt x="1391" y="0"/>
                    <a:pt x="1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2"/>
            <p:cNvSpPr/>
            <p:nvPr/>
          </p:nvSpPr>
          <p:spPr>
            <a:xfrm>
              <a:off x="-769500" y="3568882"/>
              <a:ext cx="94971" cy="38391"/>
            </a:xfrm>
            <a:custGeom>
              <a:rect b="b" l="l" r="r" t="t"/>
              <a:pathLst>
                <a:path extrusionOk="0" h="511" w="1264">
                  <a:moveTo>
                    <a:pt x="1191" y="0"/>
                  </a:moveTo>
                  <a:cubicBezTo>
                    <a:pt x="778" y="49"/>
                    <a:pt x="389" y="194"/>
                    <a:pt x="25" y="413"/>
                  </a:cubicBezTo>
                  <a:cubicBezTo>
                    <a:pt x="0" y="462"/>
                    <a:pt x="25" y="510"/>
                    <a:pt x="73" y="510"/>
                  </a:cubicBezTo>
                  <a:cubicBezTo>
                    <a:pt x="73" y="510"/>
                    <a:pt x="98" y="510"/>
                    <a:pt x="98" y="486"/>
                  </a:cubicBezTo>
                  <a:cubicBezTo>
                    <a:pt x="438" y="267"/>
                    <a:pt x="802" y="146"/>
                    <a:pt x="1215" y="97"/>
                  </a:cubicBezTo>
                  <a:cubicBezTo>
                    <a:pt x="1239" y="97"/>
                    <a:pt x="1264" y="73"/>
                    <a:pt x="1264" y="49"/>
                  </a:cubicBezTo>
                  <a:cubicBezTo>
                    <a:pt x="1239" y="24"/>
                    <a:pt x="1215" y="0"/>
                    <a:pt x="1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2"/>
            <p:cNvSpPr/>
            <p:nvPr/>
          </p:nvSpPr>
          <p:spPr>
            <a:xfrm>
              <a:off x="-800981" y="3409081"/>
              <a:ext cx="60784" cy="462801"/>
            </a:xfrm>
            <a:custGeom>
              <a:rect b="b" l="l" r="r" t="t"/>
              <a:pathLst>
                <a:path extrusionOk="0" h="6160" w="809">
                  <a:moveTo>
                    <a:pt x="69" y="1"/>
                  </a:moveTo>
                  <a:cubicBezTo>
                    <a:pt x="37" y="1"/>
                    <a:pt x="0" y="32"/>
                    <a:pt x="31" y="62"/>
                  </a:cubicBezTo>
                  <a:cubicBezTo>
                    <a:pt x="711" y="1860"/>
                    <a:pt x="541" y="6063"/>
                    <a:pt x="541" y="6111"/>
                  </a:cubicBezTo>
                  <a:cubicBezTo>
                    <a:pt x="541" y="6135"/>
                    <a:pt x="565" y="6135"/>
                    <a:pt x="589" y="6160"/>
                  </a:cubicBezTo>
                  <a:cubicBezTo>
                    <a:pt x="614" y="6135"/>
                    <a:pt x="638" y="6135"/>
                    <a:pt x="638" y="6111"/>
                  </a:cubicBezTo>
                  <a:cubicBezTo>
                    <a:pt x="638" y="6063"/>
                    <a:pt x="808" y="1836"/>
                    <a:pt x="104" y="38"/>
                  </a:cubicBezTo>
                  <a:cubicBezTo>
                    <a:pt x="104" y="11"/>
                    <a:pt x="87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2"/>
            <p:cNvSpPr/>
            <p:nvPr/>
          </p:nvSpPr>
          <p:spPr>
            <a:xfrm>
              <a:off x="-905869" y="3300294"/>
              <a:ext cx="198507" cy="165361"/>
            </a:xfrm>
            <a:custGeom>
              <a:rect b="b" l="l" r="r" t="t"/>
              <a:pathLst>
                <a:path extrusionOk="0" h="2201" w="2642">
                  <a:moveTo>
                    <a:pt x="898" y="1"/>
                  </a:moveTo>
                  <a:cubicBezTo>
                    <a:pt x="722" y="1"/>
                    <a:pt x="649" y="636"/>
                    <a:pt x="649" y="636"/>
                  </a:cubicBezTo>
                  <a:cubicBezTo>
                    <a:pt x="649" y="636"/>
                    <a:pt x="381" y="252"/>
                    <a:pt x="219" y="252"/>
                  </a:cubicBezTo>
                  <a:cubicBezTo>
                    <a:pt x="198" y="252"/>
                    <a:pt x="180" y="258"/>
                    <a:pt x="164" y="271"/>
                  </a:cubicBezTo>
                  <a:cubicBezTo>
                    <a:pt x="0" y="365"/>
                    <a:pt x="217" y="2201"/>
                    <a:pt x="1307" y="2201"/>
                  </a:cubicBezTo>
                  <a:cubicBezTo>
                    <a:pt x="1353" y="2201"/>
                    <a:pt x="1401" y="2197"/>
                    <a:pt x="1451" y="2190"/>
                  </a:cubicBezTo>
                  <a:cubicBezTo>
                    <a:pt x="2641" y="2045"/>
                    <a:pt x="2569" y="1170"/>
                    <a:pt x="2569" y="1170"/>
                  </a:cubicBezTo>
                  <a:cubicBezTo>
                    <a:pt x="2569" y="1170"/>
                    <a:pt x="2544" y="369"/>
                    <a:pt x="2374" y="126"/>
                  </a:cubicBezTo>
                  <a:cubicBezTo>
                    <a:pt x="2348" y="89"/>
                    <a:pt x="2321" y="73"/>
                    <a:pt x="2293" y="73"/>
                  </a:cubicBezTo>
                  <a:cubicBezTo>
                    <a:pt x="2136" y="73"/>
                    <a:pt x="1961" y="563"/>
                    <a:pt x="1961" y="563"/>
                  </a:cubicBezTo>
                  <a:cubicBezTo>
                    <a:pt x="1888" y="369"/>
                    <a:pt x="1791" y="199"/>
                    <a:pt x="1670" y="53"/>
                  </a:cubicBezTo>
                  <a:cubicBezTo>
                    <a:pt x="1650" y="38"/>
                    <a:pt x="1631" y="32"/>
                    <a:pt x="1612" y="32"/>
                  </a:cubicBezTo>
                  <a:cubicBezTo>
                    <a:pt x="1443" y="32"/>
                    <a:pt x="1305" y="563"/>
                    <a:pt x="1305" y="563"/>
                  </a:cubicBezTo>
                  <a:cubicBezTo>
                    <a:pt x="1232" y="369"/>
                    <a:pt x="1111" y="199"/>
                    <a:pt x="990" y="53"/>
                  </a:cubicBezTo>
                  <a:cubicBezTo>
                    <a:pt x="957" y="16"/>
                    <a:pt x="926" y="1"/>
                    <a:pt x="8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2"/>
            <p:cNvSpPr/>
            <p:nvPr/>
          </p:nvSpPr>
          <p:spPr>
            <a:xfrm>
              <a:off x="-884456" y="3364454"/>
              <a:ext cx="171608" cy="62133"/>
            </a:xfrm>
            <a:custGeom>
              <a:rect b="b" l="l" r="r" t="t"/>
              <a:pathLst>
                <a:path extrusionOk="0" h="827" w="2284">
                  <a:moveTo>
                    <a:pt x="1846" y="122"/>
                  </a:moveTo>
                  <a:lnTo>
                    <a:pt x="1846" y="122"/>
                  </a:lnTo>
                  <a:cubicBezTo>
                    <a:pt x="1871" y="146"/>
                    <a:pt x="1895" y="146"/>
                    <a:pt x="1919" y="195"/>
                  </a:cubicBezTo>
                  <a:cubicBezTo>
                    <a:pt x="1919" y="219"/>
                    <a:pt x="1919" y="243"/>
                    <a:pt x="1919" y="268"/>
                  </a:cubicBezTo>
                  <a:cubicBezTo>
                    <a:pt x="1895" y="268"/>
                    <a:pt x="1895" y="243"/>
                    <a:pt x="1895" y="243"/>
                  </a:cubicBezTo>
                  <a:cubicBezTo>
                    <a:pt x="1871" y="195"/>
                    <a:pt x="1846" y="146"/>
                    <a:pt x="1846" y="122"/>
                  </a:cubicBezTo>
                  <a:close/>
                  <a:moveTo>
                    <a:pt x="923" y="170"/>
                  </a:moveTo>
                  <a:lnTo>
                    <a:pt x="923" y="170"/>
                  </a:lnTo>
                  <a:cubicBezTo>
                    <a:pt x="947" y="219"/>
                    <a:pt x="947" y="268"/>
                    <a:pt x="972" y="292"/>
                  </a:cubicBezTo>
                  <a:cubicBezTo>
                    <a:pt x="947" y="268"/>
                    <a:pt x="923" y="219"/>
                    <a:pt x="923" y="170"/>
                  </a:cubicBezTo>
                  <a:close/>
                  <a:moveTo>
                    <a:pt x="583" y="341"/>
                  </a:moveTo>
                  <a:lnTo>
                    <a:pt x="583" y="341"/>
                  </a:lnTo>
                  <a:cubicBezTo>
                    <a:pt x="607" y="365"/>
                    <a:pt x="632" y="413"/>
                    <a:pt x="632" y="486"/>
                  </a:cubicBezTo>
                  <a:cubicBezTo>
                    <a:pt x="607" y="438"/>
                    <a:pt x="583" y="389"/>
                    <a:pt x="583" y="341"/>
                  </a:cubicBezTo>
                  <a:close/>
                  <a:moveTo>
                    <a:pt x="2211" y="0"/>
                  </a:moveTo>
                  <a:cubicBezTo>
                    <a:pt x="2186" y="0"/>
                    <a:pt x="2162" y="25"/>
                    <a:pt x="2186" y="49"/>
                  </a:cubicBezTo>
                  <a:cubicBezTo>
                    <a:pt x="2186" y="122"/>
                    <a:pt x="2186" y="292"/>
                    <a:pt x="2138" y="341"/>
                  </a:cubicBezTo>
                  <a:cubicBezTo>
                    <a:pt x="2113" y="365"/>
                    <a:pt x="2089" y="365"/>
                    <a:pt x="2065" y="365"/>
                  </a:cubicBezTo>
                  <a:cubicBezTo>
                    <a:pt x="2041" y="365"/>
                    <a:pt x="2016" y="365"/>
                    <a:pt x="1992" y="341"/>
                  </a:cubicBezTo>
                  <a:cubicBezTo>
                    <a:pt x="2016" y="292"/>
                    <a:pt x="2016" y="243"/>
                    <a:pt x="1992" y="195"/>
                  </a:cubicBezTo>
                  <a:cubicBezTo>
                    <a:pt x="1992" y="122"/>
                    <a:pt x="1943" y="49"/>
                    <a:pt x="1895" y="25"/>
                  </a:cubicBezTo>
                  <a:cubicBezTo>
                    <a:pt x="1846" y="25"/>
                    <a:pt x="1822" y="25"/>
                    <a:pt x="1798" y="49"/>
                  </a:cubicBezTo>
                  <a:cubicBezTo>
                    <a:pt x="1749" y="98"/>
                    <a:pt x="1749" y="170"/>
                    <a:pt x="1798" y="219"/>
                  </a:cubicBezTo>
                  <a:cubicBezTo>
                    <a:pt x="1822" y="292"/>
                    <a:pt x="1846" y="341"/>
                    <a:pt x="1895" y="365"/>
                  </a:cubicBezTo>
                  <a:lnTo>
                    <a:pt x="1871" y="389"/>
                  </a:lnTo>
                  <a:cubicBezTo>
                    <a:pt x="1858" y="401"/>
                    <a:pt x="1834" y="407"/>
                    <a:pt x="1810" y="407"/>
                  </a:cubicBezTo>
                  <a:cubicBezTo>
                    <a:pt x="1786" y="407"/>
                    <a:pt x="1761" y="401"/>
                    <a:pt x="1749" y="389"/>
                  </a:cubicBezTo>
                  <a:cubicBezTo>
                    <a:pt x="1676" y="365"/>
                    <a:pt x="1603" y="316"/>
                    <a:pt x="1555" y="268"/>
                  </a:cubicBezTo>
                  <a:cubicBezTo>
                    <a:pt x="1555" y="195"/>
                    <a:pt x="1530" y="146"/>
                    <a:pt x="1482" y="98"/>
                  </a:cubicBezTo>
                  <a:cubicBezTo>
                    <a:pt x="1458" y="49"/>
                    <a:pt x="1409" y="49"/>
                    <a:pt x="1385" y="49"/>
                  </a:cubicBezTo>
                  <a:cubicBezTo>
                    <a:pt x="1360" y="73"/>
                    <a:pt x="1336" y="98"/>
                    <a:pt x="1336" y="122"/>
                  </a:cubicBezTo>
                  <a:cubicBezTo>
                    <a:pt x="1360" y="195"/>
                    <a:pt x="1409" y="268"/>
                    <a:pt x="1458" y="316"/>
                  </a:cubicBezTo>
                  <a:cubicBezTo>
                    <a:pt x="1458" y="413"/>
                    <a:pt x="1433" y="511"/>
                    <a:pt x="1385" y="583"/>
                  </a:cubicBezTo>
                  <a:cubicBezTo>
                    <a:pt x="1360" y="608"/>
                    <a:pt x="1336" y="620"/>
                    <a:pt x="1309" y="620"/>
                  </a:cubicBezTo>
                  <a:cubicBezTo>
                    <a:pt x="1281" y="620"/>
                    <a:pt x="1251" y="608"/>
                    <a:pt x="1215" y="583"/>
                  </a:cubicBezTo>
                  <a:cubicBezTo>
                    <a:pt x="1142" y="559"/>
                    <a:pt x="1093" y="511"/>
                    <a:pt x="1069" y="462"/>
                  </a:cubicBezTo>
                  <a:cubicBezTo>
                    <a:pt x="1093" y="341"/>
                    <a:pt x="1069" y="195"/>
                    <a:pt x="996" y="98"/>
                  </a:cubicBezTo>
                  <a:cubicBezTo>
                    <a:pt x="979" y="80"/>
                    <a:pt x="950" y="63"/>
                    <a:pt x="925" y="63"/>
                  </a:cubicBezTo>
                  <a:cubicBezTo>
                    <a:pt x="915" y="63"/>
                    <a:pt x="906" y="66"/>
                    <a:pt x="899" y="73"/>
                  </a:cubicBezTo>
                  <a:cubicBezTo>
                    <a:pt x="850" y="73"/>
                    <a:pt x="850" y="98"/>
                    <a:pt x="850" y="146"/>
                  </a:cubicBezTo>
                  <a:cubicBezTo>
                    <a:pt x="850" y="243"/>
                    <a:pt x="875" y="365"/>
                    <a:pt x="947" y="462"/>
                  </a:cubicBezTo>
                  <a:cubicBezTo>
                    <a:pt x="947" y="535"/>
                    <a:pt x="923" y="583"/>
                    <a:pt x="899" y="632"/>
                  </a:cubicBezTo>
                  <a:cubicBezTo>
                    <a:pt x="885" y="660"/>
                    <a:pt x="862" y="672"/>
                    <a:pt x="836" y="672"/>
                  </a:cubicBezTo>
                  <a:cubicBezTo>
                    <a:pt x="818" y="672"/>
                    <a:pt x="798" y="666"/>
                    <a:pt x="777" y="656"/>
                  </a:cubicBezTo>
                  <a:cubicBezTo>
                    <a:pt x="753" y="632"/>
                    <a:pt x="729" y="608"/>
                    <a:pt x="705" y="559"/>
                  </a:cubicBezTo>
                  <a:cubicBezTo>
                    <a:pt x="729" y="462"/>
                    <a:pt x="729" y="341"/>
                    <a:pt x="632" y="243"/>
                  </a:cubicBezTo>
                  <a:cubicBezTo>
                    <a:pt x="607" y="219"/>
                    <a:pt x="559" y="219"/>
                    <a:pt x="534" y="219"/>
                  </a:cubicBezTo>
                  <a:cubicBezTo>
                    <a:pt x="510" y="219"/>
                    <a:pt x="486" y="243"/>
                    <a:pt x="486" y="292"/>
                  </a:cubicBezTo>
                  <a:cubicBezTo>
                    <a:pt x="486" y="389"/>
                    <a:pt x="510" y="486"/>
                    <a:pt x="583" y="583"/>
                  </a:cubicBezTo>
                  <a:cubicBezTo>
                    <a:pt x="534" y="656"/>
                    <a:pt x="462" y="705"/>
                    <a:pt x="389" y="705"/>
                  </a:cubicBezTo>
                  <a:cubicBezTo>
                    <a:pt x="374" y="708"/>
                    <a:pt x="360" y="710"/>
                    <a:pt x="347" y="710"/>
                  </a:cubicBezTo>
                  <a:cubicBezTo>
                    <a:pt x="161" y="710"/>
                    <a:pt x="97" y="413"/>
                    <a:pt x="97" y="413"/>
                  </a:cubicBezTo>
                  <a:cubicBezTo>
                    <a:pt x="97" y="389"/>
                    <a:pt x="73" y="365"/>
                    <a:pt x="49" y="365"/>
                  </a:cubicBezTo>
                  <a:cubicBezTo>
                    <a:pt x="24" y="389"/>
                    <a:pt x="0" y="413"/>
                    <a:pt x="0" y="438"/>
                  </a:cubicBezTo>
                  <a:cubicBezTo>
                    <a:pt x="0" y="438"/>
                    <a:pt x="97" y="826"/>
                    <a:pt x="364" y="826"/>
                  </a:cubicBezTo>
                  <a:lnTo>
                    <a:pt x="413" y="802"/>
                  </a:lnTo>
                  <a:cubicBezTo>
                    <a:pt x="510" y="802"/>
                    <a:pt x="583" y="753"/>
                    <a:pt x="656" y="656"/>
                  </a:cubicBezTo>
                  <a:cubicBezTo>
                    <a:pt x="680" y="681"/>
                    <a:pt x="705" y="729"/>
                    <a:pt x="753" y="729"/>
                  </a:cubicBezTo>
                  <a:cubicBezTo>
                    <a:pt x="784" y="760"/>
                    <a:pt x="818" y="773"/>
                    <a:pt x="852" y="773"/>
                  </a:cubicBezTo>
                  <a:cubicBezTo>
                    <a:pt x="899" y="773"/>
                    <a:pt x="943" y="747"/>
                    <a:pt x="972" y="705"/>
                  </a:cubicBezTo>
                  <a:cubicBezTo>
                    <a:pt x="996" y="656"/>
                    <a:pt x="1020" y="608"/>
                    <a:pt x="1045" y="559"/>
                  </a:cubicBezTo>
                  <a:cubicBezTo>
                    <a:pt x="1069" y="608"/>
                    <a:pt x="1117" y="632"/>
                    <a:pt x="1166" y="656"/>
                  </a:cubicBezTo>
                  <a:cubicBezTo>
                    <a:pt x="1198" y="699"/>
                    <a:pt x="1244" y="718"/>
                    <a:pt x="1292" y="718"/>
                  </a:cubicBezTo>
                  <a:cubicBezTo>
                    <a:pt x="1353" y="718"/>
                    <a:pt x="1417" y="687"/>
                    <a:pt x="1458" y="632"/>
                  </a:cubicBezTo>
                  <a:cubicBezTo>
                    <a:pt x="1506" y="559"/>
                    <a:pt x="1530" y="462"/>
                    <a:pt x="1555" y="389"/>
                  </a:cubicBezTo>
                  <a:cubicBezTo>
                    <a:pt x="1603" y="413"/>
                    <a:pt x="1652" y="438"/>
                    <a:pt x="1700" y="462"/>
                  </a:cubicBezTo>
                  <a:cubicBezTo>
                    <a:pt x="1737" y="486"/>
                    <a:pt x="1779" y="498"/>
                    <a:pt x="1822" y="498"/>
                  </a:cubicBezTo>
                  <a:cubicBezTo>
                    <a:pt x="1864" y="498"/>
                    <a:pt x="1907" y="486"/>
                    <a:pt x="1943" y="462"/>
                  </a:cubicBezTo>
                  <a:lnTo>
                    <a:pt x="1968" y="413"/>
                  </a:lnTo>
                  <a:cubicBezTo>
                    <a:pt x="1992" y="438"/>
                    <a:pt x="2016" y="438"/>
                    <a:pt x="2065" y="462"/>
                  </a:cubicBezTo>
                  <a:cubicBezTo>
                    <a:pt x="2113" y="462"/>
                    <a:pt x="2162" y="438"/>
                    <a:pt x="2211" y="413"/>
                  </a:cubicBezTo>
                  <a:cubicBezTo>
                    <a:pt x="2259" y="292"/>
                    <a:pt x="2284" y="170"/>
                    <a:pt x="2284" y="25"/>
                  </a:cubicBezTo>
                  <a:cubicBezTo>
                    <a:pt x="2259" y="0"/>
                    <a:pt x="2235" y="0"/>
                    <a:pt x="2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2"/>
            <p:cNvSpPr/>
            <p:nvPr/>
          </p:nvSpPr>
          <p:spPr>
            <a:xfrm>
              <a:off x="-945691" y="3813429"/>
              <a:ext cx="336905" cy="128472"/>
            </a:xfrm>
            <a:custGeom>
              <a:rect b="b" l="l" r="r" t="t"/>
              <a:pathLst>
                <a:path extrusionOk="0" h="1710" w="4484">
                  <a:moveTo>
                    <a:pt x="3927" y="0"/>
                  </a:moveTo>
                  <a:cubicBezTo>
                    <a:pt x="3752" y="0"/>
                    <a:pt x="3511" y="705"/>
                    <a:pt x="3511" y="705"/>
                  </a:cubicBezTo>
                  <a:cubicBezTo>
                    <a:pt x="3341" y="510"/>
                    <a:pt x="3147" y="316"/>
                    <a:pt x="2928" y="146"/>
                  </a:cubicBezTo>
                  <a:cubicBezTo>
                    <a:pt x="2885" y="106"/>
                    <a:pt x="2847" y="89"/>
                    <a:pt x="2812" y="89"/>
                  </a:cubicBezTo>
                  <a:cubicBezTo>
                    <a:pt x="2594" y="89"/>
                    <a:pt x="2540" y="778"/>
                    <a:pt x="2540" y="778"/>
                  </a:cubicBezTo>
                  <a:cubicBezTo>
                    <a:pt x="2540" y="778"/>
                    <a:pt x="2103" y="268"/>
                    <a:pt x="1957" y="49"/>
                  </a:cubicBezTo>
                  <a:cubicBezTo>
                    <a:pt x="1944" y="34"/>
                    <a:pt x="1928" y="27"/>
                    <a:pt x="1910" y="27"/>
                  </a:cubicBezTo>
                  <a:cubicBezTo>
                    <a:pt x="1697" y="27"/>
                    <a:pt x="1179" y="1021"/>
                    <a:pt x="1179" y="1021"/>
                  </a:cubicBezTo>
                  <a:cubicBezTo>
                    <a:pt x="1082" y="729"/>
                    <a:pt x="912" y="438"/>
                    <a:pt x="669" y="219"/>
                  </a:cubicBezTo>
                  <a:cubicBezTo>
                    <a:pt x="649" y="206"/>
                    <a:pt x="628" y="200"/>
                    <a:pt x="607" y="200"/>
                  </a:cubicBezTo>
                  <a:cubicBezTo>
                    <a:pt x="308" y="200"/>
                    <a:pt x="0" y="1424"/>
                    <a:pt x="159" y="1628"/>
                  </a:cubicBezTo>
                  <a:cubicBezTo>
                    <a:pt x="206" y="1688"/>
                    <a:pt x="548" y="1709"/>
                    <a:pt x="1022" y="1709"/>
                  </a:cubicBezTo>
                  <a:cubicBezTo>
                    <a:pt x="2286" y="1709"/>
                    <a:pt x="4483" y="1555"/>
                    <a:pt x="4483" y="1555"/>
                  </a:cubicBezTo>
                  <a:cubicBezTo>
                    <a:pt x="4362" y="1045"/>
                    <a:pt x="4192" y="535"/>
                    <a:pt x="3997" y="49"/>
                  </a:cubicBezTo>
                  <a:cubicBezTo>
                    <a:pt x="3976" y="15"/>
                    <a:pt x="3952" y="0"/>
                    <a:pt x="3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4" name="Google Shape;1484;p32"/>
          <p:cNvGrpSpPr/>
          <p:nvPr/>
        </p:nvGrpSpPr>
        <p:grpSpPr>
          <a:xfrm flipH="1" rot="10800000">
            <a:off x="7820175" y="-221970"/>
            <a:ext cx="1590405" cy="693261"/>
            <a:chOff x="3965010" y="571479"/>
            <a:chExt cx="1651683" cy="719972"/>
          </a:xfrm>
        </p:grpSpPr>
        <p:grpSp>
          <p:nvGrpSpPr>
            <p:cNvPr id="1485" name="Google Shape;1485;p32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1486" name="Google Shape;1486;p32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1487" name="Google Shape;1487;p32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8" name="Google Shape;1488;p32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9" name="Google Shape;1489;p32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0" name="Google Shape;1490;p32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91" name="Google Shape;1491;p32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92" name="Google Shape;1492;p32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32"/>
          <p:cNvGrpSpPr/>
          <p:nvPr/>
        </p:nvGrpSpPr>
        <p:grpSpPr>
          <a:xfrm rot="2839265">
            <a:off x="571315" y="-170365"/>
            <a:ext cx="799290" cy="1039885"/>
            <a:chOff x="4318023" y="4113296"/>
            <a:chExt cx="716422" cy="932073"/>
          </a:xfrm>
        </p:grpSpPr>
        <p:sp>
          <p:nvSpPr>
            <p:cNvPr id="1494" name="Google Shape;1494;p32"/>
            <p:cNvSpPr/>
            <p:nvPr/>
          </p:nvSpPr>
          <p:spPr>
            <a:xfrm>
              <a:off x="4842115" y="4245779"/>
              <a:ext cx="192329" cy="205812"/>
            </a:xfrm>
            <a:custGeom>
              <a:rect b="b" l="l" r="r" t="t"/>
              <a:pathLst>
                <a:path extrusionOk="0" h="2366" w="2211">
                  <a:moveTo>
                    <a:pt x="1579" y="179"/>
                  </a:moveTo>
                  <a:cubicBezTo>
                    <a:pt x="1798" y="179"/>
                    <a:pt x="1943" y="252"/>
                    <a:pt x="1992" y="422"/>
                  </a:cubicBezTo>
                  <a:cubicBezTo>
                    <a:pt x="2041" y="519"/>
                    <a:pt x="2016" y="616"/>
                    <a:pt x="1968" y="689"/>
                  </a:cubicBezTo>
                  <a:cubicBezTo>
                    <a:pt x="1798" y="908"/>
                    <a:pt x="1239" y="1005"/>
                    <a:pt x="802" y="1005"/>
                  </a:cubicBezTo>
                  <a:lnTo>
                    <a:pt x="777" y="1005"/>
                  </a:lnTo>
                  <a:cubicBezTo>
                    <a:pt x="705" y="1005"/>
                    <a:pt x="680" y="1054"/>
                    <a:pt x="705" y="1127"/>
                  </a:cubicBezTo>
                  <a:cubicBezTo>
                    <a:pt x="802" y="1321"/>
                    <a:pt x="1045" y="1904"/>
                    <a:pt x="826" y="2171"/>
                  </a:cubicBezTo>
                  <a:cubicBezTo>
                    <a:pt x="802" y="2195"/>
                    <a:pt x="777" y="2195"/>
                    <a:pt x="777" y="2195"/>
                  </a:cubicBezTo>
                  <a:cubicBezTo>
                    <a:pt x="632" y="2195"/>
                    <a:pt x="364" y="1782"/>
                    <a:pt x="170" y="1369"/>
                  </a:cubicBezTo>
                  <a:lnTo>
                    <a:pt x="486" y="495"/>
                  </a:lnTo>
                  <a:cubicBezTo>
                    <a:pt x="826" y="325"/>
                    <a:pt x="1190" y="203"/>
                    <a:pt x="1579" y="179"/>
                  </a:cubicBezTo>
                  <a:close/>
                  <a:moveTo>
                    <a:pt x="1663" y="1"/>
                  </a:moveTo>
                  <a:cubicBezTo>
                    <a:pt x="1635" y="1"/>
                    <a:pt x="1607" y="4"/>
                    <a:pt x="1579" y="9"/>
                  </a:cubicBezTo>
                  <a:cubicBezTo>
                    <a:pt x="1142" y="33"/>
                    <a:pt x="753" y="155"/>
                    <a:pt x="389" y="349"/>
                  </a:cubicBezTo>
                  <a:cubicBezTo>
                    <a:pt x="364" y="374"/>
                    <a:pt x="340" y="374"/>
                    <a:pt x="340" y="398"/>
                  </a:cubicBezTo>
                  <a:lnTo>
                    <a:pt x="0" y="1345"/>
                  </a:lnTo>
                  <a:cubicBezTo>
                    <a:pt x="0" y="1345"/>
                    <a:pt x="0" y="1369"/>
                    <a:pt x="0" y="1394"/>
                  </a:cubicBezTo>
                  <a:cubicBezTo>
                    <a:pt x="73" y="1564"/>
                    <a:pt x="437" y="2365"/>
                    <a:pt x="777" y="2365"/>
                  </a:cubicBezTo>
                  <a:cubicBezTo>
                    <a:pt x="850" y="2365"/>
                    <a:pt x="923" y="2341"/>
                    <a:pt x="972" y="2268"/>
                  </a:cubicBezTo>
                  <a:cubicBezTo>
                    <a:pt x="1215" y="1953"/>
                    <a:pt x="1020" y="1394"/>
                    <a:pt x="899" y="1151"/>
                  </a:cubicBezTo>
                  <a:cubicBezTo>
                    <a:pt x="1215" y="1151"/>
                    <a:pt x="1871" y="1102"/>
                    <a:pt x="2089" y="786"/>
                  </a:cubicBezTo>
                  <a:cubicBezTo>
                    <a:pt x="2186" y="665"/>
                    <a:pt x="2211" y="519"/>
                    <a:pt x="2162" y="374"/>
                  </a:cubicBezTo>
                  <a:cubicBezTo>
                    <a:pt x="2076" y="159"/>
                    <a:pt x="187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2"/>
            <p:cNvSpPr/>
            <p:nvPr/>
          </p:nvSpPr>
          <p:spPr>
            <a:xfrm>
              <a:off x="4730077" y="4175144"/>
              <a:ext cx="156491" cy="223645"/>
            </a:xfrm>
            <a:custGeom>
              <a:rect b="b" l="l" r="r" t="t"/>
              <a:pathLst>
                <a:path extrusionOk="0" h="2571" w="1799">
                  <a:moveTo>
                    <a:pt x="649" y="0"/>
                  </a:moveTo>
                  <a:cubicBezTo>
                    <a:pt x="597" y="0"/>
                    <a:pt x="542" y="6"/>
                    <a:pt x="486" y="19"/>
                  </a:cubicBezTo>
                  <a:cubicBezTo>
                    <a:pt x="365" y="44"/>
                    <a:pt x="244" y="141"/>
                    <a:pt x="195" y="262"/>
                  </a:cubicBezTo>
                  <a:cubicBezTo>
                    <a:pt x="98" y="602"/>
                    <a:pt x="511" y="1113"/>
                    <a:pt x="827" y="1501"/>
                  </a:cubicBezTo>
                  <a:cubicBezTo>
                    <a:pt x="632" y="1574"/>
                    <a:pt x="462" y="1671"/>
                    <a:pt x="292" y="1793"/>
                  </a:cubicBezTo>
                  <a:cubicBezTo>
                    <a:pt x="122" y="1890"/>
                    <a:pt x="1" y="2109"/>
                    <a:pt x="49" y="2327"/>
                  </a:cubicBezTo>
                  <a:cubicBezTo>
                    <a:pt x="49" y="2400"/>
                    <a:pt x="122" y="2497"/>
                    <a:pt x="195" y="2522"/>
                  </a:cubicBezTo>
                  <a:cubicBezTo>
                    <a:pt x="268" y="2546"/>
                    <a:pt x="341" y="2570"/>
                    <a:pt x="414" y="2570"/>
                  </a:cubicBezTo>
                  <a:cubicBezTo>
                    <a:pt x="754" y="2522"/>
                    <a:pt x="1094" y="2424"/>
                    <a:pt x="1410" y="2254"/>
                  </a:cubicBezTo>
                  <a:cubicBezTo>
                    <a:pt x="1458" y="2230"/>
                    <a:pt x="1458" y="2181"/>
                    <a:pt x="1434" y="2133"/>
                  </a:cubicBezTo>
                  <a:cubicBezTo>
                    <a:pt x="1434" y="2116"/>
                    <a:pt x="1397" y="2099"/>
                    <a:pt x="1367" y="2099"/>
                  </a:cubicBezTo>
                  <a:cubicBezTo>
                    <a:pt x="1355" y="2099"/>
                    <a:pt x="1344" y="2101"/>
                    <a:pt x="1337" y="2109"/>
                  </a:cubicBezTo>
                  <a:cubicBezTo>
                    <a:pt x="1075" y="2229"/>
                    <a:pt x="664" y="2400"/>
                    <a:pt x="406" y="2400"/>
                  </a:cubicBezTo>
                  <a:cubicBezTo>
                    <a:pt x="352" y="2400"/>
                    <a:pt x="305" y="2393"/>
                    <a:pt x="268" y="2376"/>
                  </a:cubicBezTo>
                  <a:cubicBezTo>
                    <a:pt x="244" y="2352"/>
                    <a:pt x="219" y="2327"/>
                    <a:pt x="195" y="2279"/>
                  </a:cubicBezTo>
                  <a:cubicBezTo>
                    <a:pt x="195" y="2206"/>
                    <a:pt x="219" y="2109"/>
                    <a:pt x="268" y="2036"/>
                  </a:cubicBezTo>
                  <a:cubicBezTo>
                    <a:pt x="462" y="1841"/>
                    <a:pt x="705" y="1696"/>
                    <a:pt x="972" y="1647"/>
                  </a:cubicBezTo>
                  <a:cubicBezTo>
                    <a:pt x="997" y="1647"/>
                    <a:pt x="1021" y="1623"/>
                    <a:pt x="1045" y="1598"/>
                  </a:cubicBezTo>
                  <a:cubicBezTo>
                    <a:pt x="1094" y="1550"/>
                    <a:pt x="1069" y="1526"/>
                    <a:pt x="997" y="1428"/>
                  </a:cubicBezTo>
                  <a:cubicBezTo>
                    <a:pt x="389" y="724"/>
                    <a:pt x="316" y="432"/>
                    <a:pt x="365" y="311"/>
                  </a:cubicBezTo>
                  <a:cubicBezTo>
                    <a:pt x="365" y="287"/>
                    <a:pt x="389" y="214"/>
                    <a:pt x="511" y="190"/>
                  </a:cubicBezTo>
                  <a:cubicBezTo>
                    <a:pt x="554" y="179"/>
                    <a:pt x="596" y="174"/>
                    <a:pt x="636" y="174"/>
                  </a:cubicBezTo>
                  <a:cubicBezTo>
                    <a:pt x="1244" y="174"/>
                    <a:pt x="1628" y="1283"/>
                    <a:pt x="1628" y="1283"/>
                  </a:cubicBezTo>
                  <a:cubicBezTo>
                    <a:pt x="1652" y="1307"/>
                    <a:pt x="1701" y="1331"/>
                    <a:pt x="1725" y="1331"/>
                  </a:cubicBezTo>
                  <a:cubicBezTo>
                    <a:pt x="1774" y="1307"/>
                    <a:pt x="1798" y="1258"/>
                    <a:pt x="1798" y="1210"/>
                  </a:cubicBezTo>
                  <a:cubicBezTo>
                    <a:pt x="1776" y="1165"/>
                    <a:pt x="1373" y="0"/>
                    <a:pt x="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2"/>
            <p:cNvSpPr/>
            <p:nvPr/>
          </p:nvSpPr>
          <p:spPr>
            <a:xfrm>
              <a:off x="4828807" y="4113296"/>
              <a:ext cx="167625" cy="150227"/>
            </a:xfrm>
            <a:custGeom>
              <a:rect b="b" l="l" r="r" t="t"/>
              <a:pathLst>
                <a:path extrusionOk="0" h="1727" w="1927">
                  <a:moveTo>
                    <a:pt x="119" y="1"/>
                  </a:moveTo>
                  <a:cubicBezTo>
                    <a:pt x="57" y="1"/>
                    <a:pt x="1" y="74"/>
                    <a:pt x="56" y="147"/>
                  </a:cubicBezTo>
                  <a:cubicBezTo>
                    <a:pt x="347" y="463"/>
                    <a:pt x="566" y="828"/>
                    <a:pt x="712" y="1241"/>
                  </a:cubicBezTo>
                  <a:cubicBezTo>
                    <a:pt x="663" y="1386"/>
                    <a:pt x="639" y="1532"/>
                    <a:pt x="663" y="1654"/>
                  </a:cubicBezTo>
                  <a:cubicBezTo>
                    <a:pt x="663" y="1702"/>
                    <a:pt x="712" y="1726"/>
                    <a:pt x="736" y="1726"/>
                  </a:cubicBezTo>
                  <a:cubicBezTo>
                    <a:pt x="785" y="1726"/>
                    <a:pt x="809" y="1702"/>
                    <a:pt x="833" y="1678"/>
                  </a:cubicBezTo>
                  <a:cubicBezTo>
                    <a:pt x="882" y="1532"/>
                    <a:pt x="882" y="1411"/>
                    <a:pt x="858" y="1265"/>
                  </a:cubicBezTo>
                  <a:cubicBezTo>
                    <a:pt x="882" y="1241"/>
                    <a:pt x="906" y="1216"/>
                    <a:pt x="906" y="1192"/>
                  </a:cubicBezTo>
                  <a:cubicBezTo>
                    <a:pt x="1149" y="876"/>
                    <a:pt x="1489" y="706"/>
                    <a:pt x="1854" y="658"/>
                  </a:cubicBezTo>
                  <a:cubicBezTo>
                    <a:pt x="1902" y="633"/>
                    <a:pt x="1926" y="609"/>
                    <a:pt x="1926" y="560"/>
                  </a:cubicBezTo>
                  <a:cubicBezTo>
                    <a:pt x="1902" y="512"/>
                    <a:pt x="1854" y="488"/>
                    <a:pt x="1829" y="488"/>
                  </a:cubicBezTo>
                  <a:cubicBezTo>
                    <a:pt x="1441" y="536"/>
                    <a:pt x="1076" y="730"/>
                    <a:pt x="809" y="1046"/>
                  </a:cubicBezTo>
                  <a:cubicBezTo>
                    <a:pt x="663" y="658"/>
                    <a:pt x="445" y="318"/>
                    <a:pt x="177" y="26"/>
                  </a:cubicBezTo>
                  <a:cubicBezTo>
                    <a:pt x="160" y="8"/>
                    <a:pt x="13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2"/>
            <p:cNvSpPr/>
            <p:nvPr/>
          </p:nvSpPr>
          <p:spPr>
            <a:xfrm>
              <a:off x="4318023" y="4482647"/>
              <a:ext cx="515662" cy="562722"/>
            </a:xfrm>
            <a:custGeom>
              <a:rect b="b" l="l" r="r" t="t"/>
              <a:pathLst>
                <a:path extrusionOk="0" h="6469" w="5928">
                  <a:moveTo>
                    <a:pt x="5857" y="0"/>
                  </a:moveTo>
                  <a:cubicBezTo>
                    <a:pt x="5849" y="0"/>
                    <a:pt x="5840" y="2"/>
                    <a:pt x="5831" y="7"/>
                  </a:cubicBezTo>
                  <a:cubicBezTo>
                    <a:pt x="5782" y="7"/>
                    <a:pt x="5758" y="31"/>
                    <a:pt x="5758" y="80"/>
                  </a:cubicBezTo>
                  <a:cubicBezTo>
                    <a:pt x="5758" y="250"/>
                    <a:pt x="5734" y="396"/>
                    <a:pt x="5734" y="566"/>
                  </a:cubicBezTo>
                  <a:cubicBezTo>
                    <a:pt x="5709" y="590"/>
                    <a:pt x="5734" y="638"/>
                    <a:pt x="5782" y="638"/>
                  </a:cubicBezTo>
                  <a:lnTo>
                    <a:pt x="5782" y="614"/>
                  </a:lnTo>
                  <a:cubicBezTo>
                    <a:pt x="5791" y="619"/>
                    <a:pt x="5801" y="621"/>
                    <a:pt x="5810" y="621"/>
                  </a:cubicBezTo>
                  <a:cubicBezTo>
                    <a:pt x="5848" y="621"/>
                    <a:pt x="5879" y="585"/>
                    <a:pt x="5879" y="566"/>
                  </a:cubicBezTo>
                  <a:cubicBezTo>
                    <a:pt x="5904" y="396"/>
                    <a:pt x="5928" y="225"/>
                    <a:pt x="5928" y="80"/>
                  </a:cubicBezTo>
                  <a:cubicBezTo>
                    <a:pt x="5928" y="40"/>
                    <a:pt x="5896" y="0"/>
                    <a:pt x="5857" y="0"/>
                  </a:cubicBezTo>
                  <a:close/>
                  <a:moveTo>
                    <a:pt x="5682" y="972"/>
                  </a:moveTo>
                  <a:cubicBezTo>
                    <a:pt x="5644" y="972"/>
                    <a:pt x="5612" y="1007"/>
                    <a:pt x="5612" y="1027"/>
                  </a:cubicBezTo>
                  <a:cubicBezTo>
                    <a:pt x="5564" y="1197"/>
                    <a:pt x="5515" y="1343"/>
                    <a:pt x="5442" y="1489"/>
                  </a:cubicBezTo>
                  <a:cubicBezTo>
                    <a:pt x="5418" y="1513"/>
                    <a:pt x="5442" y="1562"/>
                    <a:pt x="5491" y="1586"/>
                  </a:cubicBezTo>
                  <a:lnTo>
                    <a:pt x="5515" y="1586"/>
                  </a:lnTo>
                  <a:lnTo>
                    <a:pt x="5515" y="1562"/>
                  </a:lnTo>
                  <a:cubicBezTo>
                    <a:pt x="5523" y="1570"/>
                    <a:pt x="5531" y="1572"/>
                    <a:pt x="5539" y="1572"/>
                  </a:cubicBezTo>
                  <a:cubicBezTo>
                    <a:pt x="5555" y="1572"/>
                    <a:pt x="5572" y="1562"/>
                    <a:pt x="5588" y="1562"/>
                  </a:cubicBezTo>
                  <a:cubicBezTo>
                    <a:pt x="5661" y="1392"/>
                    <a:pt x="5734" y="1246"/>
                    <a:pt x="5782" y="1076"/>
                  </a:cubicBezTo>
                  <a:cubicBezTo>
                    <a:pt x="5782" y="1027"/>
                    <a:pt x="5758" y="1003"/>
                    <a:pt x="5709" y="979"/>
                  </a:cubicBezTo>
                  <a:cubicBezTo>
                    <a:pt x="5700" y="974"/>
                    <a:pt x="5691" y="972"/>
                    <a:pt x="5682" y="972"/>
                  </a:cubicBezTo>
                  <a:close/>
                  <a:moveTo>
                    <a:pt x="4303" y="1753"/>
                  </a:moveTo>
                  <a:cubicBezTo>
                    <a:pt x="4217" y="1753"/>
                    <a:pt x="4164" y="1879"/>
                    <a:pt x="4276" y="1902"/>
                  </a:cubicBezTo>
                  <a:cubicBezTo>
                    <a:pt x="4398" y="1975"/>
                    <a:pt x="4543" y="2047"/>
                    <a:pt x="4640" y="2169"/>
                  </a:cubicBezTo>
                  <a:cubicBezTo>
                    <a:pt x="4640" y="2193"/>
                    <a:pt x="4665" y="2193"/>
                    <a:pt x="4689" y="2193"/>
                  </a:cubicBezTo>
                  <a:cubicBezTo>
                    <a:pt x="4713" y="2193"/>
                    <a:pt x="4738" y="2193"/>
                    <a:pt x="4762" y="2169"/>
                  </a:cubicBezTo>
                  <a:cubicBezTo>
                    <a:pt x="4786" y="2145"/>
                    <a:pt x="4786" y="2096"/>
                    <a:pt x="4762" y="2072"/>
                  </a:cubicBezTo>
                  <a:cubicBezTo>
                    <a:pt x="4640" y="1926"/>
                    <a:pt x="4495" y="1829"/>
                    <a:pt x="4325" y="1756"/>
                  </a:cubicBezTo>
                  <a:cubicBezTo>
                    <a:pt x="4317" y="1754"/>
                    <a:pt x="4310" y="1753"/>
                    <a:pt x="4303" y="1753"/>
                  </a:cubicBezTo>
                  <a:close/>
                  <a:moveTo>
                    <a:pt x="3790" y="1732"/>
                  </a:moveTo>
                  <a:cubicBezTo>
                    <a:pt x="3596" y="1780"/>
                    <a:pt x="3474" y="1926"/>
                    <a:pt x="3474" y="2120"/>
                  </a:cubicBezTo>
                  <a:cubicBezTo>
                    <a:pt x="3450" y="2145"/>
                    <a:pt x="3450" y="2169"/>
                    <a:pt x="3474" y="2193"/>
                  </a:cubicBezTo>
                  <a:cubicBezTo>
                    <a:pt x="3474" y="2242"/>
                    <a:pt x="3499" y="2266"/>
                    <a:pt x="3547" y="2266"/>
                  </a:cubicBezTo>
                  <a:lnTo>
                    <a:pt x="3572" y="2266"/>
                  </a:lnTo>
                  <a:cubicBezTo>
                    <a:pt x="3620" y="2242"/>
                    <a:pt x="3644" y="2193"/>
                    <a:pt x="3620" y="2169"/>
                  </a:cubicBezTo>
                  <a:lnTo>
                    <a:pt x="3620" y="2120"/>
                  </a:lnTo>
                  <a:cubicBezTo>
                    <a:pt x="3644" y="1999"/>
                    <a:pt x="3717" y="1926"/>
                    <a:pt x="3839" y="1902"/>
                  </a:cubicBezTo>
                  <a:cubicBezTo>
                    <a:pt x="3887" y="1877"/>
                    <a:pt x="3912" y="1829"/>
                    <a:pt x="3887" y="1780"/>
                  </a:cubicBezTo>
                  <a:cubicBezTo>
                    <a:pt x="3887" y="1756"/>
                    <a:pt x="3839" y="1732"/>
                    <a:pt x="3790" y="1732"/>
                  </a:cubicBezTo>
                  <a:close/>
                  <a:moveTo>
                    <a:pt x="5248" y="1835"/>
                  </a:moveTo>
                  <a:cubicBezTo>
                    <a:pt x="5230" y="1835"/>
                    <a:pt x="5211" y="1841"/>
                    <a:pt x="5199" y="1853"/>
                  </a:cubicBezTo>
                  <a:cubicBezTo>
                    <a:pt x="5078" y="1975"/>
                    <a:pt x="4981" y="2072"/>
                    <a:pt x="4835" y="2169"/>
                  </a:cubicBezTo>
                  <a:cubicBezTo>
                    <a:pt x="4786" y="2169"/>
                    <a:pt x="4786" y="2217"/>
                    <a:pt x="4811" y="2266"/>
                  </a:cubicBezTo>
                  <a:cubicBezTo>
                    <a:pt x="4811" y="2290"/>
                    <a:pt x="4859" y="2315"/>
                    <a:pt x="4883" y="2315"/>
                  </a:cubicBezTo>
                  <a:lnTo>
                    <a:pt x="4883" y="2290"/>
                  </a:lnTo>
                  <a:cubicBezTo>
                    <a:pt x="4883" y="2290"/>
                    <a:pt x="4908" y="2290"/>
                    <a:pt x="4908" y="2315"/>
                  </a:cubicBezTo>
                  <a:cubicBezTo>
                    <a:pt x="5053" y="2217"/>
                    <a:pt x="5199" y="2096"/>
                    <a:pt x="5296" y="1975"/>
                  </a:cubicBezTo>
                  <a:cubicBezTo>
                    <a:pt x="5345" y="1926"/>
                    <a:pt x="5345" y="1877"/>
                    <a:pt x="5296" y="1853"/>
                  </a:cubicBezTo>
                  <a:cubicBezTo>
                    <a:pt x="5284" y="1841"/>
                    <a:pt x="5266" y="1835"/>
                    <a:pt x="5248" y="1835"/>
                  </a:cubicBezTo>
                  <a:close/>
                  <a:moveTo>
                    <a:pt x="4416" y="2312"/>
                  </a:moveTo>
                  <a:cubicBezTo>
                    <a:pt x="4410" y="2312"/>
                    <a:pt x="4404" y="2313"/>
                    <a:pt x="4398" y="2315"/>
                  </a:cubicBezTo>
                  <a:cubicBezTo>
                    <a:pt x="4276" y="2339"/>
                    <a:pt x="4179" y="2363"/>
                    <a:pt x="4057" y="2363"/>
                  </a:cubicBezTo>
                  <a:lnTo>
                    <a:pt x="3936" y="2363"/>
                  </a:lnTo>
                  <a:cubicBezTo>
                    <a:pt x="3930" y="2362"/>
                    <a:pt x="3925" y="2361"/>
                    <a:pt x="3920" y="2361"/>
                  </a:cubicBezTo>
                  <a:cubicBezTo>
                    <a:pt x="3836" y="2361"/>
                    <a:pt x="3820" y="2533"/>
                    <a:pt x="3912" y="2533"/>
                  </a:cubicBezTo>
                  <a:lnTo>
                    <a:pt x="4057" y="2533"/>
                  </a:lnTo>
                  <a:lnTo>
                    <a:pt x="4057" y="2509"/>
                  </a:lnTo>
                  <a:cubicBezTo>
                    <a:pt x="4179" y="2509"/>
                    <a:pt x="4300" y="2509"/>
                    <a:pt x="4422" y="2485"/>
                  </a:cubicBezTo>
                  <a:cubicBezTo>
                    <a:pt x="4535" y="2462"/>
                    <a:pt x="4500" y="2312"/>
                    <a:pt x="4416" y="2312"/>
                  </a:cubicBezTo>
                  <a:close/>
                  <a:moveTo>
                    <a:pt x="4946" y="2451"/>
                  </a:moveTo>
                  <a:cubicBezTo>
                    <a:pt x="4934" y="2451"/>
                    <a:pt x="4921" y="2454"/>
                    <a:pt x="4908" y="2460"/>
                  </a:cubicBezTo>
                  <a:cubicBezTo>
                    <a:pt x="4859" y="2485"/>
                    <a:pt x="4859" y="2533"/>
                    <a:pt x="4859" y="2582"/>
                  </a:cubicBezTo>
                  <a:cubicBezTo>
                    <a:pt x="4932" y="2728"/>
                    <a:pt x="4956" y="2873"/>
                    <a:pt x="4981" y="3019"/>
                  </a:cubicBezTo>
                  <a:cubicBezTo>
                    <a:pt x="4981" y="3068"/>
                    <a:pt x="5029" y="3092"/>
                    <a:pt x="5078" y="3092"/>
                  </a:cubicBezTo>
                  <a:cubicBezTo>
                    <a:pt x="5126" y="3092"/>
                    <a:pt x="5151" y="3043"/>
                    <a:pt x="5151" y="3019"/>
                  </a:cubicBezTo>
                  <a:cubicBezTo>
                    <a:pt x="5126" y="2825"/>
                    <a:pt x="5078" y="2679"/>
                    <a:pt x="5029" y="2509"/>
                  </a:cubicBezTo>
                  <a:cubicBezTo>
                    <a:pt x="5011" y="2473"/>
                    <a:pt x="4981" y="2451"/>
                    <a:pt x="4946" y="2451"/>
                  </a:cubicBezTo>
                  <a:close/>
                  <a:moveTo>
                    <a:pt x="5078" y="3432"/>
                  </a:moveTo>
                  <a:cubicBezTo>
                    <a:pt x="5029" y="3432"/>
                    <a:pt x="5005" y="3456"/>
                    <a:pt x="4981" y="3505"/>
                  </a:cubicBezTo>
                  <a:cubicBezTo>
                    <a:pt x="4956" y="3651"/>
                    <a:pt x="4932" y="3821"/>
                    <a:pt x="4883" y="3966"/>
                  </a:cubicBezTo>
                  <a:cubicBezTo>
                    <a:pt x="4859" y="3991"/>
                    <a:pt x="4883" y="4039"/>
                    <a:pt x="4908" y="4064"/>
                  </a:cubicBezTo>
                  <a:lnTo>
                    <a:pt x="4956" y="4064"/>
                  </a:lnTo>
                  <a:cubicBezTo>
                    <a:pt x="4981" y="4064"/>
                    <a:pt x="5005" y="4039"/>
                    <a:pt x="5029" y="4015"/>
                  </a:cubicBezTo>
                  <a:cubicBezTo>
                    <a:pt x="5078" y="3869"/>
                    <a:pt x="5126" y="3699"/>
                    <a:pt x="5151" y="3529"/>
                  </a:cubicBezTo>
                  <a:cubicBezTo>
                    <a:pt x="5151" y="3481"/>
                    <a:pt x="5126" y="3432"/>
                    <a:pt x="5078" y="3432"/>
                  </a:cubicBezTo>
                  <a:close/>
                  <a:moveTo>
                    <a:pt x="4703" y="4339"/>
                  </a:moveTo>
                  <a:cubicBezTo>
                    <a:pt x="4677" y="4339"/>
                    <a:pt x="4655" y="4351"/>
                    <a:pt x="4640" y="4379"/>
                  </a:cubicBezTo>
                  <a:cubicBezTo>
                    <a:pt x="4543" y="4501"/>
                    <a:pt x="4422" y="4622"/>
                    <a:pt x="4325" y="4720"/>
                  </a:cubicBezTo>
                  <a:cubicBezTo>
                    <a:pt x="4276" y="4744"/>
                    <a:pt x="4276" y="4792"/>
                    <a:pt x="4325" y="4841"/>
                  </a:cubicBezTo>
                  <a:cubicBezTo>
                    <a:pt x="4325" y="4841"/>
                    <a:pt x="4349" y="4865"/>
                    <a:pt x="4373" y="4865"/>
                  </a:cubicBezTo>
                  <a:lnTo>
                    <a:pt x="4373" y="4841"/>
                  </a:lnTo>
                  <a:lnTo>
                    <a:pt x="4422" y="4841"/>
                  </a:lnTo>
                  <a:cubicBezTo>
                    <a:pt x="4543" y="4720"/>
                    <a:pt x="4665" y="4598"/>
                    <a:pt x="4762" y="4477"/>
                  </a:cubicBezTo>
                  <a:cubicBezTo>
                    <a:pt x="4786" y="4428"/>
                    <a:pt x="4786" y="4379"/>
                    <a:pt x="4762" y="4355"/>
                  </a:cubicBezTo>
                  <a:cubicBezTo>
                    <a:pt x="4742" y="4345"/>
                    <a:pt x="4722" y="4339"/>
                    <a:pt x="4703" y="4339"/>
                  </a:cubicBezTo>
                  <a:close/>
                  <a:moveTo>
                    <a:pt x="3975" y="4971"/>
                  </a:moveTo>
                  <a:cubicBezTo>
                    <a:pt x="3960" y="4971"/>
                    <a:pt x="3946" y="4977"/>
                    <a:pt x="3936" y="4987"/>
                  </a:cubicBezTo>
                  <a:cubicBezTo>
                    <a:pt x="3790" y="5060"/>
                    <a:pt x="3644" y="5108"/>
                    <a:pt x="3474" y="5133"/>
                  </a:cubicBezTo>
                  <a:cubicBezTo>
                    <a:pt x="3450" y="5157"/>
                    <a:pt x="3402" y="5205"/>
                    <a:pt x="3426" y="5254"/>
                  </a:cubicBezTo>
                  <a:cubicBezTo>
                    <a:pt x="3426" y="5278"/>
                    <a:pt x="3474" y="5303"/>
                    <a:pt x="3499" y="5303"/>
                  </a:cubicBezTo>
                  <a:lnTo>
                    <a:pt x="3523" y="5303"/>
                  </a:lnTo>
                  <a:cubicBezTo>
                    <a:pt x="3693" y="5254"/>
                    <a:pt x="3839" y="5205"/>
                    <a:pt x="4009" y="5133"/>
                  </a:cubicBezTo>
                  <a:cubicBezTo>
                    <a:pt x="4033" y="5108"/>
                    <a:pt x="4057" y="5060"/>
                    <a:pt x="4033" y="5011"/>
                  </a:cubicBezTo>
                  <a:cubicBezTo>
                    <a:pt x="4019" y="4983"/>
                    <a:pt x="3996" y="4971"/>
                    <a:pt x="3975" y="4971"/>
                  </a:cubicBezTo>
                  <a:close/>
                  <a:moveTo>
                    <a:pt x="1531" y="5205"/>
                  </a:moveTo>
                  <a:cubicBezTo>
                    <a:pt x="1434" y="5205"/>
                    <a:pt x="1434" y="5375"/>
                    <a:pt x="1531" y="5375"/>
                  </a:cubicBezTo>
                  <a:lnTo>
                    <a:pt x="2041" y="5375"/>
                  </a:lnTo>
                  <a:cubicBezTo>
                    <a:pt x="2065" y="5375"/>
                    <a:pt x="2114" y="5327"/>
                    <a:pt x="2114" y="5303"/>
                  </a:cubicBezTo>
                  <a:cubicBezTo>
                    <a:pt x="2114" y="5254"/>
                    <a:pt x="2090" y="5205"/>
                    <a:pt x="2041" y="5205"/>
                  </a:cubicBezTo>
                  <a:close/>
                  <a:moveTo>
                    <a:pt x="2527" y="5205"/>
                  </a:moveTo>
                  <a:cubicBezTo>
                    <a:pt x="2478" y="5205"/>
                    <a:pt x="2454" y="5254"/>
                    <a:pt x="2454" y="5278"/>
                  </a:cubicBezTo>
                  <a:cubicBezTo>
                    <a:pt x="2430" y="5327"/>
                    <a:pt x="2478" y="5375"/>
                    <a:pt x="2527" y="5375"/>
                  </a:cubicBezTo>
                  <a:lnTo>
                    <a:pt x="3013" y="5375"/>
                  </a:lnTo>
                  <a:cubicBezTo>
                    <a:pt x="3061" y="5375"/>
                    <a:pt x="3110" y="5327"/>
                    <a:pt x="3110" y="5278"/>
                  </a:cubicBezTo>
                  <a:cubicBezTo>
                    <a:pt x="3086" y="5230"/>
                    <a:pt x="3061" y="5205"/>
                    <a:pt x="3013" y="5205"/>
                  </a:cubicBezTo>
                  <a:close/>
                  <a:moveTo>
                    <a:pt x="1044" y="5270"/>
                  </a:moveTo>
                  <a:cubicBezTo>
                    <a:pt x="1037" y="5270"/>
                    <a:pt x="1029" y="5273"/>
                    <a:pt x="1021" y="5278"/>
                  </a:cubicBezTo>
                  <a:cubicBezTo>
                    <a:pt x="851" y="5327"/>
                    <a:pt x="681" y="5400"/>
                    <a:pt x="559" y="5497"/>
                  </a:cubicBezTo>
                  <a:cubicBezTo>
                    <a:pt x="511" y="5545"/>
                    <a:pt x="511" y="5594"/>
                    <a:pt x="559" y="5618"/>
                  </a:cubicBezTo>
                  <a:cubicBezTo>
                    <a:pt x="559" y="5643"/>
                    <a:pt x="584" y="5643"/>
                    <a:pt x="608" y="5667"/>
                  </a:cubicBezTo>
                  <a:cubicBezTo>
                    <a:pt x="632" y="5643"/>
                    <a:pt x="632" y="5643"/>
                    <a:pt x="657" y="5643"/>
                  </a:cubicBezTo>
                  <a:cubicBezTo>
                    <a:pt x="778" y="5545"/>
                    <a:pt x="899" y="5473"/>
                    <a:pt x="1069" y="5424"/>
                  </a:cubicBezTo>
                  <a:cubicBezTo>
                    <a:pt x="1134" y="5424"/>
                    <a:pt x="1103" y="5270"/>
                    <a:pt x="1044" y="5270"/>
                  </a:cubicBezTo>
                  <a:close/>
                  <a:moveTo>
                    <a:pt x="295" y="5864"/>
                  </a:moveTo>
                  <a:cubicBezTo>
                    <a:pt x="265" y="5864"/>
                    <a:pt x="235" y="5877"/>
                    <a:pt x="219" y="5910"/>
                  </a:cubicBezTo>
                  <a:cubicBezTo>
                    <a:pt x="122" y="6056"/>
                    <a:pt x="74" y="6201"/>
                    <a:pt x="25" y="6371"/>
                  </a:cubicBezTo>
                  <a:cubicBezTo>
                    <a:pt x="1" y="6420"/>
                    <a:pt x="25" y="6469"/>
                    <a:pt x="74" y="6469"/>
                  </a:cubicBezTo>
                  <a:lnTo>
                    <a:pt x="98" y="6469"/>
                  </a:lnTo>
                  <a:cubicBezTo>
                    <a:pt x="122" y="6469"/>
                    <a:pt x="146" y="6444"/>
                    <a:pt x="171" y="6420"/>
                  </a:cubicBezTo>
                  <a:cubicBezTo>
                    <a:pt x="219" y="6274"/>
                    <a:pt x="292" y="6129"/>
                    <a:pt x="365" y="5983"/>
                  </a:cubicBezTo>
                  <a:cubicBezTo>
                    <a:pt x="414" y="5918"/>
                    <a:pt x="354" y="5864"/>
                    <a:pt x="295" y="58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8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9" name="Google Shape;1499;p33"/>
          <p:cNvGrpSpPr/>
          <p:nvPr/>
        </p:nvGrpSpPr>
        <p:grpSpPr>
          <a:xfrm flipH="1">
            <a:off x="7532356" y="3641559"/>
            <a:ext cx="884679" cy="1501939"/>
            <a:chOff x="-1056319" y="1385262"/>
            <a:chExt cx="212940" cy="361495"/>
          </a:xfrm>
        </p:grpSpPr>
        <p:sp>
          <p:nvSpPr>
            <p:cNvPr id="1500" name="Google Shape;1500;p33"/>
            <p:cNvSpPr/>
            <p:nvPr/>
          </p:nvSpPr>
          <p:spPr>
            <a:xfrm>
              <a:off x="-933315" y="1467563"/>
              <a:ext cx="27460" cy="279194"/>
            </a:xfrm>
            <a:custGeom>
              <a:rect b="b" l="l" r="r" t="t"/>
              <a:pathLst>
                <a:path extrusionOk="0" h="7168" w="705">
                  <a:moveTo>
                    <a:pt x="680" y="1"/>
                  </a:moveTo>
                  <a:cubicBezTo>
                    <a:pt x="656" y="1"/>
                    <a:pt x="632" y="25"/>
                    <a:pt x="632" y="50"/>
                  </a:cubicBezTo>
                  <a:cubicBezTo>
                    <a:pt x="608" y="292"/>
                    <a:pt x="0" y="6123"/>
                    <a:pt x="170" y="7119"/>
                  </a:cubicBezTo>
                  <a:cubicBezTo>
                    <a:pt x="170" y="7143"/>
                    <a:pt x="170" y="7167"/>
                    <a:pt x="195" y="7167"/>
                  </a:cubicBezTo>
                  <a:lnTo>
                    <a:pt x="219" y="7167"/>
                  </a:lnTo>
                  <a:cubicBezTo>
                    <a:pt x="243" y="7143"/>
                    <a:pt x="243" y="7119"/>
                    <a:pt x="243" y="7094"/>
                  </a:cubicBezTo>
                  <a:cubicBezTo>
                    <a:pt x="97" y="6123"/>
                    <a:pt x="705" y="122"/>
                    <a:pt x="705" y="74"/>
                  </a:cubicBezTo>
                  <a:cubicBezTo>
                    <a:pt x="705" y="25"/>
                    <a:pt x="705" y="25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3"/>
            <p:cNvSpPr/>
            <p:nvPr/>
          </p:nvSpPr>
          <p:spPr>
            <a:xfrm>
              <a:off x="-968331" y="1385262"/>
              <a:ext cx="124952" cy="123978"/>
            </a:xfrm>
            <a:custGeom>
              <a:rect b="b" l="l" r="r" t="t"/>
              <a:pathLst>
                <a:path extrusionOk="0" h="3183" w="3208">
                  <a:moveTo>
                    <a:pt x="1555" y="98"/>
                  </a:moveTo>
                  <a:cubicBezTo>
                    <a:pt x="1871" y="171"/>
                    <a:pt x="1871" y="705"/>
                    <a:pt x="1871" y="705"/>
                  </a:cubicBezTo>
                  <a:cubicBezTo>
                    <a:pt x="1871" y="729"/>
                    <a:pt x="1895" y="754"/>
                    <a:pt x="1920" y="754"/>
                  </a:cubicBezTo>
                  <a:cubicBezTo>
                    <a:pt x="1944" y="754"/>
                    <a:pt x="1968" y="754"/>
                    <a:pt x="1968" y="729"/>
                  </a:cubicBezTo>
                  <a:cubicBezTo>
                    <a:pt x="2065" y="535"/>
                    <a:pt x="2260" y="243"/>
                    <a:pt x="2381" y="243"/>
                  </a:cubicBezTo>
                  <a:cubicBezTo>
                    <a:pt x="2405" y="243"/>
                    <a:pt x="2430" y="243"/>
                    <a:pt x="2430" y="268"/>
                  </a:cubicBezTo>
                  <a:cubicBezTo>
                    <a:pt x="2600" y="389"/>
                    <a:pt x="2478" y="802"/>
                    <a:pt x="2405" y="948"/>
                  </a:cubicBezTo>
                  <a:cubicBezTo>
                    <a:pt x="2386" y="988"/>
                    <a:pt x="2414" y="1027"/>
                    <a:pt x="2452" y="1027"/>
                  </a:cubicBezTo>
                  <a:cubicBezTo>
                    <a:pt x="2460" y="1027"/>
                    <a:pt x="2469" y="1025"/>
                    <a:pt x="2478" y="1021"/>
                  </a:cubicBezTo>
                  <a:cubicBezTo>
                    <a:pt x="2600" y="972"/>
                    <a:pt x="2745" y="924"/>
                    <a:pt x="2891" y="924"/>
                  </a:cubicBezTo>
                  <a:cubicBezTo>
                    <a:pt x="2940" y="924"/>
                    <a:pt x="3013" y="924"/>
                    <a:pt x="3061" y="972"/>
                  </a:cubicBezTo>
                  <a:cubicBezTo>
                    <a:pt x="3061" y="972"/>
                    <a:pt x="3061" y="996"/>
                    <a:pt x="3061" y="996"/>
                  </a:cubicBezTo>
                  <a:cubicBezTo>
                    <a:pt x="3037" y="1142"/>
                    <a:pt x="2745" y="1409"/>
                    <a:pt x="2551" y="1580"/>
                  </a:cubicBezTo>
                  <a:cubicBezTo>
                    <a:pt x="2527" y="1580"/>
                    <a:pt x="2527" y="1604"/>
                    <a:pt x="2527" y="1628"/>
                  </a:cubicBezTo>
                  <a:cubicBezTo>
                    <a:pt x="2551" y="1628"/>
                    <a:pt x="2551" y="1652"/>
                    <a:pt x="2575" y="1652"/>
                  </a:cubicBezTo>
                  <a:cubicBezTo>
                    <a:pt x="2721" y="1652"/>
                    <a:pt x="3134" y="1725"/>
                    <a:pt x="3134" y="1920"/>
                  </a:cubicBezTo>
                  <a:cubicBezTo>
                    <a:pt x="3134" y="2114"/>
                    <a:pt x="2624" y="2163"/>
                    <a:pt x="2430" y="2163"/>
                  </a:cubicBezTo>
                  <a:cubicBezTo>
                    <a:pt x="2430" y="2163"/>
                    <a:pt x="2405" y="2163"/>
                    <a:pt x="2405" y="2187"/>
                  </a:cubicBezTo>
                  <a:cubicBezTo>
                    <a:pt x="2381" y="2211"/>
                    <a:pt x="2381" y="2211"/>
                    <a:pt x="2405" y="2235"/>
                  </a:cubicBezTo>
                  <a:cubicBezTo>
                    <a:pt x="2405" y="2235"/>
                    <a:pt x="2697" y="2551"/>
                    <a:pt x="2527" y="2794"/>
                  </a:cubicBezTo>
                  <a:cubicBezTo>
                    <a:pt x="2503" y="2818"/>
                    <a:pt x="2454" y="2843"/>
                    <a:pt x="2430" y="2843"/>
                  </a:cubicBezTo>
                  <a:cubicBezTo>
                    <a:pt x="2260" y="2843"/>
                    <a:pt x="1992" y="2503"/>
                    <a:pt x="1895" y="2381"/>
                  </a:cubicBezTo>
                  <a:cubicBezTo>
                    <a:pt x="1883" y="2369"/>
                    <a:pt x="1871" y="2363"/>
                    <a:pt x="1862" y="2363"/>
                  </a:cubicBezTo>
                  <a:cubicBezTo>
                    <a:pt x="1853" y="2363"/>
                    <a:pt x="1847" y="2369"/>
                    <a:pt x="1847" y="2381"/>
                  </a:cubicBezTo>
                  <a:cubicBezTo>
                    <a:pt x="1822" y="2381"/>
                    <a:pt x="1798" y="2405"/>
                    <a:pt x="1798" y="2430"/>
                  </a:cubicBezTo>
                  <a:cubicBezTo>
                    <a:pt x="1798" y="2430"/>
                    <a:pt x="1871" y="2964"/>
                    <a:pt x="1579" y="3086"/>
                  </a:cubicBezTo>
                  <a:lnTo>
                    <a:pt x="1507" y="3086"/>
                  </a:lnTo>
                  <a:cubicBezTo>
                    <a:pt x="1312" y="3086"/>
                    <a:pt x="1215" y="2624"/>
                    <a:pt x="1215" y="2454"/>
                  </a:cubicBezTo>
                  <a:cubicBezTo>
                    <a:pt x="1215" y="2430"/>
                    <a:pt x="1191" y="2430"/>
                    <a:pt x="1166" y="2430"/>
                  </a:cubicBezTo>
                  <a:cubicBezTo>
                    <a:pt x="1166" y="2430"/>
                    <a:pt x="1166" y="2454"/>
                    <a:pt x="1166" y="2454"/>
                  </a:cubicBezTo>
                  <a:cubicBezTo>
                    <a:pt x="1045" y="2551"/>
                    <a:pt x="899" y="2624"/>
                    <a:pt x="754" y="2624"/>
                  </a:cubicBezTo>
                  <a:cubicBezTo>
                    <a:pt x="656" y="2624"/>
                    <a:pt x="583" y="2600"/>
                    <a:pt x="511" y="2575"/>
                  </a:cubicBezTo>
                  <a:cubicBezTo>
                    <a:pt x="462" y="2551"/>
                    <a:pt x="413" y="2503"/>
                    <a:pt x="413" y="2454"/>
                  </a:cubicBezTo>
                  <a:cubicBezTo>
                    <a:pt x="389" y="2235"/>
                    <a:pt x="729" y="1871"/>
                    <a:pt x="875" y="1725"/>
                  </a:cubicBezTo>
                  <a:cubicBezTo>
                    <a:pt x="875" y="1701"/>
                    <a:pt x="875" y="1701"/>
                    <a:pt x="875" y="1677"/>
                  </a:cubicBezTo>
                  <a:cubicBezTo>
                    <a:pt x="851" y="1652"/>
                    <a:pt x="826" y="1652"/>
                    <a:pt x="826" y="1652"/>
                  </a:cubicBezTo>
                  <a:lnTo>
                    <a:pt x="705" y="1652"/>
                  </a:lnTo>
                  <a:cubicBezTo>
                    <a:pt x="535" y="1652"/>
                    <a:pt x="195" y="1628"/>
                    <a:pt x="146" y="1409"/>
                  </a:cubicBezTo>
                  <a:cubicBezTo>
                    <a:pt x="122" y="1385"/>
                    <a:pt x="122" y="1361"/>
                    <a:pt x="146" y="1337"/>
                  </a:cubicBezTo>
                  <a:cubicBezTo>
                    <a:pt x="219" y="1215"/>
                    <a:pt x="559" y="1191"/>
                    <a:pt x="826" y="1191"/>
                  </a:cubicBezTo>
                  <a:lnTo>
                    <a:pt x="851" y="1191"/>
                  </a:lnTo>
                  <a:cubicBezTo>
                    <a:pt x="899" y="1167"/>
                    <a:pt x="924" y="1118"/>
                    <a:pt x="875" y="1094"/>
                  </a:cubicBezTo>
                  <a:cubicBezTo>
                    <a:pt x="778" y="1021"/>
                    <a:pt x="511" y="778"/>
                    <a:pt x="511" y="608"/>
                  </a:cubicBezTo>
                  <a:cubicBezTo>
                    <a:pt x="511" y="559"/>
                    <a:pt x="511" y="535"/>
                    <a:pt x="535" y="511"/>
                  </a:cubicBezTo>
                  <a:cubicBezTo>
                    <a:pt x="583" y="486"/>
                    <a:pt x="608" y="462"/>
                    <a:pt x="656" y="462"/>
                  </a:cubicBezTo>
                  <a:cubicBezTo>
                    <a:pt x="899" y="511"/>
                    <a:pt x="1118" y="632"/>
                    <a:pt x="1312" y="778"/>
                  </a:cubicBezTo>
                  <a:lnTo>
                    <a:pt x="1361" y="778"/>
                  </a:lnTo>
                  <a:cubicBezTo>
                    <a:pt x="1385" y="754"/>
                    <a:pt x="1385" y="754"/>
                    <a:pt x="1385" y="729"/>
                  </a:cubicBezTo>
                  <a:cubicBezTo>
                    <a:pt x="1361" y="608"/>
                    <a:pt x="1337" y="268"/>
                    <a:pt x="1434" y="146"/>
                  </a:cubicBezTo>
                  <a:cubicBezTo>
                    <a:pt x="1458" y="98"/>
                    <a:pt x="1507" y="98"/>
                    <a:pt x="1555" y="98"/>
                  </a:cubicBezTo>
                  <a:close/>
                  <a:moveTo>
                    <a:pt x="1531" y="1"/>
                  </a:moveTo>
                  <a:cubicBezTo>
                    <a:pt x="1458" y="1"/>
                    <a:pt x="1385" y="25"/>
                    <a:pt x="1337" y="73"/>
                  </a:cubicBezTo>
                  <a:cubicBezTo>
                    <a:pt x="1239" y="243"/>
                    <a:pt x="1215" y="438"/>
                    <a:pt x="1239" y="632"/>
                  </a:cubicBezTo>
                  <a:cubicBezTo>
                    <a:pt x="1069" y="486"/>
                    <a:pt x="875" y="389"/>
                    <a:pt x="632" y="365"/>
                  </a:cubicBezTo>
                  <a:cubicBezTo>
                    <a:pt x="583" y="365"/>
                    <a:pt x="511" y="389"/>
                    <a:pt x="462" y="413"/>
                  </a:cubicBezTo>
                  <a:cubicBezTo>
                    <a:pt x="413" y="462"/>
                    <a:pt x="389" y="535"/>
                    <a:pt x="389" y="584"/>
                  </a:cubicBezTo>
                  <a:cubicBezTo>
                    <a:pt x="438" y="778"/>
                    <a:pt x="559" y="948"/>
                    <a:pt x="705" y="1069"/>
                  </a:cubicBezTo>
                  <a:cubicBezTo>
                    <a:pt x="511" y="1069"/>
                    <a:pt x="171" y="1118"/>
                    <a:pt x="49" y="1264"/>
                  </a:cubicBezTo>
                  <a:cubicBezTo>
                    <a:pt x="0" y="1312"/>
                    <a:pt x="0" y="1361"/>
                    <a:pt x="0" y="1434"/>
                  </a:cubicBezTo>
                  <a:cubicBezTo>
                    <a:pt x="73" y="1701"/>
                    <a:pt x="462" y="1725"/>
                    <a:pt x="681" y="1725"/>
                  </a:cubicBezTo>
                  <a:cubicBezTo>
                    <a:pt x="511" y="1895"/>
                    <a:pt x="243" y="2211"/>
                    <a:pt x="268" y="2454"/>
                  </a:cubicBezTo>
                  <a:cubicBezTo>
                    <a:pt x="292" y="2527"/>
                    <a:pt x="341" y="2600"/>
                    <a:pt x="413" y="2624"/>
                  </a:cubicBezTo>
                  <a:cubicBezTo>
                    <a:pt x="511" y="2673"/>
                    <a:pt x="608" y="2697"/>
                    <a:pt x="705" y="2697"/>
                  </a:cubicBezTo>
                  <a:cubicBezTo>
                    <a:pt x="851" y="2697"/>
                    <a:pt x="996" y="2648"/>
                    <a:pt x="1118" y="2551"/>
                  </a:cubicBezTo>
                  <a:cubicBezTo>
                    <a:pt x="1166" y="2746"/>
                    <a:pt x="1264" y="3183"/>
                    <a:pt x="1507" y="3183"/>
                  </a:cubicBezTo>
                  <a:cubicBezTo>
                    <a:pt x="1531" y="3183"/>
                    <a:pt x="1579" y="3183"/>
                    <a:pt x="1604" y="3159"/>
                  </a:cubicBezTo>
                  <a:cubicBezTo>
                    <a:pt x="1822" y="3037"/>
                    <a:pt x="1944" y="2794"/>
                    <a:pt x="1895" y="2551"/>
                  </a:cubicBezTo>
                  <a:lnTo>
                    <a:pt x="1895" y="2551"/>
                  </a:lnTo>
                  <a:cubicBezTo>
                    <a:pt x="2041" y="2721"/>
                    <a:pt x="2260" y="2940"/>
                    <a:pt x="2430" y="2940"/>
                  </a:cubicBezTo>
                  <a:cubicBezTo>
                    <a:pt x="2503" y="2940"/>
                    <a:pt x="2551" y="2916"/>
                    <a:pt x="2600" y="2867"/>
                  </a:cubicBezTo>
                  <a:cubicBezTo>
                    <a:pt x="2697" y="2648"/>
                    <a:pt x="2673" y="2405"/>
                    <a:pt x="2527" y="2260"/>
                  </a:cubicBezTo>
                  <a:cubicBezTo>
                    <a:pt x="2745" y="2235"/>
                    <a:pt x="3207" y="2163"/>
                    <a:pt x="3207" y="1920"/>
                  </a:cubicBezTo>
                  <a:cubicBezTo>
                    <a:pt x="3207" y="1677"/>
                    <a:pt x="2867" y="1604"/>
                    <a:pt x="2673" y="1580"/>
                  </a:cubicBezTo>
                  <a:cubicBezTo>
                    <a:pt x="2818" y="1434"/>
                    <a:pt x="3134" y="1191"/>
                    <a:pt x="3134" y="1021"/>
                  </a:cubicBezTo>
                  <a:cubicBezTo>
                    <a:pt x="3134" y="972"/>
                    <a:pt x="3110" y="948"/>
                    <a:pt x="3086" y="899"/>
                  </a:cubicBezTo>
                  <a:cubicBezTo>
                    <a:pt x="3037" y="851"/>
                    <a:pt x="2940" y="826"/>
                    <a:pt x="2867" y="826"/>
                  </a:cubicBezTo>
                  <a:cubicBezTo>
                    <a:pt x="2745" y="826"/>
                    <a:pt x="2624" y="851"/>
                    <a:pt x="2503" y="899"/>
                  </a:cubicBezTo>
                  <a:cubicBezTo>
                    <a:pt x="2551" y="729"/>
                    <a:pt x="2648" y="341"/>
                    <a:pt x="2478" y="195"/>
                  </a:cubicBezTo>
                  <a:cubicBezTo>
                    <a:pt x="2430" y="171"/>
                    <a:pt x="2405" y="146"/>
                    <a:pt x="2357" y="146"/>
                  </a:cubicBezTo>
                  <a:cubicBezTo>
                    <a:pt x="2187" y="146"/>
                    <a:pt x="2017" y="389"/>
                    <a:pt x="1920" y="559"/>
                  </a:cubicBezTo>
                  <a:cubicBezTo>
                    <a:pt x="1895" y="365"/>
                    <a:pt x="1798" y="73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3"/>
            <p:cNvSpPr/>
            <p:nvPr/>
          </p:nvSpPr>
          <p:spPr>
            <a:xfrm>
              <a:off x="-990104" y="1535297"/>
              <a:ext cx="60606" cy="203864"/>
            </a:xfrm>
            <a:custGeom>
              <a:rect b="b" l="l" r="r" t="t"/>
              <a:pathLst>
                <a:path extrusionOk="0" h="5234" w="1556">
                  <a:moveTo>
                    <a:pt x="70" y="1"/>
                  </a:moveTo>
                  <a:cubicBezTo>
                    <a:pt x="64" y="1"/>
                    <a:pt x="56" y="4"/>
                    <a:pt x="49" y="11"/>
                  </a:cubicBezTo>
                  <a:cubicBezTo>
                    <a:pt x="25" y="11"/>
                    <a:pt x="1" y="35"/>
                    <a:pt x="25" y="60"/>
                  </a:cubicBezTo>
                  <a:cubicBezTo>
                    <a:pt x="49" y="108"/>
                    <a:pt x="1458" y="3290"/>
                    <a:pt x="948" y="5185"/>
                  </a:cubicBezTo>
                  <a:cubicBezTo>
                    <a:pt x="948" y="5210"/>
                    <a:pt x="948" y="5234"/>
                    <a:pt x="972" y="5234"/>
                  </a:cubicBezTo>
                  <a:cubicBezTo>
                    <a:pt x="1021" y="5234"/>
                    <a:pt x="1045" y="5234"/>
                    <a:pt x="1045" y="5185"/>
                  </a:cubicBezTo>
                  <a:cubicBezTo>
                    <a:pt x="1555" y="3290"/>
                    <a:pt x="122" y="60"/>
                    <a:pt x="98" y="35"/>
                  </a:cubicBezTo>
                  <a:cubicBezTo>
                    <a:pt x="98" y="18"/>
                    <a:pt x="8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3"/>
            <p:cNvSpPr/>
            <p:nvPr/>
          </p:nvSpPr>
          <p:spPr>
            <a:xfrm>
              <a:off x="-1056319" y="1471965"/>
              <a:ext cx="125886" cy="123394"/>
            </a:xfrm>
            <a:custGeom>
              <a:rect b="b" l="l" r="r" t="t"/>
              <a:pathLst>
                <a:path extrusionOk="0" h="3168" w="3232">
                  <a:moveTo>
                    <a:pt x="1513" y="97"/>
                  </a:moveTo>
                  <a:cubicBezTo>
                    <a:pt x="1527" y="97"/>
                    <a:pt x="1541" y="99"/>
                    <a:pt x="1555" y="107"/>
                  </a:cubicBezTo>
                  <a:cubicBezTo>
                    <a:pt x="1871" y="155"/>
                    <a:pt x="1895" y="714"/>
                    <a:pt x="1895" y="714"/>
                  </a:cubicBezTo>
                  <a:cubicBezTo>
                    <a:pt x="1895" y="738"/>
                    <a:pt x="1895" y="738"/>
                    <a:pt x="1919" y="738"/>
                  </a:cubicBezTo>
                  <a:cubicBezTo>
                    <a:pt x="1926" y="745"/>
                    <a:pt x="1934" y="748"/>
                    <a:pt x="1940" y="748"/>
                  </a:cubicBezTo>
                  <a:cubicBezTo>
                    <a:pt x="1956" y="748"/>
                    <a:pt x="1968" y="731"/>
                    <a:pt x="1968" y="714"/>
                  </a:cubicBezTo>
                  <a:cubicBezTo>
                    <a:pt x="2065" y="544"/>
                    <a:pt x="2259" y="228"/>
                    <a:pt x="2381" y="228"/>
                  </a:cubicBezTo>
                  <a:cubicBezTo>
                    <a:pt x="2405" y="228"/>
                    <a:pt x="2430" y="252"/>
                    <a:pt x="2454" y="252"/>
                  </a:cubicBezTo>
                  <a:cubicBezTo>
                    <a:pt x="2600" y="398"/>
                    <a:pt x="2478" y="811"/>
                    <a:pt x="2430" y="957"/>
                  </a:cubicBezTo>
                  <a:cubicBezTo>
                    <a:pt x="2405" y="957"/>
                    <a:pt x="2405" y="981"/>
                    <a:pt x="2430" y="1005"/>
                  </a:cubicBezTo>
                  <a:lnTo>
                    <a:pt x="2478" y="1005"/>
                  </a:lnTo>
                  <a:cubicBezTo>
                    <a:pt x="2600" y="933"/>
                    <a:pt x="2745" y="908"/>
                    <a:pt x="2891" y="908"/>
                  </a:cubicBezTo>
                  <a:cubicBezTo>
                    <a:pt x="2940" y="908"/>
                    <a:pt x="3013" y="908"/>
                    <a:pt x="3061" y="957"/>
                  </a:cubicBezTo>
                  <a:cubicBezTo>
                    <a:pt x="3061" y="957"/>
                    <a:pt x="3061" y="981"/>
                    <a:pt x="3061" y="981"/>
                  </a:cubicBezTo>
                  <a:cubicBezTo>
                    <a:pt x="3037" y="1127"/>
                    <a:pt x="2745" y="1394"/>
                    <a:pt x="2551" y="1540"/>
                  </a:cubicBezTo>
                  <a:cubicBezTo>
                    <a:pt x="2551" y="1564"/>
                    <a:pt x="2527" y="1588"/>
                    <a:pt x="2527" y="1588"/>
                  </a:cubicBezTo>
                  <a:cubicBezTo>
                    <a:pt x="2551" y="1613"/>
                    <a:pt x="2551" y="1637"/>
                    <a:pt x="2575" y="1637"/>
                  </a:cubicBezTo>
                  <a:cubicBezTo>
                    <a:pt x="2575" y="1637"/>
                    <a:pt x="3134" y="1710"/>
                    <a:pt x="3134" y="1904"/>
                  </a:cubicBezTo>
                  <a:cubicBezTo>
                    <a:pt x="3134" y="2099"/>
                    <a:pt x="2624" y="2147"/>
                    <a:pt x="2454" y="2147"/>
                  </a:cubicBezTo>
                  <a:cubicBezTo>
                    <a:pt x="2430" y="2147"/>
                    <a:pt x="2405" y="2147"/>
                    <a:pt x="2405" y="2171"/>
                  </a:cubicBezTo>
                  <a:cubicBezTo>
                    <a:pt x="2381" y="2171"/>
                    <a:pt x="2381" y="2196"/>
                    <a:pt x="2405" y="2220"/>
                  </a:cubicBezTo>
                  <a:cubicBezTo>
                    <a:pt x="2405" y="2220"/>
                    <a:pt x="2697" y="2536"/>
                    <a:pt x="2527" y="2779"/>
                  </a:cubicBezTo>
                  <a:cubicBezTo>
                    <a:pt x="2502" y="2803"/>
                    <a:pt x="2478" y="2827"/>
                    <a:pt x="2430" y="2827"/>
                  </a:cubicBezTo>
                  <a:cubicBezTo>
                    <a:pt x="2259" y="2827"/>
                    <a:pt x="1992" y="2487"/>
                    <a:pt x="1895" y="2341"/>
                  </a:cubicBezTo>
                  <a:cubicBezTo>
                    <a:pt x="1895" y="2341"/>
                    <a:pt x="1884" y="2331"/>
                    <a:pt x="1870" y="2331"/>
                  </a:cubicBezTo>
                  <a:cubicBezTo>
                    <a:pt x="1863" y="2331"/>
                    <a:pt x="1855" y="2333"/>
                    <a:pt x="1846" y="2341"/>
                  </a:cubicBezTo>
                  <a:cubicBezTo>
                    <a:pt x="1822" y="2341"/>
                    <a:pt x="1822" y="2366"/>
                    <a:pt x="1822" y="2390"/>
                  </a:cubicBezTo>
                  <a:cubicBezTo>
                    <a:pt x="1822" y="2390"/>
                    <a:pt x="1895" y="2924"/>
                    <a:pt x="1579" y="3046"/>
                  </a:cubicBezTo>
                  <a:lnTo>
                    <a:pt x="1531" y="3046"/>
                  </a:lnTo>
                  <a:cubicBezTo>
                    <a:pt x="1336" y="3046"/>
                    <a:pt x="1239" y="2609"/>
                    <a:pt x="1215" y="2439"/>
                  </a:cubicBezTo>
                  <a:cubicBezTo>
                    <a:pt x="1215" y="2414"/>
                    <a:pt x="1191" y="2414"/>
                    <a:pt x="1191" y="2414"/>
                  </a:cubicBezTo>
                  <a:lnTo>
                    <a:pt x="1142" y="2414"/>
                  </a:lnTo>
                  <a:cubicBezTo>
                    <a:pt x="1021" y="2512"/>
                    <a:pt x="875" y="2584"/>
                    <a:pt x="705" y="2584"/>
                  </a:cubicBezTo>
                  <a:cubicBezTo>
                    <a:pt x="632" y="2584"/>
                    <a:pt x="535" y="2560"/>
                    <a:pt x="462" y="2536"/>
                  </a:cubicBezTo>
                  <a:cubicBezTo>
                    <a:pt x="413" y="2512"/>
                    <a:pt x="389" y="2463"/>
                    <a:pt x="365" y="2414"/>
                  </a:cubicBezTo>
                  <a:cubicBezTo>
                    <a:pt x="340" y="2220"/>
                    <a:pt x="705" y="1831"/>
                    <a:pt x="826" y="1686"/>
                  </a:cubicBezTo>
                  <a:cubicBezTo>
                    <a:pt x="851" y="1661"/>
                    <a:pt x="826" y="1613"/>
                    <a:pt x="802" y="1613"/>
                  </a:cubicBezTo>
                  <a:lnTo>
                    <a:pt x="656" y="1613"/>
                  </a:lnTo>
                  <a:cubicBezTo>
                    <a:pt x="510" y="1613"/>
                    <a:pt x="170" y="1588"/>
                    <a:pt x="122" y="1394"/>
                  </a:cubicBezTo>
                  <a:cubicBezTo>
                    <a:pt x="122" y="1370"/>
                    <a:pt x="122" y="1345"/>
                    <a:pt x="146" y="1321"/>
                  </a:cubicBezTo>
                  <a:cubicBezTo>
                    <a:pt x="219" y="1200"/>
                    <a:pt x="559" y="1175"/>
                    <a:pt x="826" y="1175"/>
                  </a:cubicBezTo>
                  <a:lnTo>
                    <a:pt x="875" y="1175"/>
                  </a:lnTo>
                  <a:cubicBezTo>
                    <a:pt x="875" y="1175"/>
                    <a:pt x="899" y="1151"/>
                    <a:pt x="923" y="1151"/>
                  </a:cubicBezTo>
                  <a:cubicBezTo>
                    <a:pt x="923" y="1127"/>
                    <a:pt x="899" y="1103"/>
                    <a:pt x="899" y="1078"/>
                  </a:cubicBezTo>
                  <a:cubicBezTo>
                    <a:pt x="802" y="1005"/>
                    <a:pt x="510" y="762"/>
                    <a:pt x="510" y="592"/>
                  </a:cubicBezTo>
                  <a:cubicBezTo>
                    <a:pt x="510" y="568"/>
                    <a:pt x="535" y="520"/>
                    <a:pt x="559" y="495"/>
                  </a:cubicBezTo>
                  <a:cubicBezTo>
                    <a:pt x="583" y="471"/>
                    <a:pt x="632" y="471"/>
                    <a:pt x="680" y="471"/>
                  </a:cubicBezTo>
                  <a:cubicBezTo>
                    <a:pt x="899" y="520"/>
                    <a:pt x="1142" y="617"/>
                    <a:pt x="1312" y="762"/>
                  </a:cubicBezTo>
                  <a:cubicBezTo>
                    <a:pt x="1324" y="775"/>
                    <a:pt x="1336" y="781"/>
                    <a:pt x="1345" y="781"/>
                  </a:cubicBezTo>
                  <a:cubicBezTo>
                    <a:pt x="1355" y="781"/>
                    <a:pt x="1361" y="775"/>
                    <a:pt x="1361" y="762"/>
                  </a:cubicBezTo>
                  <a:cubicBezTo>
                    <a:pt x="1385" y="762"/>
                    <a:pt x="1409" y="738"/>
                    <a:pt x="1385" y="714"/>
                  </a:cubicBezTo>
                  <a:cubicBezTo>
                    <a:pt x="1361" y="592"/>
                    <a:pt x="1336" y="252"/>
                    <a:pt x="1434" y="131"/>
                  </a:cubicBezTo>
                  <a:cubicBezTo>
                    <a:pt x="1451" y="114"/>
                    <a:pt x="1480" y="97"/>
                    <a:pt x="1513" y="97"/>
                  </a:cubicBezTo>
                  <a:close/>
                  <a:moveTo>
                    <a:pt x="1497" y="0"/>
                  </a:moveTo>
                  <a:cubicBezTo>
                    <a:pt x="1437" y="0"/>
                    <a:pt x="1373" y="28"/>
                    <a:pt x="1336" y="82"/>
                  </a:cubicBezTo>
                  <a:cubicBezTo>
                    <a:pt x="1263" y="252"/>
                    <a:pt x="1215" y="447"/>
                    <a:pt x="1263" y="617"/>
                  </a:cubicBezTo>
                  <a:cubicBezTo>
                    <a:pt x="1093" y="471"/>
                    <a:pt x="875" y="398"/>
                    <a:pt x="656" y="349"/>
                  </a:cubicBezTo>
                  <a:cubicBezTo>
                    <a:pt x="583" y="349"/>
                    <a:pt x="535" y="374"/>
                    <a:pt x="462" y="422"/>
                  </a:cubicBezTo>
                  <a:cubicBezTo>
                    <a:pt x="413" y="447"/>
                    <a:pt x="389" y="520"/>
                    <a:pt x="389" y="568"/>
                  </a:cubicBezTo>
                  <a:cubicBezTo>
                    <a:pt x="413" y="762"/>
                    <a:pt x="608" y="957"/>
                    <a:pt x="729" y="1054"/>
                  </a:cubicBezTo>
                  <a:cubicBezTo>
                    <a:pt x="510" y="1078"/>
                    <a:pt x="170" y="1103"/>
                    <a:pt x="49" y="1248"/>
                  </a:cubicBezTo>
                  <a:cubicBezTo>
                    <a:pt x="25" y="1297"/>
                    <a:pt x="0" y="1370"/>
                    <a:pt x="25" y="1418"/>
                  </a:cubicBezTo>
                  <a:cubicBezTo>
                    <a:pt x="73" y="1686"/>
                    <a:pt x="462" y="1710"/>
                    <a:pt x="680" y="1710"/>
                  </a:cubicBezTo>
                  <a:cubicBezTo>
                    <a:pt x="535" y="1880"/>
                    <a:pt x="243" y="2220"/>
                    <a:pt x="292" y="2439"/>
                  </a:cubicBezTo>
                  <a:cubicBezTo>
                    <a:pt x="292" y="2536"/>
                    <a:pt x="340" y="2584"/>
                    <a:pt x="438" y="2633"/>
                  </a:cubicBezTo>
                  <a:cubicBezTo>
                    <a:pt x="510" y="2682"/>
                    <a:pt x="608" y="2706"/>
                    <a:pt x="705" y="2706"/>
                  </a:cubicBezTo>
                  <a:cubicBezTo>
                    <a:pt x="875" y="2682"/>
                    <a:pt x="1021" y="2633"/>
                    <a:pt x="1142" y="2560"/>
                  </a:cubicBezTo>
                  <a:cubicBezTo>
                    <a:pt x="1166" y="2730"/>
                    <a:pt x="1263" y="3167"/>
                    <a:pt x="1531" y="3167"/>
                  </a:cubicBezTo>
                  <a:lnTo>
                    <a:pt x="1628" y="3167"/>
                  </a:lnTo>
                  <a:cubicBezTo>
                    <a:pt x="1822" y="3046"/>
                    <a:pt x="1944" y="2803"/>
                    <a:pt x="1919" y="2560"/>
                  </a:cubicBezTo>
                  <a:lnTo>
                    <a:pt x="1919" y="2560"/>
                  </a:lnTo>
                  <a:cubicBezTo>
                    <a:pt x="2041" y="2706"/>
                    <a:pt x="2259" y="2949"/>
                    <a:pt x="2454" y="2949"/>
                  </a:cubicBezTo>
                  <a:cubicBezTo>
                    <a:pt x="2502" y="2949"/>
                    <a:pt x="2575" y="2900"/>
                    <a:pt x="2600" y="2852"/>
                  </a:cubicBezTo>
                  <a:cubicBezTo>
                    <a:pt x="2721" y="2657"/>
                    <a:pt x="2697" y="2414"/>
                    <a:pt x="2551" y="2244"/>
                  </a:cubicBezTo>
                  <a:cubicBezTo>
                    <a:pt x="2745" y="2220"/>
                    <a:pt x="3231" y="2147"/>
                    <a:pt x="3231" y="1904"/>
                  </a:cubicBezTo>
                  <a:cubicBezTo>
                    <a:pt x="3231" y="1661"/>
                    <a:pt x="2891" y="1588"/>
                    <a:pt x="2697" y="1564"/>
                  </a:cubicBezTo>
                  <a:cubicBezTo>
                    <a:pt x="2842" y="1443"/>
                    <a:pt x="3134" y="1175"/>
                    <a:pt x="3134" y="1005"/>
                  </a:cubicBezTo>
                  <a:cubicBezTo>
                    <a:pt x="3134" y="981"/>
                    <a:pt x="3134" y="933"/>
                    <a:pt x="3110" y="908"/>
                  </a:cubicBezTo>
                  <a:cubicBezTo>
                    <a:pt x="3055" y="854"/>
                    <a:pt x="3000" y="826"/>
                    <a:pt x="2935" y="826"/>
                  </a:cubicBezTo>
                  <a:cubicBezTo>
                    <a:pt x="2914" y="826"/>
                    <a:pt x="2891" y="829"/>
                    <a:pt x="2867" y="835"/>
                  </a:cubicBezTo>
                  <a:cubicBezTo>
                    <a:pt x="2745" y="835"/>
                    <a:pt x="2624" y="860"/>
                    <a:pt x="2527" y="884"/>
                  </a:cubicBezTo>
                  <a:cubicBezTo>
                    <a:pt x="2575" y="714"/>
                    <a:pt x="2672" y="349"/>
                    <a:pt x="2478" y="179"/>
                  </a:cubicBezTo>
                  <a:cubicBezTo>
                    <a:pt x="2454" y="155"/>
                    <a:pt x="2405" y="155"/>
                    <a:pt x="2381" y="131"/>
                  </a:cubicBezTo>
                  <a:cubicBezTo>
                    <a:pt x="2211" y="131"/>
                    <a:pt x="2041" y="374"/>
                    <a:pt x="1944" y="544"/>
                  </a:cubicBezTo>
                  <a:cubicBezTo>
                    <a:pt x="1919" y="349"/>
                    <a:pt x="1822" y="58"/>
                    <a:pt x="1555" y="9"/>
                  </a:cubicBezTo>
                  <a:cubicBezTo>
                    <a:pt x="1537" y="3"/>
                    <a:pt x="1517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3"/>
            <p:cNvSpPr/>
            <p:nvPr/>
          </p:nvSpPr>
          <p:spPr>
            <a:xfrm>
              <a:off x="-933315" y="1418369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29" y="1"/>
                  </a:moveTo>
                  <a:cubicBezTo>
                    <a:pt x="340" y="1"/>
                    <a:pt x="0" y="317"/>
                    <a:pt x="0" y="705"/>
                  </a:cubicBezTo>
                  <a:cubicBezTo>
                    <a:pt x="0" y="1094"/>
                    <a:pt x="340" y="1410"/>
                    <a:pt x="729" y="1410"/>
                  </a:cubicBezTo>
                  <a:cubicBezTo>
                    <a:pt x="1118" y="1410"/>
                    <a:pt x="1434" y="1094"/>
                    <a:pt x="1434" y="705"/>
                  </a:cubicBezTo>
                  <a:cubicBezTo>
                    <a:pt x="1434" y="317"/>
                    <a:pt x="1118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3"/>
            <p:cNvSpPr/>
            <p:nvPr/>
          </p:nvSpPr>
          <p:spPr>
            <a:xfrm>
              <a:off x="-1021303" y="1507331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05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1093"/>
                    <a:pt x="316" y="1409"/>
                    <a:pt x="705" y="1409"/>
                  </a:cubicBezTo>
                  <a:cubicBezTo>
                    <a:pt x="1118" y="1409"/>
                    <a:pt x="1433" y="1093"/>
                    <a:pt x="1433" y="705"/>
                  </a:cubicBezTo>
                  <a:cubicBezTo>
                    <a:pt x="1433" y="316"/>
                    <a:pt x="1118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6" name="Google Shape;1506;p33"/>
          <p:cNvGrpSpPr/>
          <p:nvPr/>
        </p:nvGrpSpPr>
        <p:grpSpPr>
          <a:xfrm flipH="1">
            <a:off x="7725441" y="1082982"/>
            <a:ext cx="2037701" cy="1610804"/>
            <a:chOff x="855987" y="2204128"/>
            <a:chExt cx="1217483" cy="962421"/>
          </a:xfrm>
        </p:grpSpPr>
        <p:grpSp>
          <p:nvGrpSpPr>
            <p:cNvPr id="1507" name="Google Shape;1507;p33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1508" name="Google Shape;1508;p33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33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33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33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33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33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14" name="Google Shape;1514;p33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5" name="Google Shape;1515;p33"/>
          <p:cNvGrpSpPr/>
          <p:nvPr/>
        </p:nvGrpSpPr>
        <p:grpSpPr>
          <a:xfrm flipH="1">
            <a:off x="2898506" y="-686743"/>
            <a:ext cx="2525833" cy="1610805"/>
            <a:chOff x="7239867" y="1514545"/>
            <a:chExt cx="2525833" cy="1610805"/>
          </a:xfrm>
        </p:grpSpPr>
        <p:grpSp>
          <p:nvGrpSpPr>
            <p:cNvPr id="1516" name="Google Shape;1516;p33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1517" name="Google Shape;1517;p33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1518" name="Google Shape;1518;p33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33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0" name="Google Shape;1520;p33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1" name="Google Shape;1521;p33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2" name="Google Shape;1522;p33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3" name="Google Shape;1523;p33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524" name="Google Shape;1524;p33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33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26" name="Google Shape;1526;p33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7" name="Google Shape;1527;p33"/>
          <p:cNvGrpSpPr/>
          <p:nvPr/>
        </p:nvGrpSpPr>
        <p:grpSpPr>
          <a:xfrm flipH="1" rot="615299">
            <a:off x="279417" y="1059091"/>
            <a:ext cx="1651651" cy="1499645"/>
            <a:chOff x="7844079" y="226728"/>
            <a:chExt cx="1373387" cy="1246991"/>
          </a:xfrm>
        </p:grpSpPr>
        <p:sp>
          <p:nvSpPr>
            <p:cNvPr id="1528" name="Google Shape;1528;p33"/>
            <p:cNvSpPr/>
            <p:nvPr/>
          </p:nvSpPr>
          <p:spPr>
            <a:xfrm rot="-1688081">
              <a:off x="8295818" y="1015024"/>
              <a:ext cx="222185" cy="222398"/>
            </a:xfrm>
            <a:custGeom>
              <a:rect b="b" l="l" r="r" t="t"/>
              <a:pathLst>
                <a:path extrusionOk="0" h="1119" w="1118">
                  <a:moveTo>
                    <a:pt x="607" y="98"/>
                  </a:moveTo>
                  <a:cubicBezTo>
                    <a:pt x="607" y="147"/>
                    <a:pt x="632" y="219"/>
                    <a:pt x="632" y="268"/>
                  </a:cubicBezTo>
                  <a:cubicBezTo>
                    <a:pt x="656" y="317"/>
                    <a:pt x="656" y="389"/>
                    <a:pt x="680" y="438"/>
                  </a:cubicBezTo>
                  <a:cubicBezTo>
                    <a:pt x="705" y="438"/>
                    <a:pt x="729" y="462"/>
                    <a:pt x="826" y="487"/>
                  </a:cubicBezTo>
                  <a:lnTo>
                    <a:pt x="972" y="560"/>
                  </a:lnTo>
                  <a:cubicBezTo>
                    <a:pt x="899" y="584"/>
                    <a:pt x="802" y="632"/>
                    <a:pt x="705" y="657"/>
                  </a:cubicBezTo>
                  <a:cubicBezTo>
                    <a:pt x="705" y="657"/>
                    <a:pt x="705" y="657"/>
                    <a:pt x="680" y="681"/>
                  </a:cubicBezTo>
                  <a:cubicBezTo>
                    <a:pt x="656" y="802"/>
                    <a:pt x="583" y="924"/>
                    <a:pt x="559" y="972"/>
                  </a:cubicBezTo>
                  <a:cubicBezTo>
                    <a:pt x="535" y="924"/>
                    <a:pt x="486" y="802"/>
                    <a:pt x="462" y="681"/>
                  </a:cubicBezTo>
                  <a:cubicBezTo>
                    <a:pt x="462" y="657"/>
                    <a:pt x="437" y="657"/>
                    <a:pt x="413" y="632"/>
                  </a:cubicBezTo>
                  <a:cubicBezTo>
                    <a:pt x="316" y="632"/>
                    <a:pt x="194" y="584"/>
                    <a:pt x="122" y="584"/>
                  </a:cubicBezTo>
                  <a:cubicBezTo>
                    <a:pt x="219" y="511"/>
                    <a:pt x="340" y="462"/>
                    <a:pt x="462" y="414"/>
                  </a:cubicBezTo>
                  <a:cubicBezTo>
                    <a:pt x="462" y="414"/>
                    <a:pt x="462" y="389"/>
                    <a:pt x="486" y="389"/>
                  </a:cubicBezTo>
                  <a:cubicBezTo>
                    <a:pt x="510" y="292"/>
                    <a:pt x="559" y="195"/>
                    <a:pt x="607" y="98"/>
                  </a:cubicBezTo>
                  <a:close/>
                  <a:moveTo>
                    <a:pt x="607" y="1"/>
                  </a:moveTo>
                  <a:cubicBezTo>
                    <a:pt x="583" y="1"/>
                    <a:pt x="535" y="1"/>
                    <a:pt x="389" y="341"/>
                  </a:cubicBezTo>
                  <a:cubicBezTo>
                    <a:pt x="24" y="487"/>
                    <a:pt x="0" y="560"/>
                    <a:pt x="0" y="560"/>
                  </a:cubicBezTo>
                  <a:cubicBezTo>
                    <a:pt x="0" y="584"/>
                    <a:pt x="0" y="608"/>
                    <a:pt x="0" y="608"/>
                  </a:cubicBezTo>
                  <a:cubicBezTo>
                    <a:pt x="0" y="632"/>
                    <a:pt x="49" y="657"/>
                    <a:pt x="364" y="730"/>
                  </a:cubicBezTo>
                  <a:cubicBezTo>
                    <a:pt x="462" y="1118"/>
                    <a:pt x="510" y="1118"/>
                    <a:pt x="535" y="1118"/>
                  </a:cubicBezTo>
                  <a:lnTo>
                    <a:pt x="559" y="1118"/>
                  </a:lnTo>
                  <a:cubicBezTo>
                    <a:pt x="583" y="1118"/>
                    <a:pt x="607" y="1118"/>
                    <a:pt x="777" y="754"/>
                  </a:cubicBezTo>
                  <a:cubicBezTo>
                    <a:pt x="875" y="705"/>
                    <a:pt x="996" y="681"/>
                    <a:pt x="1093" y="608"/>
                  </a:cubicBezTo>
                  <a:cubicBezTo>
                    <a:pt x="1118" y="608"/>
                    <a:pt x="1118" y="584"/>
                    <a:pt x="1118" y="560"/>
                  </a:cubicBezTo>
                  <a:cubicBezTo>
                    <a:pt x="1118" y="511"/>
                    <a:pt x="1045" y="487"/>
                    <a:pt x="875" y="414"/>
                  </a:cubicBezTo>
                  <a:lnTo>
                    <a:pt x="753" y="389"/>
                  </a:lnTo>
                  <a:cubicBezTo>
                    <a:pt x="753" y="341"/>
                    <a:pt x="729" y="317"/>
                    <a:pt x="729" y="268"/>
                  </a:cubicBezTo>
                  <a:cubicBezTo>
                    <a:pt x="729" y="171"/>
                    <a:pt x="680" y="98"/>
                    <a:pt x="656" y="25"/>
                  </a:cubicBezTo>
                  <a:cubicBezTo>
                    <a:pt x="632" y="1"/>
                    <a:pt x="632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3"/>
            <p:cNvSpPr/>
            <p:nvPr/>
          </p:nvSpPr>
          <p:spPr>
            <a:xfrm rot="-1688081">
              <a:off x="8403840" y="292330"/>
              <a:ext cx="164354" cy="141707"/>
            </a:xfrm>
            <a:custGeom>
              <a:rect b="b" l="l" r="r" t="t"/>
              <a:pathLst>
                <a:path extrusionOk="0" h="713" w="827">
                  <a:moveTo>
                    <a:pt x="462" y="105"/>
                  </a:moveTo>
                  <a:cubicBezTo>
                    <a:pt x="802" y="105"/>
                    <a:pt x="802" y="615"/>
                    <a:pt x="462" y="615"/>
                  </a:cubicBezTo>
                  <a:cubicBezTo>
                    <a:pt x="317" y="591"/>
                    <a:pt x="219" y="494"/>
                    <a:pt x="219" y="348"/>
                  </a:cubicBezTo>
                  <a:cubicBezTo>
                    <a:pt x="219" y="202"/>
                    <a:pt x="341" y="105"/>
                    <a:pt x="462" y="105"/>
                  </a:cubicBezTo>
                  <a:close/>
                  <a:moveTo>
                    <a:pt x="481" y="1"/>
                  </a:moveTo>
                  <a:cubicBezTo>
                    <a:pt x="392" y="1"/>
                    <a:pt x="299" y="33"/>
                    <a:pt x="219" y="105"/>
                  </a:cubicBezTo>
                  <a:cubicBezTo>
                    <a:pt x="1" y="324"/>
                    <a:pt x="171" y="688"/>
                    <a:pt x="462" y="712"/>
                  </a:cubicBezTo>
                  <a:cubicBezTo>
                    <a:pt x="657" y="712"/>
                    <a:pt x="827" y="542"/>
                    <a:pt x="827" y="348"/>
                  </a:cubicBezTo>
                  <a:cubicBezTo>
                    <a:pt x="827" y="136"/>
                    <a:pt x="663" y="1"/>
                    <a:pt x="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3"/>
            <p:cNvSpPr/>
            <p:nvPr/>
          </p:nvSpPr>
          <p:spPr>
            <a:xfrm rot="-1688081">
              <a:off x="7886315" y="509903"/>
              <a:ext cx="222384" cy="213454"/>
            </a:xfrm>
            <a:custGeom>
              <a:rect b="b" l="l" r="r" t="t"/>
              <a:pathLst>
                <a:path extrusionOk="0" h="1074" w="1119">
                  <a:moveTo>
                    <a:pt x="681" y="441"/>
                  </a:moveTo>
                  <a:cubicBezTo>
                    <a:pt x="681" y="441"/>
                    <a:pt x="681" y="441"/>
                    <a:pt x="681" y="466"/>
                  </a:cubicBezTo>
                  <a:cubicBezTo>
                    <a:pt x="681" y="466"/>
                    <a:pt x="657" y="490"/>
                    <a:pt x="584" y="490"/>
                  </a:cubicBezTo>
                  <a:cubicBezTo>
                    <a:pt x="608" y="466"/>
                    <a:pt x="632" y="441"/>
                    <a:pt x="657" y="441"/>
                  </a:cubicBezTo>
                  <a:close/>
                  <a:moveTo>
                    <a:pt x="384" y="97"/>
                  </a:moveTo>
                  <a:cubicBezTo>
                    <a:pt x="401" y="97"/>
                    <a:pt x="420" y="98"/>
                    <a:pt x="438" y="101"/>
                  </a:cubicBezTo>
                  <a:cubicBezTo>
                    <a:pt x="559" y="101"/>
                    <a:pt x="681" y="126"/>
                    <a:pt x="778" y="150"/>
                  </a:cubicBezTo>
                  <a:cubicBezTo>
                    <a:pt x="924" y="199"/>
                    <a:pt x="1021" y="369"/>
                    <a:pt x="972" y="514"/>
                  </a:cubicBezTo>
                  <a:cubicBezTo>
                    <a:pt x="924" y="733"/>
                    <a:pt x="705" y="976"/>
                    <a:pt x="559" y="976"/>
                  </a:cubicBezTo>
                  <a:lnTo>
                    <a:pt x="511" y="976"/>
                  </a:lnTo>
                  <a:cubicBezTo>
                    <a:pt x="414" y="879"/>
                    <a:pt x="438" y="733"/>
                    <a:pt x="511" y="612"/>
                  </a:cubicBezTo>
                  <a:cubicBezTo>
                    <a:pt x="608" y="587"/>
                    <a:pt x="754" y="563"/>
                    <a:pt x="778" y="490"/>
                  </a:cubicBezTo>
                  <a:cubicBezTo>
                    <a:pt x="802" y="441"/>
                    <a:pt x="778" y="393"/>
                    <a:pt x="754" y="369"/>
                  </a:cubicBezTo>
                  <a:cubicBezTo>
                    <a:pt x="730" y="344"/>
                    <a:pt x="705" y="344"/>
                    <a:pt x="681" y="344"/>
                  </a:cubicBezTo>
                  <a:cubicBezTo>
                    <a:pt x="608" y="344"/>
                    <a:pt x="535" y="417"/>
                    <a:pt x="462" y="514"/>
                  </a:cubicBezTo>
                  <a:cubicBezTo>
                    <a:pt x="441" y="519"/>
                    <a:pt x="419" y="521"/>
                    <a:pt x="398" y="521"/>
                  </a:cubicBezTo>
                  <a:cubicBezTo>
                    <a:pt x="299" y="521"/>
                    <a:pt x="202" y="477"/>
                    <a:pt x="122" y="417"/>
                  </a:cubicBezTo>
                  <a:cubicBezTo>
                    <a:pt x="98" y="369"/>
                    <a:pt x="98" y="344"/>
                    <a:pt x="122" y="296"/>
                  </a:cubicBezTo>
                  <a:cubicBezTo>
                    <a:pt x="165" y="168"/>
                    <a:pt x="263" y="97"/>
                    <a:pt x="384" y="97"/>
                  </a:cubicBezTo>
                  <a:close/>
                  <a:moveTo>
                    <a:pt x="386" y="1"/>
                  </a:moveTo>
                  <a:cubicBezTo>
                    <a:pt x="230" y="1"/>
                    <a:pt x="69" y="97"/>
                    <a:pt x="25" y="271"/>
                  </a:cubicBezTo>
                  <a:cubicBezTo>
                    <a:pt x="1" y="344"/>
                    <a:pt x="1" y="417"/>
                    <a:pt x="49" y="466"/>
                  </a:cubicBezTo>
                  <a:cubicBezTo>
                    <a:pt x="147" y="563"/>
                    <a:pt x="292" y="612"/>
                    <a:pt x="414" y="612"/>
                  </a:cubicBezTo>
                  <a:cubicBezTo>
                    <a:pt x="341" y="733"/>
                    <a:pt x="341" y="927"/>
                    <a:pt x="462" y="1049"/>
                  </a:cubicBezTo>
                  <a:cubicBezTo>
                    <a:pt x="487" y="1073"/>
                    <a:pt x="511" y="1073"/>
                    <a:pt x="559" y="1073"/>
                  </a:cubicBezTo>
                  <a:cubicBezTo>
                    <a:pt x="754" y="1073"/>
                    <a:pt x="1021" y="782"/>
                    <a:pt x="1070" y="539"/>
                  </a:cubicBezTo>
                  <a:cubicBezTo>
                    <a:pt x="1118" y="320"/>
                    <a:pt x="997" y="126"/>
                    <a:pt x="827" y="77"/>
                  </a:cubicBezTo>
                  <a:cubicBezTo>
                    <a:pt x="705" y="29"/>
                    <a:pt x="584" y="4"/>
                    <a:pt x="438" y="4"/>
                  </a:cubicBezTo>
                  <a:cubicBezTo>
                    <a:pt x="421" y="2"/>
                    <a:pt x="403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3"/>
            <p:cNvSpPr/>
            <p:nvPr/>
          </p:nvSpPr>
          <p:spPr>
            <a:xfrm rot="-1688081">
              <a:off x="7968779" y="265401"/>
              <a:ext cx="217416" cy="213057"/>
            </a:xfrm>
            <a:custGeom>
              <a:rect b="b" l="l" r="r" t="t"/>
              <a:pathLst>
                <a:path extrusionOk="0" h="1072" w="1094">
                  <a:moveTo>
                    <a:pt x="484" y="620"/>
                  </a:moveTo>
                  <a:cubicBezTo>
                    <a:pt x="474" y="660"/>
                    <a:pt x="413" y="681"/>
                    <a:pt x="413" y="681"/>
                  </a:cubicBezTo>
                  <a:cubicBezTo>
                    <a:pt x="433" y="641"/>
                    <a:pt x="452" y="634"/>
                    <a:pt x="484" y="620"/>
                  </a:cubicBezTo>
                  <a:close/>
                  <a:moveTo>
                    <a:pt x="480" y="88"/>
                  </a:moveTo>
                  <a:cubicBezTo>
                    <a:pt x="512" y="88"/>
                    <a:pt x="542" y="105"/>
                    <a:pt x="559" y="122"/>
                  </a:cubicBezTo>
                  <a:cubicBezTo>
                    <a:pt x="607" y="243"/>
                    <a:pt x="607" y="365"/>
                    <a:pt x="559" y="486"/>
                  </a:cubicBezTo>
                  <a:cubicBezTo>
                    <a:pt x="462" y="486"/>
                    <a:pt x="389" y="535"/>
                    <a:pt x="340" y="608"/>
                  </a:cubicBezTo>
                  <a:cubicBezTo>
                    <a:pt x="316" y="632"/>
                    <a:pt x="316" y="681"/>
                    <a:pt x="340" y="681"/>
                  </a:cubicBezTo>
                  <a:cubicBezTo>
                    <a:pt x="365" y="729"/>
                    <a:pt x="389" y="753"/>
                    <a:pt x="437" y="753"/>
                  </a:cubicBezTo>
                  <a:cubicBezTo>
                    <a:pt x="535" y="753"/>
                    <a:pt x="607" y="632"/>
                    <a:pt x="632" y="559"/>
                  </a:cubicBezTo>
                  <a:lnTo>
                    <a:pt x="778" y="559"/>
                  </a:lnTo>
                  <a:cubicBezTo>
                    <a:pt x="790" y="555"/>
                    <a:pt x="804" y="553"/>
                    <a:pt x="818" y="553"/>
                  </a:cubicBezTo>
                  <a:cubicBezTo>
                    <a:pt x="883" y="553"/>
                    <a:pt x="956" y="596"/>
                    <a:pt x="996" y="656"/>
                  </a:cubicBezTo>
                  <a:cubicBezTo>
                    <a:pt x="996" y="681"/>
                    <a:pt x="996" y="729"/>
                    <a:pt x="972" y="753"/>
                  </a:cubicBezTo>
                  <a:cubicBezTo>
                    <a:pt x="850" y="899"/>
                    <a:pt x="656" y="972"/>
                    <a:pt x="462" y="972"/>
                  </a:cubicBezTo>
                  <a:cubicBezTo>
                    <a:pt x="449" y="974"/>
                    <a:pt x="437" y="975"/>
                    <a:pt x="424" y="975"/>
                  </a:cubicBezTo>
                  <a:cubicBezTo>
                    <a:pt x="268" y="975"/>
                    <a:pt x="122" y="838"/>
                    <a:pt x="122" y="681"/>
                  </a:cubicBezTo>
                  <a:cubicBezTo>
                    <a:pt x="97" y="511"/>
                    <a:pt x="146" y="316"/>
                    <a:pt x="243" y="170"/>
                  </a:cubicBezTo>
                  <a:cubicBezTo>
                    <a:pt x="292" y="122"/>
                    <a:pt x="365" y="98"/>
                    <a:pt x="437" y="98"/>
                  </a:cubicBezTo>
                  <a:cubicBezTo>
                    <a:pt x="452" y="90"/>
                    <a:pt x="466" y="88"/>
                    <a:pt x="480" y="88"/>
                  </a:cubicBezTo>
                  <a:close/>
                  <a:moveTo>
                    <a:pt x="437" y="0"/>
                  </a:moveTo>
                  <a:cubicBezTo>
                    <a:pt x="340" y="0"/>
                    <a:pt x="243" y="49"/>
                    <a:pt x="170" y="122"/>
                  </a:cubicBezTo>
                  <a:cubicBezTo>
                    <a:pt x="49" y="292"/>
                    <a:pt x="0" y="511"/>
                    <a:pt x="24" y="705"/>
                  </a:cubicBezTo>
                  <a:cubicBezTo>
                    <a:pt x="24" y="910"/>
                    <a:pt x="195" y="1072"/>
                    <a:pt x="396" y="1072"/>
                  </a:cubicBezTo>
                  <a:cubicBezTo>
                    <a:pt x="410" y="1072"/>
                    <a:pt x="423" y="1071"/>
                    <a:pt x="437" y="1069"/>
                  </a:cubicBezTo>
                  <a:cubicBezTo>
                    <a:pt x="656" y="1069"/>
                    <a:pt x="875" y="972"/>
                    <a:pt x="1045" y="826"/>
                  </a:cubicBezTo>
                  <a:cubicBezTo>
                    <a:pt x="1069" y="753"/>
                    <a:pt x="1093" y="705"/>
                    <a:pt x="1069" y="632"/>
                  </a:cubicBezTo>
                  <a:cubicBezTo>
                    <a:pt x="1006" y="548"/>
                    <a:pt x="906" y="482"/>
                    <a:pt x="801" y="482"/>
                  </a:cubicBezTo>
                  <a:cubicBezTo>
                    <a:pt x="785" y="482"/>
                    <a:pt x="769" y="483"/>
                    <a:pt x="753" y="486"/>
                  </a:cubicBezTo>
                  <a:lnTo>
                    <a:pt x="656" y="486"/>
                  </a:lnTo>
                  <a:cubicBezTo>
                    <a:pt x="705" y="365"/>
                    <a:pt x="680" y="219"/>
                    <a:pt x="632" y="98"/>
                  </a:cubicBezTo>
                  <a:cubicBezTo>
                    <a:pt x="583" y="49"/>
                    <a:pt x="510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3"/>
            <p:cNvSpPr/>
            <p:nvPr/>
          </p:nvSpPr>
          <p:spPr>
            <a:xfrm rot="-1688081">
              <a:off x="8097363" y="456906"/>
              <a:ext cx="198138" cy="172512"/>
            </a:xfrm>
            <a:custGeom>
              <a:rect b="b" l="l" r="r" t="t"/>
              <a:pathLst>
                <a:path extrusionOk="0" h="868" w="997">
                  <a:moveTo>
                    <a:pt x="405" y="1"/>
                  </a:moveTo>
                  <a:cubicBezTo>
                    <a:pt x="214" y="1"/>
                    <a:pt x="67" y="97"/>
                    <a:pt x="49" y="168"/>
                  </a:cubicBezTo>
                  <a:cubicBezTo>
                    <a:pt x="0" y="363"/>
                    <a:pt x="49" y="557"/>
                    <a:pt x="195" y="703"/>
                  </a:cubicBezTo>
                  <a:cubicBezTo>
                    <a:pt x="350" y="801"/>
                    <a:pt x="529" y="867"/>
                    <a:pt x="667" y="867"/>
                  </a:cubicBezTo>
                  <a:cubicBezTo>
                    <a:pt x="767" y="867"/>
                    <a:pt x="844" y="833"/>
                    <a:pt x="875" y="751"/>
                  </a:cubicBezTo>
                  <a:cubicBezTo>
                    <a:pt x="996" y="484"/>
                    <a:pt x="875" y="168"/>
                    <a:pt x="632" y="47"/>
                  </a:cubicBezTo>
                  <a:cubicBezTo>
                    <a:pt x="553" y="14"/>
                    <a:pt x="476" y="1"/>
                    <a:pt x="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3"/>
            <p:cNvSpPr/>
            <p:nvPr/>
          </p:nvSpPr>
          <p:spPr>
            <a:xfrm rot="-1688081">
              <a:off x="8096253" y="485759"/>
              <a:ext cx="92014" cy="96790"/>
            </a:xfrm>
            <a:custGeom>
              <a:rect b="b" l="l" r="r" t="t"/>
              <a:pathLst>
                <a:path extrusionOk="0" h="487" w="463">
                  <a:moveTo>
                    <a:pt x="462" y="0"/>
                  </a:moveTo>
                  <a:lnTo>
                    <a:pt x="1" y="486"/>
                  </a:lnTo>
                  <a:cubicBezTo>
                    <a:pt x="1" y="486"/>
                    <a:pt x="438" y="98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3"/>
            <p:cNvSpPr/>
            <p:nvPr/>
          </p:nvSpPr>
          <p:spPr>
            <a:xfrm rot="-1688081">
              <a:off x="8086573" y="475658"/>
              <a:ext cx="111093" cy="116466"/>
            </a:xfrm>
            <a:custGeom>
              <a:rect b="b" l="l" r="r" t="t"/>
              <a:pathLst>
                <a:path extrusionOk="0" h="586" w="559">
                  <a:moveTo>
                    <a:pt x="504" y="1"/>
                  </a:moveTo>
                  <a:cubicBezTo>
                    <a:pt x="487" y="1"/>
                    <a:pt x="471" y="9"/>
                    <a:pt x="462" y="27"/>
                  </a:cubicBezTo>
                  <a:cubicBezTo>
                    <a:pt x="340" y="197"/>
                    <a:pt x="195" y="367"/>
                    <a:pt x="25" y="489"/>
                  </a:cubicBezTo>
                  <a:cubicBezTo>
                    <a:pt x="0" y="513"/>
                    <a:pt x="0" y="537"/>
                    <a:pt x="25" y="562"/>
                  </a:cubicBezTo>
                  <a:cubicBezTo>
                    <a:pt x="25" y="562"/>
                    <a:pt x="49" y="562"/>
                    <a:pt x="49" y="586"/>
                  </a:cubicBezTo>
                  <a:cubicBezTo>
                    <a:pt x="73" y="562"/>
                    <a:pt x="73" y="562"/>
                    <a:pt x="73" y="562"/>
                  </a:cubicBezTo>
                  <a:cubicBezTo>
                    <a:pt x="267" y="416"/>
                    <a:pt x="413" y="246"/>
                    <a:pt x="559" y="51"/>
                  </a:cubicBezTo>
                  <a:cubicBezTo>
                    <a:pt x="559" y="21"/>
                    <a:pt x="531" y="1"/>
                    <a:pt x="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3"/>
            <p:cNvSpPr/>
            <p:nvPr/>
          </p:nvSpPr>
          <p:spPr>
            <a:xfrm rot="-1688081">
              <a:off x="8145749" y="485303"/>
              <a:ext cx="101553" cy="116068"/>
            </a:xfrm>
            <a:custGeom>
              <a:rect b="b" l="l" r="r" t="t"/>
              <a:pathLst>
                <a:path extrusionOk="0" h="584" w="511">
                  <a:moveTo>
                    <a:pt x="510" y="1"/>
                  </a:moveTo>
                  <a:lnTo>
                    <a:pt x="0" y="584"/>
                  </a:lnTo>
                  <a:cubicBezTo>
                    <a:pt x="194" y="390"/>
                    <a:pt x="365" y="195"/>
                    <a:pt x="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3"/>
            <p:cNvSpPr/>
            <p:nvPr/>
          </p:nvSpPr>
          <p:spPr>
            <a:xfrm rot="-1688081">
              <a:off x="8132238" y="479541"/>
              <a:ext cx="125600" cy="132564"/>
            </a:xfrm>
            <a:custGeom>
              <a:rect b="b" l="l" r="r" t="t"/>
              <a:pathLst>
                <a:path extrusionOk="0" h="667" w="632">
                  <a:moveTo>
                    <a:pt x="563" y="1"/>
                  </a:moveTo>
                  <a:cubicBezTo>
                    <a:pt x="547" y="1"/>
                    <a:pt x="535" y="18"/>
                    <a:pt x="535" y="35"/>
                  </a:cubicBezTo>
                  <a:cubicBezTo>
                    <a:pt x="389" y="254"/>
                    <a:pt x="219" y="448"/>
                    <a:pt x="25" y="594"/>
                  </a:cubicBezTo>
                  <a:cubicBezTo>
                    <a:pt x="0" y="618"/>
                    <a:pt x="0" y="642"/>
                    <a:pt x="25" y="667"/>
                  </a:cubicBezTo>
                  <a:lnTo>
                    <a:pt x="97" y="667"/>
                  </a:lnTo>
                  <a:cubicBezTo>
                    <a:pt x="292" y="496"/>
                    <a:pt x="486" y="278"/>
                    <a:pt x="632" y="59"/>
                  </a:cubicBezTo>
                  <a:cubicBezTo>
                    <a:pt x="632" y="35"/>
                    <a:pt x="608" y="11"/>
                    <a:pt x="583" y="11"/>
                  </a:cubicBezTo>
                  <a:cubicBezTo>
                    <a:pt x="576" y="3"/>
                    <a:pt x="569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3"/>
            <p:cNvSpPr/>
            <p:nvPr/>
          </p:nvSpPr>
          <p:spPr>
            <a:xfrm rot="-1688081">
              <a:off x="7848968" y="476562"/>
              <a:ext cx="144878" cy="57040"/>
            </a:xfrm>
            <a:custGeom>
              <a:rect b="b" l="l" r="r" t="t"/>
              <a:pathLst>
                <a:path extrusionOk="0" h="287" w="729">
                  <a:moveTo>
                    <a:pt x="254" y="0"/>
                  </a:moveTo>
                  <a:cubicBezTo>
                    <a:pt x="184" y="0"/>
                    <a:pt x="114" y="14"/>
                    <a:pt x="49" y="43"/>
                  </a:cubicBezTo>
                  <a:cubicBezTo>
                    <a:pt x="0" y="68"/>
                    <a:pt x="25" y="140"/>
                    <a:pt x="73" y="140"/>
                  </a:cubicBezTo>
                  <a:cubicBezTo>
                    <a:pt x="133" y="118"/>
                    <a:pt x="196" y="107"/>
                    <a:pt x="258" y="107"/>
                  </a:cubicBezTo>
                  <a:cubicBezTo>
                    <a:pt x="396" y="107"/>
                    <a:pt x="531" y="161"/>
                    <a:pt x="632" y="262"/>
                  </a:cubicBezTo>
                  <a:cubicBezTo>
                    <a:pt x="656" y="286"/>
                    <a:pt x="656" y="286"/>
                    <a:pt x="680" y="286"/>
                  </a:cubicBezTo>
                  <a:lnTo>
                    <a:pt x="705" y="286"/>
                  </a:lnTo>
                  <a:cubicBezTo>
                    <a:pt x="729" y="262"/>
                    <a:pt x="729" y="213"/>
                    <a:pt x="705" y="213"/>
                  </a:cubicBezTo>
                  <a:cubicBezTo>
                    <a:pt x="585" y="77"/>
                    <a:pt x="418" y="0"/>
                    <a:pt x="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3"/>
            <p:cNvSpPr/>
            <p:nvPr/>
          </p:nvSpPr>
          <p:spPr>
            <a:xfrm rot="-1688081">
              <a:off x="8202326" y="503855"/>
              <a:ext cx="77308" cy="91821"/>
            </a:xfrm>
            <a:custGeom>
              <a:rect b="b" l="l" r="r" t="t"/>
              <a:pathLst>
                <a:path extrusionOk="0" h="462" w="389">
                  <a:moveTo>
                    <a:pt x="389" y="0"/>
                  </a:moveTo>
                  <a:lnTo>
                    <a:pt x="0" y="462"/>
                  </a:lnTo>
                  <a:cubicBezTo>
                    <a:pt x="0" y="462"/>
                    <a:pt x="364" y="146"/>
                    <a:pt x="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3"/>
            <p:cNvSpPr/>
            <p:nvPr/>
          </p:nvSpPr>
          <p:spPr>
            <a:xfrm rot="-1688081">
              <a:off x="8187819" y="494119"/>
              <a:ext cx="101553" cy="112491"/>
            </a:xfrm>
            <a:custGeom>
              <a:rect b="b" l="l" r="r" t="t"/>
              <a:pathLst>
                <a:path extrusionOk="0" h="566" w="511">
                  <a:moveTo>
                    <a:pt x="462" y="1"/>
                  </a:moveTo>
                  <a:cubicBezTo>
                    <a:pt x="444" y="1"/>
                    <a:pt x="425" y="19"/>
                    <a:pt x="413" y="55"/>
                  </a:cubicBezTo>
                  <a:cubicBezTo>
                    <a:pt x="389" y="152"/>
                    <a:pt x="170" y="371"/>
                    <a:pt x="24" y="468"/>
                  </a:cubicBezTo>
                  <a:cubicBezTo>
                    <a:pt x="0" y="493"/>
                    <a:pt x="0" y="517"/>
                    <a:pt x="24" y="541"/>
                  </a:cubicBezTo>
                  <a:cubicBezTo>
                    <a:pt x="24" y="541"/>
                    <a:pt x="49" y="565"/>
                    <a:pt x="73" y="565"/>
                  </a:cubicBezTo>
                  <a:cubicBezTo>
                    <a:pt x="73" y="565"/>
                    <a:pt x="73" y="541"/>
                    <a:pt x="73" y="541"/>
                  </a:cubicBezTo>
                  <a:cubicBezTo>
                    <a:pt x="122" y="493"/>
                    <a:pt x="486" y="225"/>
                    <a:pt x="510" y="55"/>
                  </a:cubicBezTo>
                  <a:cubicBezTo>
                    <a:pt x="498" y="19"/>
                    <a:pt x="480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3"/>
            <p:cNvSpPr/>
            <p:nvPr/>
          </p:nvSpPr>
          <p:spPr>
            <a:xfrm rot="-1688081">
              <a:off x="7905638" y="365861"/>
              <a:ext cx="77507" cy="138924"/>
            </a:xfrm>
            <a:custGeom>
              <a:rect b="b" l="l" r="r" t="t"/>
              <a:pathLst>
                <a:path extrusionOk="0" h="699" w="390">
                  <a:moveTo>
                    <a:pt x="158" y="0"/>
                  </a:moveTo>
                  <a:cubicBezTo>
                    <a:pt x="146" y="0"/>
                    <a:pt x="134" y="6"/>
                    <a:pt x="122" y="18"/>
                  </a:cubicBezTo>
                  <a:cubicBezTo>
                    <a:pt x="0" y="237"/>
                    <a:pt x="98" y="529"/>
                    <a:pt x="292" y="699"/>
                  </a:cubicBezTo>
                  <a:lnTo>
                    <a:pt x="365" y="699"/>
                  </a:lnTo>
                  <a:cubicBezTo>
                    <a:pt x="389" y="674"/>
                    <a:pt x="389" y="650"/>
                    <a:pt x="365" y="626"/>
                  </a:cubicBezTo>
                  <a:cubicBezTo>
                    <a:pt x="171" y="504"/>
                    <a:pt x="122" y="261"/>
                    <a:pt x="195" y="67"/>
                  </a:cubicBezTo>
                  <a:cubicBezTo>
                    <a:pt x="219" y="43"/>
                    <a:pt x="219" y="18"/>
                    <a:pt x="195" y="18"/>
                  </a:cubicBezTo>
                  <a:cubicBezTo>
                    <a:pt x="183" y="6"/>
                    <a:pt x="171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3"/>
            <p:cNvSpPr/>
            <p:nvPr/>
          </p:nvSpPr>
          <p:spPr>
            <a:xfrm rot="-1688081">
              <a:off x="8626261" y="406849"/>
              <a:ext cx="367262" cy="1041832"/>
            </a:xfrm>
            <a:custGeom>
              <a:rect b="b" l="l" r="r" t="t"/>
              <a:pathLst>
                <a:path extrusionOk="0" h="5242" w="1848">
                  <a:moveTo>
                    <a:pt x="156" y="1"/>
                  </a:moveTo>
                  <a:cubicBezTo>
                    <a:pt x="122" y="1"/>
                    <a:pt x="86" y="7"/>
                    <a:pt x="49" y="19"/>
                  </a:cubicBezTo>
                  <a:cubicBezTo>
                    <a:pt x="25" y="19"/>
                    <a:pt x="1" y="43"/>
                    <a:pt x="1" y="68"/>
                  </a:cubicBezTo>
                  <a:cubicBezTo>
                    <a:pt x="25" y="92"/>
                    <a:pt x="25" y="116"/>
                    <a:pt x="49" y="116"/>
                  </a:cubicBezTo>
                  <a:lnTo>
                    <a:pt x="74" y="92"/>
                  </a:lnTo>
                  <a:lnTo>
                    <a:pt x="244" y="92"/>
                  </a:lnTo>
                  <a:cubicBezTo>
                    <a:pt x="251" y="99"/>
                    <a:pt x="258" y="102"/>
                    <a:pt x="265" y="102"/>
                  </a:cubicBezTo>
                  <a:cubicBezTo>
                    <a:pt x="280" y="102"/>
                    <a:pt x="292" y="85"/>
                    <a:pt x="292" y="68"/>
                  </a:cubicBezTo>
                  <a:cubicBezTo>
                    <a:pt x="292" y="43"/>
                    <a:pt x="268" y="19"/>
                    <a:pt x="244" y="19"/>
                  </a:cubicBezTo>
                  <a:cubicBezTo>
                    <a:pt x="220" y="7"/>
                    <a:pt x="189" y="1"/>
                    <a:pt x="156" y="1"/>
                  </a:cubicBezTo>
                  <a:close/>
                  <a:moveTo>
                    <a:pt x="438" y="43"/>
                  </a:moveTo>
                  <a:cubicBezTo>
                    <a:pt x="414" y="43"/>
                    <a:pt x="390" y="68"/>
                    <a:pt x="390" y="92"/>
                  </a:cubicBezTo>
                  <a:cubicBezTo>
                    <a:pt x="390" y="116"/>
                    <a:pt x="390" y="141"/>
                    <a:pt x="414" y="141"/>
                  </a:cubicBezTo>
                  <a:cubicBezTo>
                    <a:pt x="487" y="165"/>
                    <a:pt x="535" y="165"/>
                    <a:pt x="584" y="189"/>
                  </a:cubicBezTo>
                  <a:lnTo>
                    <a:pt x="608" y="189"/>
                  </a:lnTo>
                  <a:cubicBezTo>
                    <a:pt x="632" y="189"/>
                    <a:pt x="632" y="189"/>
                    <a:pt x="657" y="165"/>
                  </a:cubicBezTo>
                  <a:cubicBezTo>
                    <a:pt x="657" y="141"/>
                    <a:pt x="657" y="116"/>
                    <a:pt x="632" y="116"/>
                  </a:cubicBezTo>
                  <a:cubicBezTo>
                    <a:pt x="560" y="92"/>
                    <a:pt x="511" y="68"/>
                    <a:pt x="438" y="43"/>
                  </a:cubicBezTo>
                  <a:close/>
                  <a:moveTo>
                    <a:pt x="778" y="195"/>
                  </a:moveTo>
                  <a:cubicBezTo>
                    <a:pt x="766" y="195"/>
                    <a:pt x="754" y="201"/>
                    <a:pt x="754" y="213"/>
                  </a:cubicBezTo>
                  <a:cubicBezTo>
                    <a:pt x="730" y="238"/>
                    <a:pt x="730" y="262"/>
                    <a:pt x="754" y="286"/>
                  </a:cubicBezTo>
                  <a:cubicBezTo>
                    <a:pt x="803" y="311"/>
                    <a:pt x="851" y="359"/>
                    <a:pt x="875" y="384"/>
                  </a:cubicBezTo>
                  <a:cubicBezTo>
                    <a:pt x="900" y="408"/>
                    <a:pt x="900" y="408"/>
                    <a:pt x="924" y="408"/>
                  </a:cubicBezTo>
                  <a:lnTo>
                    <a:pt x="973" y="408"/>
                  </a:lnTo>
                  <a:cubicBezTo>
                    <a:pt x="973" y="384"/>
                    <a:pt x="973" y="359"/>
                    <a:pt x="973" y="335"/>
                  </a:cubicBezTo>
                  <a:cubicBezTo>
                    <a:pt x="924" y="286"/>
                    <a:pt x="875" y="238"/>
                    <a:pt x="803" y="213"/>
                  </a:cubicBezTo>
                  <a:cubicBezTo>
                    <a:pt x="803" y="201"/>
                    <a:pt x="790" y="195"/>
                    <a:pt x="778" y="195"/>
                  </a:cubicBezTo>
                  <a:close/>
                  <a:moveTo>
                    <a:pt x="1033" y="438"/>
                  </a:moveTo>
                  <a:cubicBezTo>
                    <a:pt x="1021" y="438"/>
                    <a:pt x="1009" y="444"/>
                    <a:pt x="997" y="456"/>
                  </a:cubicBezTo>
                  <a:cubicBezTo>
                    <a:pt x="973" y="456"/>
                    <a:pt x="973" y="505"/>
                    <a:pt x="997" y="529"/>
                  </a:cubicBezTo>
                  <a:cubicBezTo>
                    <a:pt x="1021" y="578"/>
                    <a:pt x="1045" y="626"/>
                    <a:pt x="1070" y="675"/>
                  </a:cubicBezTo>
                  <a:cubicBezTo>
                    <a:pt x="1070" y="699"/>
                    <a:pt x="1094" y="724"/>
                    <a:pt x="1118" y="724"/>
                  </a:cubicBezTo>
                  <a:lnTo>
                    <a:pt x="1118" y="699"/>
                  </a:lnTo>
                  <a:cubicBezTo>
                    <a:pt x="1143" y="675"/>
                    <a:pt x="1167" y="651"/>
                    <a:pt x="1143" y="626"/>
                  </a:cubicBezTo>
                  <a:cubicBezTo>
                    <a:pt x="1118" y="578"/>
                    <a:pt x="1094" y="505"/>
                    <a:pt x="1070" y="456"/>
                  </a:cubicBezTo>
                  <a:cubicBezTo>
                    <a:pt x="1058" y="444"/>
                    <a:pt x="1045" y="438"/>
                    <a:pt x="1033" y="438"/>
                  </a:cubicBezTo>
                  <a:close/>
                  <a:moveTo>
                    <a:pt x="1143" y="796"/>
                  </a:moveTo>
                  <a:cubicBezTo>
                    <a:pt x="1118" y="821"/>
                    <a:pt x="1118" y="845"/>
                    <a:pt x="1118" y="869"/>
                  </a:cubicBezTo>
                  <a:cubicBezTo>
                    <a:pt x="1118" y="918"/>
                    <a:pt x="1143" y="991"/>
                    <a:pt x="1143" y="991"/>
                  </a:cubicBezTo>
                  <a:lnTo>
                    <a:pt x="1143" y="1039"/>
                  </a:lnTo>
                  <a:cubicBezTo>
                    <a:pt x="1143" y="1064"/>
                    <a:pt x="1167" y="1088"/>
                    <a:pt x="1191" y="1088"/>
                  </a:cubicBezTo>
                  <a:cubicBezTo>
                    <a:pt x="1215" y="1088"/>
                    <a:pt x="1240" y="1064"/>
                    <a:pt x="1240" y="1039"/>
                  </a:cubicBezTo>
                  <a:cubicBezTo>
                    <a:pt x="1240" y="1015"/>
                    <a:pt x="1240" y="1015"/>
                    <a:pt x="1240" y="991"/>
                  </a:cubicBezTo>
                  <a:cubicBezTo>
                    <a:pt x="1215" y="942"/>
                    <a:pt x="1215" y="894"/>
                    <a:pt x="1215" y="845"/>
                  </a:cubicBezTo>
                  <a:cubicBezTo>
                    <a:pt x="1191" y="821"/>
                    <a:pt x="1167" y="796"/>
                    <a:pt x="1143" y="796"/>
                  </a:cubicBezTo>
                  <a:close/>
                  <a:moveTo>
                    <a:pt x="1191" y="1185"/>
                  </a:moveTo>
                  <a:cubicBezTo>
                    <a:pt x="1167" y="1185"/>
                    <a:pt x="1143" y="1209"/>
                    <a:pt x="1143" y="1234"/>
                  </a:cubicBezTo>
                  <a:cubicBezTo>
                    <a:pt x="1143" y="1282"/>
                    <a:pt x="1143" y="1355"/>
                    <a:pt x="1118" y="1404"/>
                  </a:cubicBezTo>
                  <a:cubicBezTo>
                    <a:pt x="1118" y="1428"/>
                    <a:pt x="1143" y="1452"/>
                    <a:pt x="1167" y="1452"/>
                  </a:cubicBezTo>
                  <a:cubicBezTo>
                    <a:pt x="1191" y="1452"/>
                    <a:pt x="1215" y="1452"/>
                    <a:pt x="1215" y="1428"/>
                  </a:cubicBezTo>
                  <a:cubicBezTo>
                    <a:pt x="1215" y="1355"/>
                    <a:pt x="1240" y="1307"/>
                    <a:pt x="1240" y="1234"/>
                  </a:cubicBezTo>
                  <a:cubicBezTo>
                    <a:pt x="1240" y="1209"/>
                    <a:pt x="1215" y="1185"/>
                    <a:pt x="1191" y="1185"/>
                  </a:cubicBezTo>
                  <a:close/>
                  <a:moveTo>
                    <a:pt x="1107" y="1549"/>
                  </a:moveTo>
                  <a:cubicBezTo>
                    <a:pt x="1093" y="1549"/>
                    <a:pt x="1078" y="1557"/>
                    <a:pt x="1070" y="1574"/>
                  </a:cubicBezTo>
                  <a:cubicBezTo>
                    <a:pt x="1045" y="1622"/>
                    <a:pt x="997" y="1695"/>
                    <a:pt x="973" y="1744"/>
                  </a:cubicBezTo>
                  <a:cubicBezTo>
                    <a:pt x="948" y="1744"/>
                    <a:pt x="948" y="1792"/>
                    <a:pt x="973" y="1792"/>
                  </a:cubicBezTo>
                  <a:lnTo>
                    <a:pt x="1045" y="1792"/>
                  </a:lnTo>
                  <a:cubicBezTo>
                    <a:pt x="1094" y="1744"/>
                    <a:pt x="1118" y="1671"/>
                    <a:pt x="1143" y="1622"/>
                  </a:cubicBezTo>
                  <a:cubicBezTo>
                    <a:pt x="1158" y="1575"/>
                    <a:pt x="1133" y="1549"/>
                    <a:pt x="1107" y="1549"/>
                  </a:cubicBezTo>
                  <a:close/>
                  <a:moveTo>
                    <a:pt x="438" y="1792"/>
                  </a:moveTo>
                  <a:cubicBezTo>
                    <a:pt x="394" y="1792"/>
                    <a:pt x="390" y="1893"/>
                    <a:pt x="426" y="1893"/>
                  </a:cubicBezTo>
                  <a:cubicBezTo>
                    <a:pt x="430" y="1893"/>
                    <a:pt x="434" y="1892"/>
                    <a:pt x="438" y="1890"/>
                  </a:cubicBezTo>
                  <a:lnTo>
                    <a:pt x="632" y="1890"/>
                  </a:lnTo>
                  <a:cubicBezTo>
                    <a:pt x="657" y="1890"/>
                    <a:pt x="681" y="1890"/>
                    <a:pt x="681" y="1841"/>
                  </a:cubicBezTo>
                  <a:cubicBezTo>
                    <a:pt x="681" y="1817"/>
                    <a:pt x="657" y="1817"/>
                    <a:pt x="632" y="1792"/>
                  </a:cubicBezTo>
                  <a:close/>
                  <a:moveTo>
                    <a:pt x="244" y="1841"/>
                  </a:moveTo>
                  <a:cubicBezTo>
                    <a:pt x="171" y="1865"/>
                    <a:pt x="98" y="1914"/>
                    <a:pt x="74" y="1963"/>
                  </a:cubicBezTo>
                  <a:cubicBezTo>
                    <a:pt x="49" y="1987"/>
                    <a:pt x="49" y="2011"/>
                    <a:pt x="74" y="2011"/>
                  </a:cubicBezTo>
                  <a:cubicBezTo>
                    <a:pt x="74" y="2023"/>
                    <a:pt x="74" y="2029"/>
                    <a:pt x="77" y="2029"/>
                  </a:cubicBezTo>
                  <a:cubicBezTo>
                    <a:pt x="80" y="2029"/>
                    <a:pt x="86" y="2023"/>
                    <a:pt x="98" y="2011"/>
                  </a:cubicBezTo>
                  <a:cubicBezTo>
                    <a:pt x="98" y="2023"/>
                    <a:pt x="104" y="2029"/>
                    <a:pt x="110" y="2029"/>
                  </a:cubicBezTo>
                  <a:cubicBezTo>
                    <a:pt x="116" y="2029"/>
                    <a:pt x="122" y="2023"/>
                    <a:pt x="122" y="2011"/>
                  </a:cubicBezTo>
                  <a:cubicBezTo>
                    <a:pt x="171" y="1987"/>
                    <a:pt x="220" y="1938"/>
                    <a:pt x="268" y="1938"/>
                  </a:cubicBezTo>
                  <a:cubicBezTo>
                    <a:pt x="292" y="1938"/>
                    <a:pt x="317" y="1914"/>
                    <a:pt x="292" y="1865"/>
                  </a:cubicBezTo>
                  <a:cubicBezTo>
                    <a:pt x="292" y="1841"/>
                    <a:pt x="268" y="1841"/>
                    <a:pt x="244" y="1841"/>
                  </a:cubicBezTo>
                  <a:close/>
                  <a:moveTo>
                    <a:pt x="803" y="1841"/>
                  </a:moveTo>
                  <a:cubicBezTo>
                    <a:pt x="778" y="1841"/>
                    <a:pt x="754" y="1841"/>
                    <a:pt x="754" y="1865"/>
                  </a:cubicBezTo>
                  <a:cubicBezTo>
                    <a:pt x="754" y="1890"/>
                    <a:pt x="754" y="1914"/>
                    <a:pt x="778" y="1938"/>
                  </a:cubicBezTo>
                  <a:lnTo>
                    <a:pt x="705" y="1987"/>
                  </a:lnTo>
                  <a:cubicBezTo>
                    <a:pt x="681" y="2011"/>
                    <a:pt x="681" y="2035"/>
                    <a:pt x="705" y="2060"/>
                  </a:cubicBezTo>
                  <a:lnTo>
                    <a:pt x="754" y="2060"/>
                  </a:lnTo>
                  <a:cubicBezTo>
                    <a:pt x="754" y="2060"/>
                    <a:pt x="754" y="2060"/>
                    <a:pt x="754" y="2035"/>
                  </a:cubicBezTo>
                  <a:cubicBezTo>
                    <a:pt x="803" y="2011"/>
                    <a:pt x="827" y="1987"/>
                    <a:pt x="875" y="1938"/>
                  </a:cubicBezTo>
                  <a:lnTo>
                    <a:pt x="948" y="1963"/>
                  </a:lnTo>
                  <a:cubicBezTo>
                    <a:pt x="955" y="1970"/>
                    <a:pt x="963" y="1973"/>
                    <a:pt x="970" y="1973"/>
                  </a:cubicBezTo>
                  <a:cubicBezTo>
                    <a:pt x="987" y="1973"/>
                    <a:pt x="1004" y="1955"/>
                    <a:pt x="1021" y="1938"/>
                  </a:cubicBezTo>
                  <a:cubicBezTo>
                    <a:pt x="1021" y="1914"/>
                    <a:pt x="997" y="1890"/>
                    <a:pt x="997" y="1890"/>
                  </a:cubicBezTo>
                  <a:lnTo>
                    <a:pt x="900" y="1841"/>
                  </a:lnTo>
                  <a:close/>
                  <a:moveTo>
                    <a:pt x="1143" y="1993"/>
                  </a:moveTo>
                  <a:cubicBezTo>
                    <a:pt x="1130" y="1993"/>
                    <a:pt x="1118" y="1999"/>
                    <a:pt x="1118" y="2011"/>
                  </a:cubicBezTo>
                  <a:cubicBezTo>
                    <a:pt x="1094" y="2035"/>
                    <a:pt x="1094" y="2060"/>
                    <a:pt x="1118" y="2084"/>
                  </a:cubicBezTo>
                  <a:cubicBezTo>
                    <a:pt x="1167" y="2108"/>
                    <a:pt x="1191" y="2157"/>
                    <a:pt x="1240" y="2205"/>
                  </a:cubicBezTo>
                  <a:cubicBezTo>
                    <a:pt x="1240" y="2205"/>
                    <a:pt x="1264" y="2205"/>
                    <a:pt x="1264" y="2230"/>
                  </a:cubicBezTo>
                  <a:lnTo>
                    <a:pt x="1313" y="2230"/>
                  </a:lnTo>
                  <a:cubicBezTo>
                    <a:pt x="1337" y="2205"/>
                    <a:pt x="1337" y="2181"/>
                    <a:pt x="1313" y="2157"/>
                  </a:cubicBezTo>
                  <a:cubicBezTo>
                    <a:pt x="1264" y="2108"/>
                    <a:pt x="1215" y="2060"/>
                    <a:pt x="1167" y="2011"/>
                  </a:cubicBezTo>
                  <a:cubicBezTo>
                    <a:pt x="1167" y="1999"/>
                    <a:pt x="1155" y="1993"/>
                    <a:pt x="1143" y="1993"/>
                  </a:cubicBezTo>
                  <a:close/>
                  <a:moveTo>
                    <a:pt x="585" y="2074"/>
                  </a:moveTo>
                  <a:cubicBezTo>
                    <a:pt x="576" y="2074"/>
                    <a:pt x="567" y="2077"/>
                    <a:pt x="560" y="2084"/>
                  </a:cubicBezTo>
                  <a:cubicBezTo>
                    <a:pt x="511" y="2108"/>
                    <a:pt x="462" y="2133"/>
                    <a:pt x="414" y="2157"/>
                  </a:cubicBezTo>
                  <a:cubicBezTo>
                    <a:pt x="365" y="2157"/>
                    <a:pt x="365" y="2230"/>
                    <a:pt x="414" y="2254"/>
                  </a:cubicBezTo>
                  <a:lnTo>
                    <a:pt x="438" y="2230"/>
                  </a:lnTo>
                  <a:cubicBezTo>
                    <a:pt x="487" y="2205"/>
                    <a:pt x="560" y="2181"/>
                    <a:pt x="608" y="2157"/>
                  </a:cubicBezTo>
                  <a:cubicBezTo>
                    <a:pt x="632" y="2157"/>
                    <a:pt x="632" y="2133"/>
                    <a:pt x="632" y="2108"/>
                  </a:cubicBezTo>
                  <a:cubicBezTo>
                    <a:pt x="632" y="2091"/>
                    <a:pt x="608" y="2074"/>
                    <a:pt x="585" y="2074"/>
                  </a:cubicBezTo>
                  <a:close/>
                  <a:moveTo>
                    <a:pt x="49" y="2108"/>
                  </a:moveTo>
                  <a:cubicBezTo>
                    <a:pt x="25" y="2133"/>
                    <a:pt x="1" y="2157"/>
                    <a:pt x="25" y="2181"/>
                  </a:cubicBezTo>
                  <a:cubicBezTo>
                    <a:pt x="74" y="2230"/>
                    <a:pt x="147" y="2278"/>
                    <a:pt x="220" y="2278"/>
                  </a:cubicBezTo>
                  <a:lnTo>
                    <a:pt x="244" y="2278"/>
                  </a:lnTo>
                  <a:cubicBezTo>
                    <a:pt x="244" y="2278"/>
                    <a:pt x="268" y="2254"/>
                    <a:pt x="268" y="2230"/>
                  </a:cubicBezTo>
                  <a:cubicBezTo>
                    <a:pt x="268" y="2205"/>
                    <a:pt x="244" y="2181"/>
                    <a:pt x="220" y="2181"/>
                  </a:cubicBezTo>
                  <a:cubicBezTo>
                    <a:pt x="195" y="2181"/>
                    <a:pt x="122" y="2181"/>
                    <a:pt x="98" y="2133"/>
                  </a:cubicBezTo>
                  <a:cubicBezTo>
                    <a:pt x="98" y="2108"/>
                    <a:pt x="74" y="2108"/>
                    <a:pt x="49" y="2108"/>
                  </a:cubicBezTo>
                  <a:close/>
                  <a:moveTo>
                    <a:pt x="1361" y="2278"/>
                  </a:moveTo>
                  <a:cubicBezTo>
                    <a:pt x="1337" y="2303"/>
                    <a:pt x="1313" y="2327"/>
                    <a:pt x="1337" y="2351"/>
                  </a:cubicBezTo>
                  <a:cubicBezTo>
                    <a:pt x="1337" y="2400"/>
                    <a:pt x="1361" y="2448"/>
                    <a:pt x="1361" y="2521"/>
                  </a:cubicBezTo>
                  <a:cubicBezTo>
                    <a:pt x="1361" y="2546"/>
                    <a:pt x="1386" y="2570"/>
                    <a:pt x="1410" y="2570"/>
                  </a:cubicBezTo>
                  <a:cubicBezTo>
                    <a:pt x="1434" y="2570"/>
                    <a:pt x="1458" y="2546"/>
                    <a:pt x="1458" y="2521"/>
                  </a:cubicBezTo>
                  <a:cubicBezTo>
                    <a:pt x="1458" y="2448"/>
                    <a:pt x="1434" y="2375"/>
                    <a:pt x="1410" y="2327"/>
                  </a:cubicBezTo>
                  <a:cubicBezTo>
                    <a:pt x="1410" y="2303"/>
                    <a:pt x="1361" y="2278"/>
                    <a:pt x="1361" y="2278"/>
                  </a:cubicBezTo>
                  <a:close/>
                  <a:moveTo>
                    <a:pt x="1402" y="2657"/>
                  </a:moveTo>
                  <a:cubicBezTo>
                    <a:pt x="1383" y="2657"/>
                    <a:pt x="1378" y="2674"/>
                    <a:pt x="1361" y="2691"/>
                  </a:cubicBezTo>
                  <a:cubicBezTo>
                    <a:pt x="1361" y="2764"/>
                    <a:pt x="1337" y="2813"/>
                    <a:pt x="1313" y="2861"/>
                  </a:cubicBezTo>
                  <a:cubicBezTo>
                    <a:pt x="1313" y="2886"/>
                    <a:pt x="1337" y="2910"/>
                    <a:pt x="1361" y="2934"/>
                  </a:cubicBezTo>
                  <a:cubicBezTo>
                    <a:pt x="1386" y="2934"/>
                    <a:pt x="1410" y="2934"/>
                    <a:pt x="1410" y="2910"/>
                  </a:cubicBezTo>
                  <a:cubicBezTo>
                    <a:pt x="1434" y="2837"/>
                    <a:pt x="1458" y="2764"/>
                    <a:pt x="1458" y="2716"/>
                  </a:cubicBezTo>
                  <a:cubicBezTo>
                    <a:pt x="1458" y="2691"/>
                    <a:pt x="1458" y="2667"/>
                    <a:pt x="1434" y="2667"/>
                  </a:cubicBezTo>
                  <a:cubicBezTo>
                    <a:pt x="1420" y="2660"/>
                    <a:pt x="1410" y="2657"/>
                    <a:pt x="1402" y="2657"/>
                  </a:cubicBezTo>
                  <a:close/>
                  <a:moveTo>
                    <a:pt x="1288" y="3021"/>
                  </a:moveTo>
                  <a:cubicBezTo>
                    <a:pt x="1272" y="3021"/>
                    <a:pt x="1256" y="3031"/>
                    <a:pt x="1240" y="3031"/>
                  </a:cubicBezTo>
                  <a:lnTo>
                    <a:pt x="1167" y="3201"/>
                  </a:lnTo>
                  <a:cubicBezTo>
                    <a:pt x="1143" y="3226"/>
                    <a:pt x="1167" y="3250"/>
                    <a:pt x="1191" y="3274"/>
                  </a:cubicBezTo>
                  <a:cubicBezTo>
                    <a:pt x="1215" y="3274"/>
                    <a:pt x="1240" y="3274"/>
                    <a:pt x="1240" y="3250"/>
                  </a:cubicBezTo>
                  <a:cubicBezTo>
                    <a:pt x="1264" y="3201"/>
                    <a:pt x="1313" y="3153"/>
                    <a:pt x="1337" y="3080"/>
                  </a:cubicBezTo>
                  <a:cubicBezTo>
                    <a:pt x="1337" y="3056"/>
                    <a:pt x="1337" y="3031"/>
                    <a:pt x="1313" y="3031"/>
                  </a:cubicBezTo>
                  <a:cubicBezTo>
                    <a:pt x="1305" y="3023"/>
                    <a:pt x="1296" y="3021"/>
                    <a:pt x="1288" y="3021"/>
                  </a:cubicBezTo>
                  <a:close/>
                  <a:moveTo>
                    <a:pt x="1124" y="3351"/>
                  </a:moveTo>
                  <a:cubicBezTo>
                    <a:pt x="1112" y="3351"/>
                    <a:pt x="1101" y="3357"/>
                    <a:pt x="1094" y="3371"/>
                  </a:cubicBezTo>
                  <a:cubicBezTo>
                    <a:pt x="1045" y="3444"/>
                    <a:pt x="1021" y="3493"/>
                    <a:pt x="997" y="3542"/>
                  </a:cubicBezTo>
                  <a:cubicBezTo>
                    <a:pt x="973" y="3542"/>
                    <a:pt x="973" y="3566"/>
                    <a:pt x="997" y="3590"/>
                  </a:cubicBezTo>
                  <a:lnTo>
                    <a:pt x="1070" y="3590"/>
                  </a:lnTo>
                  <a:cubicBezTo>
                    <a:pt x="1094" y="3542"/>
                    <a:pt x="1143" y="3493"/>
                    <a:pt x="1167" y="3420"/>
                  </a:cubicBezTo>
                  <a:cubicBezTo>
                    <a:pt x="1184" y="3386"/>
                    <a:pt x="1153" y="3351"/>
                    <a:pt x="1124" y="3351"/>
                  </a:cubicBezTo>
                  <a:close/>
                  <a:moveTo>
                    <a:pt x="705" y="3566"/>
                  </a:moveTo>
                  <a:cubicBezTo>
                    <a:pt x="632" y="3566"/>
                    <a:pt x="560" y="3590"/>
                    <a:pt x="511" y="3639"/>
                  </a:cubicBezTo>
                  <a:cubicBezTo>
                    <a:pt x="487" y="3639"/>
                    <a:pt x="487" y="3687"/>
                    <a:pt x="511" y="3687"/>
                  </a:cubicBezTo>
                  <a:cubicBezTo>
                    <a:pt x="511" y="3699"/>
                    <a:pt x="511" y="3705"/>
                    <a:pt x="514" y="3705"/>
                  </a:cubicBezTo>
                  <a:cubicBezTo>
                    <a:pt x="517" y="3705"/>
                    <a:pt x="523" y="3699"/>
                    <a:pt x="535" y="3687"/>
                  </a:cubicBezTo>
                  <a:cubicBezTo>
                    <a:pt x="535" y="3687"/>
                    <a:pt x="535" y="3712"/>
                    <a:pt x="560" y="3712"/>
                  </a:cubicBezTo>
                  <a:cubicBezTo>
                    <a:pt x="608" y="3663"/>
                    <a:pt x="657" y="3663"/>
                    <a:pt x="705" y="3663"/>
                  </a:cubicBezTo>
                  <a:cubicBezTo>
                    <a:pt x="730" y="3663"/>
                    <a:pt x="754" y="3639"/>
                    <a:pt x="754" y="3614"/>
                  </a:cubicBezTo>
                  <a:cubicBezTo>
                    <a:pt x="754" y="3590"/>
                    <a:pt x="730" y="3566"/>
                    <a:pt x="705" y="3566"/>
                  </a:cubicBezTo>
                  <a:close/>
                  <a:moveTo>
                    <a:pt x="900" y="3590"/>
                  </a:moveTo>
                  <a:cubicBezTo>
                    <a:pt x="875" y="3590"/>
                    <a:pt x="851" y="3614"/>
                    <a:pt x="851" y="3639"/>
                  </a:cubicBezTo>
                  <a:cubicBezTo>
                    <a:pt x="827" y="3639"/>
                    <a:pt x="851" y="3663"/>
                    <a:pt x="851" y="3687"/>
                  </a:cubicBezTo>
                  <a:cubicBezTo>
                    <a:pt x="827" y="3736"/>
                    <a:pt x="778" y="3760"/>
                    <a:pt x="730" y="3809"/>
                  </a:cubicBezTo>
                  <a:cubicBezTo>
                    <a:pt x="730" y="3833"/>
                    <a:pt x="730" y="3857"/>
                    <a:pt x="730" y="3882"/>
                  </a:cubicBezTo>
                  <a:lnTo>
                    <a:pt x="803" y="3882"/>
                  </a:lnTo>
                  <a:cubicBezTo>
                    <a:pt x="851" y="3833"/>
                    <a:pt x="900" y="3784"/>
                    <a:pt x="948" y="3736"/>
                  </a:cubicBezTo>
                  <a:cubicBezTo>
                    <a:pt x="948" y="3736"/>
                    <a:pt x="948" y="3712"/>
                    <a:pt x="948" y="3712"/>
                  </a:cubicBezTo>
                  <a:cubicBezTo>
                    <a:pt x="973" y="3712"/>
                    <a:pt x="1021" y="3736"/>
                    <a:pt x="1045" y="3736"/>
                  </a:cubicBezTo>
                  <a:cubicBezTo>
                    <a:pt x="1053" y="3743"/>
                    <a:pt x="1060" y="3746"/>
                    <a:pt x="1067" y="3746"/>
                  </a:cubicBezTo>
                  <a:cubicBezTo>
                    <a:pt x="1084" y="3746"/>
                    <a:pt x="1101" y="3729"/>
                    <a:pt x="1118" y="3712"/>
                  </a:cubicBezTo>
                  <a:cubicBezTo>
                    <a:pt x="1118" y="3712"/>
                    <a:pt x="1118" y="3663"/>
                    <a:pt x="1094" y="3663"/>
                  </a:cubicBezTo>
                  <a:cubicBezTo>
                    <a:pt x="1021" y="3639"/>
                    <a:pt x="973" y="3614"/>
                    <a:pt x="900" y="3590"/>
                  </a:cubicBezTo>
                  <a:close/>
                  <a:moveTo>
                    <a:pt x="1231" y="3742"/>
                  </a:moveTo>
                  <a:cubicBezTo>
                    <a:pt x="1222" y="3742"/>
                    <a:pt x="1215" y="3748"/>
                    <a:pt x="1215" y="3760"/>
                  </a:cubicBezTo>
                  <a:cubicBezTo>
                    <a:pt x="1191" y="3784"/>
                    <a:pt x="1191" y="3809"/>
                    <a:pt x="1215" y="3833"/>
                  </a:cubicBezTo>
                  <a:cubicBezTo>
                    <a:pt x="1264" y="3857"/>
                    <a:pt x="1313" y="3882"/>
                    <a:pt x="1361" y="3930"/>
                  </a:cubicBezTo>
                  <a:lnTo>
                    <a:pt x="1386" y="3930"/>
                  </a:lnTo>
                  <a:cubicBezTo>
                    <a:pt x="1386" y="3930"/>
                    <a:pt x="1396" y="3941"/>
                    <a:pt x="1411" y="3941"/>
                  </a:cubicBezTo>
                  <a:cubicBezTo>
                    <a:pt x="1418" y="3941"/>
                    <a:pt x="1426" y="3938"/>
                    <a:pt x="1434" y="3930"/>
                  </a:cubicBezTo>
                  <a:cubicBezTo>
                    <a:pt x="1434" y="3930"/>
                    <a:pt x="1434" y="3882"/>
                    <a:pt x="1434" y="3882"/>
                  </a:cubicBezTo>
                  <a:cubicBezTo>
                    <a:pt x="1386" y="3833"/>
                    <a:pt x="1313" y="3784"/>
                    <a:pt x="1264" y="3760"/>
                  </a:cubicBezTo>
                  <a:cubicBezTo>
                    <a:pt x="1252" y="3748"/>
                    <a:pt x="1240" y="3742"/>
                    <a:pt x="1231" y="3742"/>
                  </a:cubicBezTo>
                  <a:close/>
                  <a:moveTo>
                    <a:pt x="462" y="3784"/>
                  </a:moveTo>
                  <a:cubicBezTo>
                    <a:pt x="438" y="3784"/>
                    <a:pt x="414" y="3809"/>
                    <a:pt x="438" y="3833"/>
                  </a:cubicBezTo>
                  <a:cubicBezTo>
                    <a:pt x="438" y="3906"/>
                    <a:pt x="487" y="3979"/>
                    <a:pt x="584" y="3979"/>
                  </a:cubicBezTo>
                  <a:lnTo>
                    <a:pt x="608" y="3979"/>
                  </a:lnTo>
                  <a:cubicBezTo>
                    <a:pt x="632" y="3979"/>
                    <a:pt x="657" y="3954"/>
                    <a:pt x="657" y="3906"/>
                  </a:cubicBezTo>
                  <a:cubicBezTo>
                    <a:pt x="632" y="3882"/>
                    <a:pt x="608" y="3882"/>
                    <a:pt x="584" y="3882"/>
                  </a:cubicBezTo>
                  <a:cubicBezTo>
                    <a:pt x="560" y="3882"/>
                    <a:pt x="511" y="3882"/>
                    <a:pt x="511" y="3809"/>
                  </a:cubicBezTo>
                  <a:cubicBezTo>
                    <a:pt x="511" y="3784"/>
                    <a:pt x="487" y="3784"/>
                    <a:pt x="462" y="3784"/>
                  </a:cubicBezTo>
                  <a:close/>
                  <a:moveTo>
                    <a:pt x="1520" y="3963"/>
                  </a:moveTo>
                  <a:cubicBezTo>
                    <a:pt x="1480" y="3963"/>
                    <a:pt x="1445" y="4014"/>
                    <a:pt x="1483" y="4052"/>
                  </a:cubicBezTo>
                  <a:cubicBezTo>
                    <a:pt x="1507" y="4100"/>
                    <a:pt x="1556" y="4149"/>
                    <a:pt x="1580" y="4197"/>
                  </a:cubicBezTo>
                  <a:cubicBezTo>
                    <a:pt x="1604" y="4197"/>
                    <a:pt x="1604" y="4222"/>
                    <a:pt x="1628" y="4222"/>
                  </a:cubicBezTo>
                  <a:lnTo>
                    <a:pt x="1628" y="4197"/>
                  </a:lnTo>
                  <a:lnTo>
                    <a:pt x="1653" y="4197"/>
                  </a:lnTo>
                  <a:cubicBezTo>
                    <a:pt x="1677" y="4197"/>
                    <a:pt x="1677" y="4173"/>
                    <a:pt x="1677" y="4149"/>
                  </a:cubicBezTo>
                  <a:cubicBezTo>
                    <a:pt x="1628" y="4100"/>
                    <a:pt x="1604" y="4027"/>
                    <a:pt x="1556" y="3979"/>
                  </a:cubicBezTo>
                  <a:cubicBezTo>
                    <a:pt x="1544" y="3967"/>
                    <a:pt x="1532" y="3963"/>
                    <a:pt x="1520" y="3963"/>
                  </a:cubicBezTo>
                  <a:close/>
                  <a:moveTo>
                    <a:pt x="1722" y="4285"/>
                  </a:moveTo>
                  <a:cubicBezTo>
                    <a:pt x="1716" y="4285"/>
                    <a:pt x="1708" y="4287"/>
                    <a:pt x="1701" y="4295"/>
                  </a:cubicBezTo>
                  <a:cubicBezTo>
                    <a:pt x="1677" y="4295"/>
                    <a:pt x="1653" y="4319"/>
                    <a:pt x="1677" y="4343"/>
                  </a:cubicBezTo>
                  <a:cubicBezTo>
                    <a:pt x="1701" y="4416"/>
                    <a:pt x="1726" y="4465"/>
                    <a:pt x="1726" y="4513"/>
                  </a:cubicBezTo>
                  <a:cubicBezTo>
                    <a:pt x="1726" y="4537"/>
                    <a:pt x="1750" y="4562"/>
                    <a:pt x="1774" y="4562"/>
                  </a:cubicBezTo>
                  <a:cubicBezTo>
                    <a:pt x="1799" y="4562"/>
                    <a:pt x="1823" y="4513"/>
                    <a:pt x="1823" y="4489"/>
                  </a:cubicBezTo>
                  <a:cubicBezTo>
                    <a:pt x="1799" y="4440"/>
                    <a:pt x="1774" y="4367"/>
                    <a:pt x="1750" y="4319"/>
                  </a:cubicBezTo>
                  <a:cubicBezTo>
                    <a:pt x="1750" y="4302"/>
                    <a:pt x="1738" y="4285"/>
                    <a:pt x="1722" y="4285"/>
                  </a:cubicBezTo>
                  <a:close/>
                  <a:moveTo>
                    <a:pt x="1799" y="4635"/>
                  </a:moveTo>
                  <a:cubicBezTo>
                    <a:pt x="1774" y="4659"/>
                    <a:pt x="1750" y="4683"/>
                    <a:pt x="1750" y="4708"/>
                  </a:cubicBezTo>
                  <a:lnTo>
                    <a:pt x="1750" y="4780"/>
                  </a:lnTo>
                  <a:lnTo>
                    <a:pt x="1750" y="4878"/>
                  </a:lnTo>
                  <a:cubicBezTo>
                    <a:pt x="1750" y="4902"/>
                    <a:pt x="1774" y="4926"/>
                    <a:pt x="1799" y="4926"/>
                  </a:cubicBezTo>
                  <a:cubicBezTo>
                    <a:pt x="1823" y="4926"/>
                    <a:pt x="1847" y="4902"/>
                    <a:pt x="1847" y="4878"/>
                  </a:cubicBezTo>
                  <a:lnTo>
                    <a:pt x="1847" y="4780"/>
                  </a:lnTo>
                  <a:lnTo>
                    <a:pt x="1847" y="4683"/>
                  </a:lnTo>
                  <a:cubicBezTo>
                    <a:pt x="1847" y="4659"/>
                    <a:pt x="1823" y="4635"/>
                    <a:pt x="1799" y="4635"/>
                  </a:cubicBezTo>
                  <a:close/>
                  <a:moveTo>
                    <a:pt x="1799" y="5023"/>
                  </a:moveTo>
                  <a:cubicBezTo>
                    <a:pt x="1774" y="5023"/>
                    <a:pt x="1750" y="5023"/>
                    <a:pt x="1750" y="5048"/>
                  </a:cubicBezTo>
                  <a:cubicBezTo>
                    <a:pt x="1726" y="5096"/>
                    <a:pt x="1726" y="5145"/>
                    <a:pt x="1726" y="5169"/>
                  </a:cubicBezTo>
                  <a:cubicBezTo>
                    <a:pt x="1701" y="5193"/>
                    <a:pt x="1726" y="5218"/>
                    <a:pt x="1750" y="5242"/>
                  </a:cubicBezTo>
                  <a:cubicBezTo>
                    <a:pt x="1774" y="5242"/>
                    <a:pt x="1799" y="5218"/>
                    <a:pt x="1799" y="5193"/>
                  </a:cubicBezTo>
                  <a:cubicBezTo>
                    <a:pt x="1823" y="5169"/>
                    <a:pt x="1823" y="5121"/>
                    <a:pt x="1823" y="5072"/>
                  </a:cubicBezTo>
                  <a:cubicBezTo>
                    <a:pt x="1847" y="5048"/>
                    <a:pt x="1823" y="5023"/>
                    <a:pt x="1799" y="50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2" name="Google Shape;1542;p33"/>
          <p:cNvGrpSpPr/>
          <p:nvPr/>
        </p:nvGrpSpPr>
        <p:grpSpPr>
          <a:xfrm>
            <a:off x="875207" y="3470549"/>
            <a:ext cx="1020386" cy="1732392"/>
            <a:chOff x="-1056319" y="1385262"/>
            <a:chExt cx="212940" cy="361495"/>
          </a:xfrm>
        </p:grpSpPr>
        <p:sp>
          <p:nvSpPr>
            <p:cNvPr id="1543" name="Google Shape;1543;p33"/>
            <p:cNvSpPr/>
            <p:nvPr/>
          </p:nvSpPr>
          <p:spPr>
            <a:xfrm>
              <a:off x="-933315" y="1467563"/>
              <a:ext cx="27460" cy="279194"/>
            </a:xfrm>
            <a:custGeom>
              <a:rect b="b" l="l" r="r" t="t"/>
              <a:pathLst>
                <a:path extrusionOk="0" h="7168" w="705">
                  <a:moveTo>
                    <a:pt x="680" y="1"/>
                  </a:moveTo>
                  <a:cubicBezTo>
                    <a:pt x="656" y="1"/>
                    <a:pt x="632" y="25"/>
                    <a:pt x="632" y="50"/>
                  </a:cubicBezTo>
                  <a:cubicBezTo>
                    <a:pt x="608" y="292"/>
                    <a:pt x="0" y="6123"/>
                    <a:pt x="170" y="7119"/>
                  </a:cubicBezTo>
                  <a:cubicBezTo>
                    <a:pt x="170" y="7143"/>
                    <a:pt x="170" y="7167"/>
                    <a:pt x="195" y="7167"/>
                  </a:cubicBezTo>
                  <a:lnTo>
                    <a:pt x="219" y="7167"/>
                  </a:lnTo>
                  <a:cubicBezTo>
                    <a:pt x="243" y="7143"/>
                    <a:pt x="243" y="7119"/>
                    <a:pt x="243" y="7094"/>
                  </a:cubicBezTo>
                  <a:cubicBezTo>
                    <a:pt x="97" y="6123"/>
                    <a:pt x="705" y="122"/>
                    <a:pt x="705" y="74"/>
                  </a:cubicBezTo>
                  <a:cubicBezTo>
                    <a:pt x="705" y="25"/>
                    <a:pt x="705" y="25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3"/>
            <p:cNvSpPr/>
            <p:nvPr/>
          </p:nvSpPr>
          <p:spPr>
            <a:xfrm>
              <a:off x="-968331" y="1385262"/>
              <a:ext cx="124952" cy="123978"/>
            </a:xfrm>
            <a:custGeom>
              <a:rect b="b" l="l" r="r" t="t"/>
              <a:pathLst>
                <a:path extrusionOk="0" h="3183" w="3208">
                  <a:moveTo>
                    <a:pt x="1555" y="98"/>
                  </a:moveTo>
                  <a:cubicBezTo>
                    <a:pt x="1871" y="171"/>
                    <a:pt x="1871" y="705"/>
                    <a:pt x="1871" y="705"/>
                  </a:cubicBezTo>
                  <a:cubicBezTo>
                    <a:pt x="1871" y="729"/>
                    <a:pt x="1895" y="754"/>
                    <a:pt x="1920" y="754"/>
                  </a:cubicBezTo>
                  <a:cubicBezTo>
                    <a:pt x="1944" y="754"/>
                    <a:pt x="1968" y="754"/>
                    <a:pt x="1968" y="729"/>
                  </a:cubicBezTo>
                  <a:cubicBezTo>
                    <a:pt x="2065" y="535"/>
                    <a:pt x="2260" y="243"/>
                    <a:pt x="2381" y="243"/>
                  </a:cubicBezTo>
                  <a:cubicBezTo>
                    <a:pt x="2405" y="243"/>
                    <a:pt x="2430" y="243"/>
                    <a:pt x="2430" y="268"/>
                  </a:cubicBezTo>
                  <a:cubicBezTo>
                    <a:pt x="2600" y="389"/>
                    <a:pt x="2478" y="802"/>
                    <a:pt x="2405" y="948"/>
                  </a:cubicBezTo>
                  <a:cubicBezTo>
                    <a:pt x="2386" y="988"/>
                    <a:pt x="2414" y="1027"/>
                    <a:pt x="2452" y="1027"/>
                  </a:cubicBezTo>
                  <a:cubicBezTo>
                    <a:pt x="2460" y="1027"/>
                    <a:pt x="2469" y="1025"/>
                    <a:pt x="2478" y="1021"/>
                  </a:cubicBezTo>
                  <a:cubicBezTo>
                    <a:pt x="2600" y="972"/>
                    <a:pt x="2745" y="924"/>
                    <a:pt x="2891" y="924"/>
                  </a:cubicBezTo>
                  <a:cubicBezTo>
                    <a:pt x="2940" y="924"/>
                    <a:pt x="3013" y="924"/>
                    <a:pt x="3061" y="972"/>
                  </a:cubicBezTo>
                  <a:cubicBezTo>
                    <a:pt x="3061" y="972"/>
                    <a:pt x="3061" y="996"/>
                    <a:pt x="3061" y="996"/>
                  </a:cubicBezTo>
                  <a:cubicBezTo>
                    <a:pt x="3037" y="1142"/>
                    <a:pt x="2745" y="1409"/>
                    <a:pt x="2551" y="1580"/>
                  </a:cubicBezTo>
                  <a:cubicBezTo>
                    <a:pt x="2527" y="1580"/>
                    <a:pt x="2527" y="1604"/>
                    <a:pt x="2527" y="1628"/>
                  </a:cubicBezTo>
                  <a:cubicBezTo>
                    <a:pt x="2551" y="1628"/>
                    <a:pt x="2551" y="1652"/>
                    <a:pt x="2575" y="1652"/>
                  </a:cubicBezTo>
                  <a:cubicBezTo>
                    <a:pt x="2721" y="1652"/>
                    <a:pt x="3134" y="1725"/>
                    <a:pt x="3134" y="1920"/>
                  </a:cubicBezTo>
                  <a:cubicBezTo>
                    <a:pt x="3134" y="2114"/>
                    <a:pt x="2624" y="2163"/>
                    <a:pt x="2430" y="2163"/>
                  </a:cubicBezTo>
                  <a:cubicBezTo>
                    <a:pt x="2430" y="2163"/>
                    <a:pt x="2405" y="2163"/>
                    <a:pt x="2405" y="2187"/>
                  </a:cubicBezTo>
                  <a:cubicBezTo>
                    <a:pt x="2381" y="2211"/>
                    <a:pt x="2381" y="2211"/>
                    <a:pt x="2405" y="2235"/>
                  </a:cubicBezTo>
                  <a:cubicBezTo>
                    <a:pt x="2405" y="2235"/>
                    <a:pt x="2697" y="2551"/>
                    <a:pt x="2527" y="2794"/>
                  </a:cubicBezTo>
                  <a:cubicBezTo>
                    <a:pt x="2503" y="2818"/>
                    <a:pt x="2454" y="2843"/>
                    <a:pt x="2430" y="2843"/>
                  </a:cubicBezTo>
                  <a:cubicBezTo>
                    <a:pt x="2260" y="2843"/>
                    <a:pt x="1992" y="2503"/>
                    <a:pt x="1895" y="2381"/>
                  </a:cubicBezTo>
                  <a:cubicBezTo>
                    <a:pt x="1883" y="2369"/>
                    <a:pt x="1871" y="2363"/>
                    <a:pt x="1862" y="2363"/>
                  </a:cubicBezTo>
                  <a:cubicBezTo>
                    <a:pt x="1853" y="2363"/>
                    <a:pt x="1847" y="2369"/>
                    <a:pt x="1847" y="2381"/>
                  </a:cubicBezTo>
                  <a:cubicBezTo>
                    <a:pt x="1822" y="2381"/>
                    <a:pt x="1798" y="2405"/>
                    <a:pt x="1798" y="2430"/>
                  </a:cubicBezTo>
                  <a:cubicBezTo>
                    <a:pt x="1798" y="2430"/>
                    <a:pt x="1871" y="2964"/>
                    <a:pt x="1579" y="3086"/>
                  </a:cubicBezTo>
                  <a:lnTo>
                    <a:pt x="1507" y="3086"/>
                  </a:lnTo>
                  <a:cubicBezTo>
                    <a:pt x="1312" y="3086"/>
                    <a:pt x="1215" y="2624"/>
                    <a:pt x="1215" y="2454"/>
                  </a:cubicBezTo>
                  <a:cubicBezTo>
                    <a:pt x="1215" y="2430"/>
                    <a:pt x="1191" y="2430"/>
                    <a:pt x="1166" y="2430"/>
                  </a:cubicBezTo>
                  <a:cubicBezTo>
                    <a:pt x="1166" y="2430"/>
                    <a:pt x="1166" y="2454"/>
                    <a:pt x="1166" y="2454"/>
                  </a:cubicBezTo>
                  <a:cubicBezTo>
                    <a:pt x="1045" y="2551"/>
                    <a:pt x="899" y="2624"/>
                    <a:pt x="754" y="2624"/>
                  </a:cubicBezTo>
                  <a:cubicBezTo>
                    <a:pt x="656" y="2624"/>
                    <a:pt x="583" y="2600"/>
                    <a:pt x="511" y="2575"/>
                  </a:cubicBezTo>
                  <a:cubicBezTo>
                    <a:pt x="462" y="2551"/>
                    <a:pt x="413" y="2503"/>
                    <a:pt x="413" y="2454"/>
                  </a:cubicBezTo>
                  <a:cubicBezTo>
                    <a:pt x="389" y="2235"/>
                    <a:pt x="729" y="1871"/>
                    <a:pt x="875" y="1725"/>
                  </a:cubicBezTo>
                  <a:cubicBezTo>
                    <a:pt x="875" y="1701"/>
                    <a:pt x="875" y="1701"/>
                    <a:pt x="875" y="1677"/>
                  </a:cubicBezTo>
                  <a:cubicBezTo>
                    <a:pt x="851" y="1652"/>
                    <a:pt x="826" y="1652"/>
                    <a:pt x="826" y="1652"/>
                  </a:cubicBezTo>
                  <a:lnTo>
                    <a:pt x="705" y="1652"/>
                  </a:lnTo>
                  <a:cubicBezTo>
                    <a:pt x="535" y="1652"/>
                    <a:pt x="195" y="1628"/>
                    <a:pt x="146" y="1409"/>
                  </a:cubicBezTo>
                  <a:cubicBezTo>
                    <a:pt x="122" y="1385"/>
                    <a:pt x="122" y="1361"/>
                    <a:pt x="146" y="1337"/>
                  </a:cubicBezTo>
                  <a:cubicBezTo>
                    <a:pt x="219" y="1215"/>
                    <a:pt x="559" y="1191"/>
                    <a:pt x="826" y="1191"/>
                  </a:cubicBezTo>
                  <a:lnTo>
                    <a:pt x="851" y="1191"/>
                  </a:lnTo>
                  <a:cubicBezTo>
                    <a:pt x="899" y="1167"/>
                    <a:pt x="924" y="1118"/>
                    <a:pt x="875" y="1094"/>
                  </a:cubicBezTo>
                  <a:cubicBezTo>
                    <a:pt x="778" y="1021"/>
                    <a:pt x="511" y="778"/>
                    <a:pt x="511" y="608"/>
                  </a:cubicBezTo>
                  <a:cubicBezTo>
                    <a:pt x="511" y="559"/>
                    <a:pt x="511" y="535"/>
                    <a:pt x="535" y="511"/>
                  </a:cubicBezTo>
                  <a:cubicBezTo>
                    <a:pt x="583" y="486"/>
                    <a:pt x="608" y="462"/>
                    <a:pt x="656" y="462"/>
                  </a:cubicBezTo>
                  <a:cubicBezTo>
                    <a:pt x="899" y="511"/>
                    <a:pt x="1118" y="632"/>
                    <a:pt x="1312" y="778"/>
                  </a:cubicBezTo>
                  <a:lnTo>
                    <a:pt x="1361" y="778"/>
                  </a:lnTo>
                  <a:cubicBezTo>
                    <a:pt x="1385" y="754"/>
                    <a:pt x="1385" y="754"/>
                    <a:pt x="1385" y="729"/>
                  </a:cubicBezTo>
                  <a:cubicBezTo>
                    <a:pt x="1361" y="608"/>
                    <a:pt x="1337" y="268"/>
                    <a:pt x="1434" y="146"/>
                  </a:cubicBezTo>
                  <a:cubicBezTo>
                    <a:pt x="1458" y="98"/>
                    <a:pt x="1507" y="98"/>
                    <a:pt x="1555" y="98"/>
                  </a:cubicBezTo>
                  <a:close/>
                  <a:moveTo>
                    <a:pt x="1531" y="1"/>
                  </a:moveTo>
                  <a:cubicBezTo>
                    <a:pt x="1458" y="1"/>
                    <a:pt x="1385" y="25"/>
                    <a:pt x="1337" y="73"/>
                  </a:cubicBezTo>
                  <a:cubicBezTo>
                    <a:pt x="1239" y="243"/>
                    <a:pt x="1215" y="438"/>
                    <a:pt x="1239" y="632"/>
                  </a:cubicBezTo>
                  <a:cubicBezTo>
                    <a:pt x="1069" y="486"/>
                    <a:pt x="875" y="389"/>
                    <a:pt x="632" y="365"/>
                  </a:cubicBezTo>
                  <a:cubicBezTo>
                    <a:pt x="583" y="365"/>
                    <a:pt x="511" y="389"/>
                    <a:pt x="462" y="413"/>
                  </a:cubicBezTo>
                  <a:cubicBezTo>
                    <a:pt x="413" y="462"/>
                    <a:pt x="389" y="535"/>
                    <a:pt x="389" y="584"/>
                  </a:cubicBezTo>
                  <a:cubicBezTo>
                    <a:pt x="438" y="778"/>
                    <a:pt x="559" y="948"/>
                    <a:pt x="705" y="1069"/>
                  </a:cubicBezTo>
                  <a:cubicBezTo>
                    <a:pt x="511" y="1069"/>
                    <a:pt x="171" y="1118"/>
                    <a:pt x="49" y="1264"/>
                  </a:cubicBezTo>
                  <a:cubicBezTo>
                    <a:pt x="0" y="1312"/>
                    <a:pt x="0" y="1361"/>
                    <a:pt x="0" y="1434"/>
                  </a:cubicBezTo>
                  <a:cubicBezTo>
                    <a:pt x="73" y="1701"/>
                    <a:pt x="462" y="1725"/>
                    <a:pt x="681" y="1725"/>
                  </a:cubicBezTo>
                  <a:cubicBezTo>
                    <a:pt x="511" y="1895"/>
                    <a:pt x="243" y="2211"/>
                    <a:pt x="268" y="2454"/>
                  </a:cubicBezTo>
                  <a:cubicBezTo>
                    <a:pt x="292" y="2527"/>
                    <a:pt x="341" y="2600"/>
                    <a:pt x="413" y="2624"/>
                  </a:cubicBezTo>
                  <a:cubicBezTo>
                    <a:pt x="511" y="2673"/>
                    <a:pt x="608" y="2697"/>
                    <a:pt x="705" y="2697"/>
                  </a:cubicBezTo>
                  <a:cubicBezTo>
                    <a:pt x="851" y="2697"/>
                    <a:pt x="996" y="2648"/>
                    <a:pt x="1118" y="2551"/>
                  </a:cubicBezTo>
                  <a:cubicBezTo>
                    <a:pt x="1166" y="2746"/>
                    <a:pt x="1264" y="3183"/>
                    <a:pt x="1507" y="3183"/>
                  </a:cubicBezTo>
                  <a:cubicBezTo>
                    <a:pt x="1531" y="3183"/>
                    <a:pt x="1579" y="3183"/>
                    <a:pt x="1604" y="3159"/>
                  </a:cubicBezTo>
                  <a:cubicBezTo>
                    <a:pt x="1822" y="3037"/>
                    <a:pt x="1944" y="2794"/>
                    <a:pt x="1895" y="2551"/>
                  </a:cubicBezTo>
                  <a:lnTo>
                    <a:pt x="1895" y="2551"/>
                  </a:lnTo>
                  <a:cubicBezTo>
                    <a:pt x="2041" y="2721"/>
                    <a:pt x="2260" y="2940"/>
                    <a:pt x="2430" y="2940"/>
                  </a:cubicBezTo>
                  <a:cubicBezTo>
                    <a:pt x="2503" y="2940"/>
                    <a:pt x="2551" y="2916"/>
                    <a:pt x="2600" y="2867"/>
                  </a:cubicBezTo>
                  <a:cubicBezTo>
                    <a:pt x="2697" y="2648"/>
                    <a:pt x="2673" y="2405"/>
                    <a:pt x="2527" y="2260"/>
                  </a:cubicBezTo>
                  <a:cubicBezTo>
                    <a:pt x="2745" y="2235"/>
                    <a:pt x="3207" y="2163"/>
                    <a:pt x="3207" y="1920"/>
                  </a:cubicBezTo>
                  <a:cubicBezTo>
                    <a:pt x="3207" y="1677"/>
                    <a:pt x="2867" y="1604"/>
                    <a:pt x="2673" y="1580"/>
                  </a:cubicBezTo>
                  <a:cubicBezTo>
                    <a:pt x="2818" y="1434"/>
                    <a:pt x="3134" y="1191"/>
                    <a:pt x="3134" y="1021"/>
                  </a:cubicBezTo>
                  <a:cubicBezTo>
                    <a:pt x="3134" y="972"/>
                    <a:pt x="3110" y="948"/>
                    <a:pt x="3086" y="899"/>
                  </a:cubicBezTo>
                  <a:cubicBezTo>
                    <a:pt x="3037" y="851"/>
                    <a:pt x="2940" y="826"/>
                    <a:pt x="2867" y="826"/>
                  </a:cubicBezTo>
                  <a:cubicBezTo>
                    <a:pt x="2745" y="826"/>
                    <a:pt x="2624" y="851"/>
                    <a:pt x="2503" y="899"/>
                  </a:cubicBezTo>
                  <a:cubicBezTo>
                    <a:pt x="2551" y="729"/>
                    <a:pt x="2648" y="341"/>
                    <a:pt x="2478" y="195"/>
                  </a:cubicBezTo>
                  <a:cubicBezTo>
                    <a:pt x="2430" y="171"/>
                    <a:pt x="2405" y="146"/>
                    <a:pt x="2357" y="146"/>
                  </a:cubicBezTo>
                  <a:cubicBezTo>
                    <a:pt x="2187" y="146"/>
                    <a:pt x="2017" y="389"/>
                    <a:pt x="1920" y="559"/>
                  </a:cubicBezTo>
                  <a:cubicBezTo>
                    <a:pt x="1895" y="365"/>
                    <a:pt x="1798" y="73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3"/>
            <p:cNvSpPr/>
            <p:nvPr/>
          </p:nvSpPr>
          <p:spPr>
            <a:xfrm>
              <a:off x="-990104" y="1535297"/>
              <a:ext cx="60606" cy="203864"/>
            </a:xfrm>
            <a:custGeom>
              <a:rect b="b" l="l" r="r" t="t"/>
              <a:pathLst>
                <a:path extrusionOk="0" h="5234" w="1556">
                  <a:moveTo>
                    <a:pt x="70" y="1"/>
                  </a:moveTo>
                  <a:cubicBezTo>
                    <a:pt x="64" y="1"/>
                    <a:pt x="56" y="4"/>
                    <a:pt x="49" y="11"/>
                  </a:cubicBezTo>
                  <a:cubicBezTo>
                    <a:pt x="25" y="11"/>
                    <a:pt x="1" y="35"/>
                    <a:pt x="25" y="60"/>
                  </a:cubicBezTo>
                  <a:cubicBezTo>
                    <a:pt x="49" y="108"/>
                    <a:pt x="1458" y="3290"/>
                    <a:pt x="948" y="5185"/>
                  </a:cubicBezTo>
                  <a:cubicBezTo>
                    <a:pt x="948" y="5210"/>
                    <a:pt x="948" y="5234"/>
                    <a:pt x="972" y="5234"/>
                  </a:cubicBezTo>
                  <a:cubicBezTo>
                    <a:pt x="1021" y="5234"/>
                    <a:pt x="1045" y="5234"/>
                    <a:pt x="1045" y="5185"/>
                  </a:cubicBezTo>
                  <a:cubicBezTo>
                    <a:pt x="1555" y="3290"/>
                    <a:pt x="122" y="60"/>
                    <a:pt x="98" y="35"/>
                  </a:cubicBezTo>
                  <a:cubicBezTo>
                    <a:pt x="98" y="18"/>
                    <a:pt x="8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3"/>
            <p:cNvSpPr/>
            <p:nvPr/>
          </p:nvSpPr>
          <p:spPr>
            <a:xfrm>
              <a:off x="-1056319" y="1471965"/>
              <a:ext cx="125886" cy="123394"/>
            </a:xfrm>
            <a:custGeom>
              <a:rect b="b" l="l" r="r" t="t"/>
              <a:pathLst>
                <a:path extrusionOk="0" h="3168" w="3232">
                  <a:moveTo>
                    <a:pt x="1513" y="97"/>
                  </a:moveTo>
                  <a:cubicBezTo>
                    <a:pt x="1527" y="97"/>
                    <a:pt x="1541" y="99"/>
                    <a:pt x="1555" y="107"/>
                  </a:cubicBezTo>
                  <a:cubicBezTo>
                    <a:pt x="1871" y="155"/>
                    <a:pt x="1895" y="714"/>
                    <a:pt x="1895" y="714"/>
                  </a:cubicBezTo>
                  <a:cubicBezTo>
                    <a:pt x="1895" y="738"/>
                    <a:pt x="1895" y="738"/>
                    <a:pt x="1919" y="738"/>
                  </a:cubicBezTo>
                  <a:cubicBezTo>
                    <a:pt x="1926" y="745"/>
                    <a:pt x="1934" y="748"/>
                    <a:pt x="1940" y="748"/>
                  </a:cubicBezTo>
                  <a:cubicBezTo>
                    <a:pt x="1956" y="748"/>
                    <a:pt x="1968" y="731"/>
                    <a:pt x="1968" y="714"/>
                  </a:cubicBezTo>
                  <a:cubicBezTo>
                    <a:pt x="2065" y="544"/>
                    <a:pt x="2259" y="228"/>
                    <a:pt x="2381" y="228"/>
                  </a:cubicBezTo>
                  <a:cubicBezTo>
                    <a:pt x="2405" y="228"/>
                    <a:pt x="2430" y="252"/>
                    <a:pt x="2454" y="252"/>
                  </a:cubicBezTo>
                  <a:cubicBezTo>
                    <a:pt x="2600" y="398"/>
                    <a:pt x="2478" y="811"/>
                    <a:pt x="2430" y="957"/>
                  </a:cubicBezTo>
                  <a:cubicBezTo>
                    <a:pt x="2405" y="957"/>
                    <a:pt x="2405" y="981"/>
                    <a:pt x="2430" y="1005"/>
                  </a:cubicBezTo>
                  <a:lnTo>
                    <a:pt x="2478" y="1005"/>
                  </a:lnTo>
                  <a:cubicBezTo>
                    <a:pt x="2600" y="933"/>
                    <a:pt x="2745" y="908"/>
                    <a:pt x="2891" y="908"/>
                  </a:cubicBezTo>
                  <a:cubicBezTo>
                    <a:pt x="2940" y="908"/>
                    <a:pt x="3013" y="908"/>
                    <a:pt x="3061" y="957"/>
                  </a:cubicBezTo>
                  <a:cubicBezTo>
                    <a:pt x="3061" y="957"/>
                    <a:pt x="3061" y="981"/>
                    <a:pt x="3061" y="981"/>
                  </a:cubicBezTo>
                  <a:cubicBezTo>
                    <a:pt x="3037" y="1127"/>
                    <a:pt x="2745" y="1394"/>
                    <a:pt x="2551" y="1540"/>
                  </a:cubicBezTo>
                  <a:cubicBezTo>
                    <a:pt x="2551" y="1564"/>
                    <a:pt x="2527" y="1588"/>
                    <a:pt x="2527" y="1588"/>
                  </a:cubicBezTo>
                  <a:cubicBezTo>
                    <a:pt x="2551" y="1613"/>
                    <a:pt x="2551" y="1637"/>
                    <a:pt x="2575" y="1637"/>
                  </a:cubicBezTo>
                  <a:cubicBezTo>
                    <a:pt x="2575" y="1637"/>
                    <a:pt x="3134" y="1710"/>
                    <a:pt x="3134" y="1904"/>
                  </a:cubicBezTo>
                  <a:cubicBezTo>
                    <a:pt x="3134" y="2099"/>
                    <a:pt x="2624" y="2147"/>
                    <a:pt x="2454" y="2147"/>
                  </a:cubicBezTo>
                  <a:cubicBezTo>
                    <a:pt x="2430" y="2147"/>
                    <a:pt x="2405" y="2147"/>
                    <a:pt x="2405" y="2171"/>
                  </a:cubicBezTo>
                  <a:cubicBezTo>
                    <a:pt x="2381" y="2171"/>
                    <a:pt x="2381" y="2196"/>
                    <a:pt x="2405" y="2220"/>
                  </a:cubicBezTo>
                  <a:cubicBezTo>
                    <a:pt x="2405" y="2220"/>
                    <a:pt x="2697" y="2536"/>
                    <a:pt x="2527" y="2779"/>
                  </a:cubicBezTo>
                  <a:cubicBezTo>
                    <a:pt x="2502" y="2803"/>
                    <a:pt x="2478" y="2827"/>
                    <a:pt x="2430" y="2827"/>
                  </a:cubicBezTo>
                  <a:cubicBezTo>
                    <a:pt x="2259" y="2827"/>
                    <a:pt x="1992" y="2487"/>
                    <a:pt x="1895" y="2341"/>
                  </a:cubicBezTo>
                  <a:cubicBezTo>
                    <a:pt x="1895" y="2341"/>
                    <a:pt x="1884" y="2331"/>
                    <a:pt x="1870" y="2331"/>
                  </a:cubicBezTo>
                  <a:cubicBezTo>
                    <a:pt x="1863" y="2331"/>
                    <a:pt x="1855" y="2333"/>
                    <a:pt x="1846" y="2341"/>
                  </a:cubicBezTo>
                  <a:cubicBezTo>
                    <a:pt x="1822" y="2341"/>
                    <a:pt x="1822" y="2366"/>
                    <a:pt x="1822" y="2390"/>
                  </a:cubicBezTo>
                  <a:cubicBezTo>
                    <a:pt x="1822" y="2390"/>
                    <a:pt x="1895" y="2924"/>
                    <a:pt x="1579" y="3046"/>
                  </a:cubicBezTo>
                  <a:lnTo>
                    <a:pt x="1531" y="3046"/>
                  </a:lnTo>
                  <a:cubicBezTo>
                    <a:pt x="1336" y="3046"/>
                    <a:pt x="1239" y="2609"/>
                    <a:pt x="1215" y="2439"/>
                  </a:cubicBezTo>
                  <a:cubicBezTo>
                    <a:pt x="1215" y="2414"/>
                    <a:pt x="1191" y="2414"/>
                    <a:pt x="1191" y="2414"/>
                  </a:cubicBezTo>
                  <a:lnTo>
                    <a:pt x="1142" y="2414"/>
                  </a:lnTo>
                  <a:cubicBezTo>
                    <a:pt x="1021" y="2512"/>
                    <a:pt x="875" y="2584"/>
                    <a:pt x="705" y="2584"/>
                  </a:cubicBezTo>
                  <a:cubicBezTo>
                    <a:pt x="632" y="2584"/>
                    <a:pt x="535" y="2560"/>
                    <a:pt x="462" y="2536"/>
                  </a:cubicBezTo>
                  <a:cubicBezTo>
                    <a:pt x="413" y="2512"/>
                    <a:pt x="389" y="2463"/>
                    <a:pt x="365" y="2414"/>
                  </a:cubicBezTo>
                  <a:cubicBezTo>
                    <a:pt x="340" y="2220"/>
                    <a:pt x="705" y="1831"/>
                    <a:pt x="826" y="1686"/>
                  </a:cubicBezTo>
                  <a:cubicBezTo>
                    <a:pt x="851" y="1661"/>
                    <a:pt x="826" y="1613"/>
                    <a:pt x="802" y="1613"/>
                  </a:cubicBezTo>
                  <a:lnTo>
                    <a:pt x="656" y="1613"/>
                  </a:lnTo>
                  <a:cubicBezTo>
                    <a:pt x="510" y="1613"/>
                    <a:pt x="170" y="1588"/>
                    <a:pt x="122" y="1394"/>
                  </a:cubicBezTo>
                  <a:cubicBezTo>
                    <a:pt x="122" y="1370"/>
                    <a:pt x="122" y="1345"/>
                    <a:pt x="146" y="1321"/>
                  </a:cubicBezTo>
                  <a:cubicBezTo>
                    <a:pt x="219" y="1200"/>
                    <a:pt x="559" y="1175"/>
                    <a:pt x="826" y="1175"/>
                  </a:cubicBezTo>
                  <a:lnTo>
                    <a:pt x="875" y="1175"/>
                  </a:lnTo>
                  <a:cubicBezTo>
                    <a:pt x="875" y="1175"/>
                    <a:pt x="899" y="1151"/>
                    <a:pt x="923" y="1151"/>
                  </a:cubicBezTo>
                  <a:cubicBezTo>
                    <a:pt x="923" y="1127"/>
                    <a:pt x="899" y="1103"/>
                    <a:pt x="899" y="1078"/>
                  </a:cubicBezTo>
                  <a:cubicBezTo>
                    <a:pt x="802" y="1005"/>
                    <a:pt x="510" y="762"/>
                    <a:pt x="510" y="592"/>
                  </a:cubicBezTo>
                  <a:cubicBezTo>
                    <a:pt x="510" y="568"/>
                    <a:pt x="535" y="520"/>
                    <a:pt x="559" y="495"/>
                  </a:cubicBezTo>
                  <a:cubicBezTo>
                    <a:pt x="583" y="471"/>
                    <a:pt x="632" y="471"/>
                    <a:pt x="680" y="471"/>
                  </a:cubicBezTo>
                  <a:cubicBezTo>
                    <a:pt x="899" y="520"/>
                    <a:pt x="1142" y="617"/>
                    <a:pt x="1312" y="762"/>
                  </a:cubicBezTo>
                  <a:cubicBezTo>
                    <a:pt x="1324" y="775"/>
                    <a:pt x="1336" y="781"/>
                    <a:pt x="1345" y="781"/>
                  </a:cubicBezTo>
                  <a:cubicBezTo>
                    <a:pt x="1355" y="781"/>
                    <a:pt x="1361" y="775"/>
                    <a:pt x="1361" y="762"/>
                  </a:cubicBezTo>
                  <a:cubicBezTo>
                    <a:pt x="1385" y="762"/>
                    <a:pt x="1409" y="738"/>
                    <a:pt x="1385" y="714"/>
                  </a:cubicBezTo>
                  <a:cubicBezTo>
                    <a:pt x="1361" y="592"/>
                    <a:pt x="1336" y="252"/>
                    <a:pt x="1434" y="131"/>
                  </a:cubicBezTo>
                  <a:cubicBezTo>
                    <a:pt x="1451" y="114"/>
                    <a:pt x="1480" y="97"/>
                    <a:pt x="1513" y="97"/>
                  </a:cubicBezTo>
                  <a:close/>
                  <a:moveTo>
                    <a:pt x="1497" y="0"/>
                  </a:moveTo>
                  <a:cubicBezTo>
                    <a:pt x="1437" y="0"/>
                    <a:pt x="1373" y="28"/>
                    <a:pt x="1336" y="82"/>
                  </a:cubicBezTo>
                  <a:cubicBezTo>
                    <a:pt x="1263" y="252"/>
                    <a:pt x="1215" y="447"/>
                    <a:pt x="1263" y="617"/>
                  </a:cubicBezTo>
                  <a:cubicBezTo>
                    <a:pt x="1093" y="471"/>
                    <a:pt x="875" y="398"/>
                    <a:pt x="656" y="349"/>
                  </a:cubicBezTo>
                  <a:cubicBezTo>
                    <a:pt x="583" y="349"/>
                    <a:pt x="535" y="374"/>
                    <a:pt x="462" y="422"/>
                  </a:cubicBezTo>
                  <a:cubicBezTo>
                    <a:pt x="413" y="447"/>
                    <a:pt x="389" y="520"/>
                    <a:pt x="389" y="568"/>
                  </a:cubicBezTo>
                  <a:cubicBezTo>
                    <a:pt x="413" y="762"/>
                    <a:pt x="608" y="957"/>
                    <a:pt x="729" y="1054"/>
                  </a:cubicBezTo>
                  <a:cubicBezTo>
                    <a:pt x="510" y="1078"/>
                    <a:pt x="170" y="1103"/>
                    <a:pt x="49" y="1248"/>
                  </a:cubicBezTo>
                  <a:cubicBezTo>
                    <a:pt x="25" y="1297"/>
                    <a:pt x="0" y="1370"/>
                    <a:pt x="25" y="1418"/>
                  </a:cubicBezTo>
                  <a:cubicBezTo>
                    <a:pt x="73" y="1686"/>
                    <a:pt x="462" y="1710"/>
                    <a:pt x="680" y="1710"/>
                  </a:cubicBezTo>
                  <a:cubicBezTo>
                    <a:pt x="535" y="1880"/>
                    <a:pt x="243" y="2220"/>
                    <a:pt x="292" y="2439"/>
                  </a:cubicBezTo>
                  <a:cubicBezTo>
                    <a:pt x="292" y="2536"/>
                    <a:pt x="340" y="2584"/>
                    <a:pt x="438" y="2633"/>
                  </a:cubicBezTo>
                  <a:cubicBezTo>
                    <a:pt x="510" y="2682"/>
                    <a:pt x="608" y="2706"/>
                    <a:pt x="705" y="2706"/>
                  </a:cubicBezTo>
                  <a:cubicBezTo>
                    <a:pt x="875" y="2682"/>
                    <a:pt x="1021" y="2633"/>
                    <a:pt x="1142" y="2560"/>
                  </a:cubicBezTo>
                  <a:cubicBezTo>
                    <a:pt x="1166" y="2730"/>
                    <a:pt x="1263" y="3167"/>
                    <a:pt x="1531" y="3167"/>
                  </a:cubicBezTo>
                  <a:lnTo>
                    <a:pt x="1628" y="3167"/>
                  </a:lnTo>
                  <a:cubicBezTo>
                    <a:pt x="1822" y="3046"/>
                    <a:pt x="1944" y="2803"/>
                    <a:pt x="1919" y="2560"/>
                  </a:cubicBezTo>
                  <a:lnTo>
                    <a:pt x="1919" y="2560"/>
                  </a:lnTo>
                  <a:cubicBezTo>
                    <a:pt x="2041" y="2706"/>
                    <a:pt x="2259" y="2949"/>
                    <a:pt x="2454" y="2949"/>
                  </a:cubicBezTo>
                  <a:cubicBezTo>
                    <a:pt x="2502" y="2949"/>
                    <a:pt x="2575" y="2900"/>
                    <a:pt x="2600" y="2852"/>
                  </a:cubicBezTo>
                  <a:cubicBezTo>
                    <a:pt x="2721" y="2657"/>
                    <a:pt x="2697" y="2414"/>
                    <a:pt x="2551" y="2244"/>
                  </a:cubicBezTo>
                  <a:cubicBezTo>
                    <a:pt x="2745" y="2220"/>
                    <a:pt x="3231" y="2147"/>
                    <a:pt x="3231" y="1904"/>
                  </a:cubicBezTo>
                  <a:cubicBezTo>
                    <a:pt x="3231" y="1661"/>
                    <a:pt x="2891" y="1588"/>
                    <a:pt x="2697" y="1564"/>
                  </a:cubicBezTo>
                  <a:cubicBezTo>
                    <a:pt x="2842" y="1443"/>
                    <a:pt x="3134" y="1175"/>
                    <a:pt x="3134" y="1005"/>
                  </a:cubicBezTo>
                  <a:cubicBezTo>
                    <a:pt x="3134" y="981"/>
                    <a:pt x="3134" y="933"/>
                    <a:pt x="3110" y="908"/>
                  </a:cubicBezTo>
                  <a:cubicBezTo>
                    <a:pt x="3055" y="854"/>
                    <a:pt x="3000" y="826"/>
                    <a:pt x="2935" y="826"/>
                  </a:cubicBezTo>
                  <a:cubicBezTo>
                    <a:pt x="2914" y="826"/>
                    <a:pt x="2891" y="829"/>
                    <a:pt x="2867" y="835"/>
                  </a:cubicBezTo>
                  <a:cubicBezTo>
                    <a:pt x="2745" y="835"/>
                    <a:pt x="2624" y="860"/>
                    <a:pt x="2527" y="884"/>
                  </a:cubicBezTo>
                  <a:cubicBezTo>
                    <a:pt x="2575" y="714"/>
                    <a:pt x="2672" y="349"/>
                    <a:pt x="2478" y="179"/>
                  </a:cubicBezTo>
                  <a:cubicBezTo>
                    <a:pt x="2454" y="155"/>
                    <a:pt x="2405" y="155"/>
                    <a:pt x="2381" y="131"/>
                  </a:cubicBezTo>
                  <a:cubicBezTo>
                    <a:pt x="2211" y="131"/>
                    <a:pt x="2041" y="374"/>
                    <a:pt x="1944" y="544"/>
                  </a:cubicBezTo>
                  <a:cubicBezTo>
                    <a:pt x="1919" y="349"/>
                    <a:pt x="1822" y="58"/>
                    <a:pt x="1555" y="9"/>
                  </a:cubicBezTo>
                  <a:cubicBezTo>
                    <a:pt x="1537" y="3"/>
                    <a:pt x="1517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3"/>
            <p:cNvSpPr/>
            <p:nvPr/>
          </p:nvSpPr>
          <p:spPr>
            <a:xfrm>
              <a:off x="-933315" y="1418369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29" y="1"/>
                  </a:moveTo>
                  <a:cubicBezTo>
                    <a:pt x="340" y="1"/>
                    <a:pt x="0" y="317"/>
                    <a:pt x="0" y="705"/>
                  </a:cubicBezTo>
                  <a:cubicBezTo>
                    <a:pt x="0" y="1094"/>
                    <a:pt x="340" y="1410"/>
                    <a:pt x="729" y="1410"/>
                  </a:cubicBezTo>
                  <a:cubicBezTo>
                    <a:pt x="1118" y="1410"/>
                    <a:pt x="1434" y="1094"/>
                    <a:pt x="1434" y="705"/>
                  </a:cubicBezTo>
                  <a:cubicBezTo>
                    <a:pt x="1434" y="317"/>
                    <a:pt x="1118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3"/>
            <p:cNvSpPr/>
            <p:nvPr/>
          </p:nvSpPr>
          <p:spPr>
            <a:xfrm>
              <a:off x="-1021303" y="1507331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05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1093"/>
                    <a:pt x="316" y="1409"/>
                    <a:pt x="705" y="1409"/>
                  </a:cubicBezTo>
                  <a:cubicBezTo>
                    <a:pt x="1118" y="1409"/>
                    <a:pt x="1433" y="1093"/>
                    <a:pt x="1433" y="705"/>
                  </a:cubicBezTo>
                  <a:cubicBezTo>
                    <a:pt x="1433" y="316"/>
                    <a:pt x="1118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9" name="Google Shape;1549;p33"/>
          <p:cNvSpPr/>
          <p:nvPr/>
        </p:nvSpPr>
        <p:spPr>
          <a:xfrm>
            <a:off x="-49275" y="4823551"/>
            <a:ext cx="1603944" cy="369024"/>
          </a:xfrm>
          <a:custGeom>
            <a:rect b="b" l="l" r="r" t="t"/>
            <a:pathLst>
              <a:path extrusionOk="0" h="1677" w="7289">
                <a:moveTo>
                  <a:pt x="2819" y="1"/>
                </a:moveTo>
                <a:lnTo>
                  <a:pt x="2114" y="1191"/>
                </a:lnTo>
                <a:lnTo>
                  <a:pt x="1604" y="268"/>
                </a:lnTo>
                <a:lnTo>
                  <a:pt x="1118" y="1361"/>
                </a:lnTo>
                <a:lnTo>
                  <a:pt x="584" y="754"/>
                </a:lnTo>
                <a:lnTo>
                  <a:pt x="1" y="1677"/>
                </a:lnTo>
                <a:lnTo>
                  <a:pt x="7289" y="1677"/>
                </a:lnTo>
                <a:lnTo>
                  <a:pt x="6657" y="559"/>
                </a:lnTo>
                <a:lnTo>
                  <a:pt x="6001" y="1191"/>
                </a:lnTo>
                <a:lnTo>
                  <a:pt x="5394" y="268"/>
                </a:lnTo>
                <a:lnTo>
                  <a:pt x="4738" y="1191"/>
                </a:lnTo>
                <a:lnTo>
                  <a:pt x="4252" y="1"/>
                </a:lnTo>
                <a:lnTo>
                  <a:pt x="3353" y="1118"/>
                </a:lnTo>
                <a:lnTo>
                  <a:pt x="281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0" name="Google Shape;1550;p33"/>
          <p:cNvSpPr/>
          <p:nvPr/>
        </p:nvSpPr>
        <p:spPr>
          <a:xfrm>
            <a:off x="1506177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1" name="Google Shape;1551;p33"/>
          <p:cNvSpPr/>
          <p:nvPr/>
        </p:nvSpPr>
        <p:spPr>
          <a:xfrm>
            <a:off x="6003929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33"/>
          <p:cNvSpPr/>
          <p:nvPr/>
        </p:nvSpPr>
        <p:spPr>
          <a:xfrm>
            <a:off x="7532351" y="4823550"/>
            <a:ext cx="1696695" cy="369025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33"/>
          <p:cNvSpPr/>
          <p:nvPr/>
        </p:nvSpPr>
        <p:spPr>
          <a:xfrm>
            <a:off x="3145661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4" name="Google Shape;1554;p33"/>
          <p:cNvSpPr/>
          <p:nvPr/>
        </p:nvSpPr>
        <p:spPr>
          <a:xfrm>
            <a:off x="4669614" y="4886410"/>
            <a:ext cx="1407648" cy="306163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5" name="Google Shape;1555;p33"/>
          <p:cNvSpPr/>
          <p:nvPr/>
        </p:nvSpPr>
        <p:spPr>
          <a:xfrm>
            <a:off x="2368255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56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7" name="Google Shape;1557;p34"/>
          <p:cNvGrpSpPr/>
          <p:nvPr/>
        </p:nvGrpSpPr>
        <p:grpSpPr>
          <a:xfrm flipH="1">
            <a:off x="-59449" y="4092702"/>
            <a:ext cx="1068261" cy="957550"/>
            <a:chOff x="6787377" y="436188"/>
            <a:chExt cx="235647" cy="211226"/>
          </a:xfrm>
        </p:grpSpPr>
        <p:sp>
          <p:nvSpPr>
            <p:cNvPr id="1558" name="Google Shape;1558;p34"/>
            <p:cNvSpPr/>
            <p:nvPr/>
          </p:nvSpPr>
          <p:spPr>
            <a:xfrm>
              <a:off x="6856435" y="522657"/>
              <a:ext cx="166589" cy="109566"/>
            </a:xfrm>
            <a:custGeom>
              <a:rect b="b" l="l" r="r" t="t"/>
              <a:pathLst>
                <a:path extrusionOk="0" h="2813" w="4277">
                  <a:moveTo>
                    <a:pt x="2187" y="626"/>
                  </a:moveTo>
                  <a:cubicBezTo>
                    <a:pt x="2236" y="651"/>
                    <a:pt x="2284" y="699"/>
                    <a:pt x="2284" y="723"/>
                  </a:cubicBezTo>
                  <a:cubicBezTo>
                    <a:pt x="2333" y="966"/>
                    <a:pt x="2260" y="1234"/>
                    <a:pt x="2090" y="1428"/>
                  </a:cubicBezTo>
                  <a:lnTo>
                    <a:pt x="2066" y="1428"/>
                  </a:lnTo>
                  <a:cubicBezTo>
                    <a:pt x="1896" y="1161"/>
                    <a:pt x="1847" y="942"/>
                    <a:pt x="1944" y="821"/>
                  </a:cubicBezTo>
                  <a:cubicBezTo>
                    <a:pt x="2017" y="699"/>
                    <a:pt x="2114" y="626"/>
                    <a:pt x="2187" y="626"/>
                  </a:cubicBezTo>
                  <a:close/>
                  <a:moveTo>
                    <a:pt x="62" y="1"/>
                  </a:moveTo>
                  <a:cubicBezTo>
                    <a:pt x="49" y="1"/>
                    <a:pt x="37" y="7"/>
                    <a:pt x="25" y="19"/>
                  </a:cubicBezTo>
                  <a:cubicBezTo>
                    <a:pt x="1" y="43"/>
                    <a:pt x="1" y="92"/>
                    <a:pt x="25" y="116"/>
                  </a:cubicBezTo>
                  <a:cubicBezTo>
                    <a:pt x="74" y="165"/>
                    <a:pt x="1337" y="1574"/>
                    <a:pt x="1944" y="1574"/>
                  </a:cubicBezTo>
                  <a:lnTo>
                    <a:pt x="2041" y="1574"/>
                  </a:lnTo>
                  <a:cubicBezTo>
                    <a:pt x="2090" y="1622"/>
                    <a:pt x="2114" y="1671"/>
                    <a:pt x="2163" y="1744"/>
                  </a:cubicBezTo>
                  <a:cubicBezTo>
                    <a:pt x="2600" y="2230"/>
                    <a:pt x="3402" y="2813"/>
                    <a:pt x="3961" y="2813"/>
                  </a:cubicBezTo>
                  <a:cubicBezTo>
                    <a:pt x="4058" y="2813"/>
                    <a:pt x="4155" y="2788"/>
                    <a:pt x="4228" y="2740"/>
                  </a:cubicBezTo>
                  <a:cubicBezTo>
                    <a:pt x="4252" y="2715"/>
                    <a:pt x="4276" y="2691"/>
                    <a:pt x="4252" y="2667"/>
                  </a:cubicBezTo>
                  <a:cubicBezTo>
                    <a:pt x="4252" y="2638"/>
                    <a:pt x="4235" y="2627"/>
                    <a:pt x="4217" y="2627"/>
                  </a:cubicBezTo>
                  <a:cubicBezTo>
                    <a:pt x="4203" y="2627"/>
                    <a:pt x="4189" y="2632"/>
                    <a:pt x="4179" y="2642"/>
                  </a:cubicBezTo>
                  <a:cubicBezTo>
                    <a:pt x="4119" y="2674"/>
                    <a:pt x="4046" y="2689"/>
                    <a:pt x="3965" y="2689"/>
                  </a:cubicBezTo>
                  <a:cubicBezTo>
                    <a:pt x="3490" y="2689"/>
                    <a:pt x="2713" y="2186"/>
                    <a:pt x="2236" y="1646"/>
                  </a:cubicBezTo>
                  <a:lnTo>
                    <a:pt x="2139" y="1501"/>
                  </a:lnTo>
                  <a:lnTo>
                    <a:pt x="2163" y="1476"/>
                  </a:lnTo>
                  <a:cubicBezTo>
                    <a:pt x="2382" y="1258"/>
                    <a:pt x="2454" y="966"/>
                    <a:pt x="2382" y="675"/>
                  </a:cubicBezTo>
                  <a:cubicBezTo>
                    <a:pt x="2357" y="578"/>
                    <a:pt x="2284" y="505"/>
                    <a:pt x="2187" y="505"/>
                  </a:cubicBezTo>
                  <a:cubicBezTo>
                    <a:pt x="2178" y="502"/>
                    <a:pt x="2168" y="500"/>
                    <a:pt x="2157" y="500"/>
                  </a:cubicBezTo>
                  <a:cubicBezTo>
                    <a:pt x="2078" y="500"/>
                    <a:pt x="1953" y="575"/>
                    <a:pt x="1847" y="723"/>
                  </a:cubicBezTo>
                  <a:cubicBezTo>
                    <a:pt x="1726" y="893"/>
                    <a:pt x="1750" y="1161"/>
                    <a:pt x="1969" y="1452"/>
                  </a:cubicBezTo>
                  <a:lnTo>
                    <a:pt x="1920" y="1452"/>
                  </a:lnTo>
                  <a:cubicBezTo>
                    <a:pt x="1361" y="1452"/>
                    <a:pt x="98" y="43"/>
                    <a:pt x="98" y="19"/>
                  </a:cubicBezTo>
                  <a:cubicBezTo>
                    <a:pt x="86" y="7"/>
                    <a:pt x="74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4"/>
            <p:cNvSpPr/>
            <p:nvPr/>
          </p:nvSpPr>
          <p:spPr>
            <a:xfrm>
              <a:off x="6789675" y="438253"/>
              <a:ext cx="109683" cy="116928"/>
            </a:xfrm>
            <a:custGeom>
              <a:rect b="b" l="l" r="r" t="t"/>
              <a:pathLst>
                <a:path extrusionOk="0" h="3002" w="2816">
                  <a:moveTo>
                    <a:pt x="1343" y="1"/>
                  </a:moveTo>
                  <a:cubicBezTo>
                    <a:pt x="1080" y="1"/>
                    <a:pt x="833" y="78"/>
                    <a:pt x="719" y="218"/>
                  </a:cubicBezTo>
                  <a:cubicBezTo>
                    <a:pt x="655" y="309"/>
                    <a:pt x="634" y="396"/>
                    <a:pt x="641" y="474"/>
                  </a:cubicBezTo>
                  <a:lnTo>
                    <a:pt x="641" y="474"/>
                  </a:lnTo>
                  <a:cubicBezTo>
                    <a:pt x="348" y="532"/>
                    <a:pt x="0" y="782"/>
                    <a:pt x="14" y="1263"/>
                  </a:cubicBezTo>
                  <a:cubicBezTo>
                    <a:pt x="22" y="1525"/>
                    <a:pt x="84" y="1690"/>
                    <a:pt x="168" y="1781"/>
                  </a:cubicBezTo>
                  <a:lnTo>
                    <a:pt x="168" y="1781"/>
                  </a:lnTo>
                  <a:cubicBezTo>
                    <a:pt x="126" y="1901"/>
                    <a:pt x="96" y="2051"/>
                    <a:pt x="87" y="2234"/>
                  </a:cubicBezTo>
                  <a:cubicBezTo>
                    <a:pt x="74" y="2792"/>
                    <a:pt x="365" y="3001"/>
                    <a:pt x="700" y="3001"/>
                  </a:cubicBezTo>
                  <a:cubicBezTo>
                    <a:pt x="852" y="3001"/>
                    <a:pt x="1014" y="2958"/>
                    <a:pt x="1160" y="2884"/>
                  </a:cubicBezTo>
                  <a:lnTo>
                    <a:pt x="1160" y="2884"/>
                  </a:lnTo>
                  <a:cubicBezTo>
                    <a:pt x="1247" y="2911"/>
                    <a:pt x="1357" y="2925"/>
                    <a:pt x="1477" y="2925"/>
                  </a:cubicBezTo>
                  <a:cubicBezTo>
                    <a:pt x="1765" y="2925"/>
                    <a:pt x="2105" y="2843"/>
                    <a:pt x="2298" y="2672"/>
                  </a:cubicBezTo>
                  <a:cubicBezTo>
                    <a:pt x="2532" y="2463"/>
                    <a:pt x="2535" y="2247"/>
                    <a:pt x="2428" y="2086"/>
                  </a:cubicBezTo>
                  <a:lnTo>
                    <a:pt x="2428" y="2086"/>
                  </a:lnTo>
                  <a:cubicBezTo>
                    <a:pt x="2505" y="2034"/>
                    <a:pt x="2571" y="1943"/>
                    <a:pt x="2614" y="1797"/>
                  </a:cubicBezTo>
                  <a:cubicBezTo>
                    <a:pt x="2816" y="1130"/>
                    <a:pt x="2481" y="998"/>
                    <a:pt x="2214" y="990"/>
                  </a:cubicBezTo>
                  <a:lnTo>
                    <a:pt x="2214" y="990"/>
                  </a:lnTo>
                  <a:cubicBezTo>
                    <a:pt x="2227" y="937"/>
                    <a:pt x="2239" y="875"/>
                    <a:pt x="2249" y="801"/>
                  </a:cubicBezTo>
                  <a:cubicBezTo>
                    <a:pt x="2327" y="242"/>
                    <a:pt x="1809" y="1"/>
                    <a:pt x="13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4"/>
            <p:cNvSpPr/>
            <p:nvPr/>
          </p:nvSpPr>
          <p:spPr>
            <a:xfrm>
              <a:off x="6787377" y="436188"/>
              <a:ext cx="109800" cy="121290"/>
            </a:xfrm>
            <a:custGeom>
              <a:rect b="b" l="l" r="r" t="t"/>
              <a:pathLst>
                <a:path extrusionOk="0" h="3114" w="2819">
                  <a:moveTo>
                    <a:pt x="851" y="587"/>
                  </a:moveTo>
                  <a:cubicBezTo>
                    <a:pt x="948" y="587"/>
                    <a:pt x="1045" y="611"/>
                    <a:pt x="1045" y="708"/>
                  </a:cubicBezTo>
                  <a:cubicBezTo>
                    <a:pt x="1045" y="733"/>
                    <a:pt x="1045" y="757"/>
                    <a:pt x="1045" y="781"/>
                  </a:cubicBezTo>
                  <a:lnTo>
                    <a:pt x="997" y="781"/>
                  </a:lnTo>
                  <a:cubicBezTo>
                    <a:pt x="899" y="757"/>
                    <a:pt x="826" y="684"/>
                    <a:pt x="802" y="587"/>
                  </a:cubicBezTo>
                  <a:close/>
                  <a:moveTo>
                    <a:pt x="2211" y="1097"/>
                  </a:moveTo>
                  <a:cubicBezTo>
                    <a:pt x="2187" y="1219"/>
                    <a:pt x="2138" y="1243"/>
                    <a:pt x="2114" y="1243"/>
                  </a:cubicBezTo>
                  <a:cubicBezTo>
                    <a:pt x="2090" y="1243"/>
                    <a:pt x="2065" y="1219"/>
                    <a:pt x="2041" y="1219"/>
                  </a:cubicBezTo>
                  <a:cubicBezTo>
                    <a:pt x="2017" y="1170"/>
                    <a:pt x="2017" y="1146"/>
                    <a:pt x="2017" y="1121"/>
                  </a:cubicBezTo>
                  <a:cubicBezTo>
                    <a:pt x="2065" y="1097"/>
                    <a:pt x="2138" y="1097"/>
                    <a:pt x="2211" y="1097"/>
                  </a:cubicBezTo>
                  <a:close/>
                  <a:moveTo>
                    <a:pt x="632" y="1486"/>
                  </a:moveTo>
                  <a:cubicBezTo>
                    <a:pt x="656" y="1486"/>
                    <a:pt x="681" y="1510"/>
                    <a:pt x="705" y="1534"/>
                  </a:cubicBezTo>
                  <a:cubicBezTo>
                    <a:pt x="729" y="1559"/>
                    <a:pt x="729" y="1607"/>
                    <a:pt x="705" y="1632"/>
                  </a:cubicBezTo>
                  <a:cubicBezTo>
                    <a:pt x="681" y="1753"/>
                    <a:pt x="559" y="1850"/>
                    <a:pt x="438" y="1850"/>
                  </a:cubicBezTo>
                  <a:cubicBezTo>
                    <a:pt x="389" y="1850"/>
                    <a:pt x="341" y="1850"/>
                    <a:pt x="292" y="1802"/>
                  </a:cubicBezTo>
                  <a:cubicBezTo>
                    <a:pt x="389" y="1583"/>
                    <a:pt x="535" y="1486"/>
                    <a:pt x="632" y="1486"/>
                  </a:cubicBezTo>
                  <a:close/>
                  <a:moveTo>
                    <a:pt x="2017" y="1947"/>
                  </a:moveTo>
                  <a:cubicBezTo>
                    <a:pt x="2163" y="1947"/>
                    <a:pt x="2308" y="1996"/>
                    <a:pt x="2405" y="2117"/>
                  </a:cubicBezTo>
                  <a:cubicBezTo>
                    <a:pt x="2357" y="2117"/>
                    <a:pt x="2333" y="2142"/>
                    <a:pt x="2284" y="2142"/>
                  </a:cubicBezTo>
                  <a:cubicBezTo>
                    <a:pt x="2163" y="2117"/>
                    <a:pt x="2041" y="2069"/>
                    <a:pt x="1944" y="1996"/>
                  </a:cubicBezTo>
                  <a:cubicBezTo>
                    <a:pt x="1944" y="1972"/>
                    <a:pt x="1920" y="1947"/>
                    <a:pt x="1920" y="1947"/>
                  </a:cubicBezTo>
                  <a:close/>
                  <a:moveTo>
                    <a:pt x="1589" y="2354"/>
                  </a:moveTo>
                  <a:cubicBezTo>
                    <a:pt x="1598" y="2354"/>
                    <a:pt x="1604" y="2360"/>
                    <a:pt x="1604" y="2385"/>
                  </a:cubicBezTo>
                  <a:cubicBezTo>
                    <a:pt x="1628" y="2409"/>
                    <a:pt x="1604" y="2506"/>
                    <a:pt x="1482" y="2652"/>
                  </a:cubicBezTo>
                  <a:cubicBezTo>
                    <a:pt x="1410" y="2749"/>
                    <a:pt x="1312" y="2822"/>
                    <a:pt x="1215" y="2871"/>
                  </a:cubicBezTo>
                  <a:cubicBezTo>
                    <a:pt x="1142" y="2846"/>
                    <a:pt x="1094" y="2798"/>
                    <a:pt x="1069" y="2773"/>
                  </a:cubicBezTo>
                  <a:cubicBezTo>
                    <a:pt x="1069" y="2725"/>
                    <a:pt x="1069" y="2676"/>
                    <a:pt x="1118" y="2628"/>
                  </a:cubicBezTo>
                  <a:cubicBezTo>
                    <a:pt x="1215" y="2482"/>
                    <a:pt x="1385" y="2385"/>
                    <a:pt x="1555" y="2360"/>
                  </a:cubicBezTo>
                  <a:cubicBezTo>
                    <a:pt x="1567" y="2360"/>
                    <a:pt x="1580" y="2354"/>
                    <a:pt x="1589" y="2354"/>
                  </a:cubicBezTo>
                  <a:close/>
                  <a:moveTo>
                    <a:pt x="1327" y="121"/>
                  </a:moveTo>
                  <a:cubicBezTo>
                    <a:pt x="1354" y="121"/>
                    <a:pt x="1382" y="122"/>
                    <a:pt x="1410" y="125"/>
                  </a:cubicBezTo>
                  <a:cubicBezTo>
                    <a:pt x="1436" y="123"/>
                    <a:pt x="1463" y="122"/>
                    <a:pt x="1490" y="122"/>
                  </a:cubicBezTo>
                  <a:cubicBezTo>
                    <a:pt x="1730" y="122"/>
                    <a:pt x="1961" y="218"/>
                    <a:pt x="2114" y="393"/>
                  </a:cubicBezTo>
                  <a:cubicBezTo>
                    <a:pt x="2235" y="514"/>
                    <a:pt x="2284" y="684"/>
                    <a:pt x="2260" y="854"/>
                  </a:cubicBezTo>
                  <a:cubicBezTo>
                    <a:pt x="2235" y="903"/>
                    <a:pt x="2235" y="951"/>
                    <a:pt x="2235" y="1000"/>
                  </a:cubicBezTo>
                  <a:cubicBezTo>
                    <a:pt x="2163" y="1000"/>
                    <a:pt x="2065" y="1000"/>
                    <a:pt x="1993" y="1024"/>
                  </a:cubicBezTo>
                  <a:cubicBezTo>
                    <a:pt x="1944" y="1024"/>
                    <a:pt x="1920" y="1024"/>
                    <a:pt x="1920" y="1049"/>
                  </a:cubicBezTo>
                  <a:cubicBezTo>
                    <a:pt x="1895" y="1073"/>
                    <a:pt x="1895" y="1097"/>
                    <a:pt x="1895" y="1121"/>
                  </a:cubicBezTo>
                  <a:cubicBezTo>
                    <a:pt x="1895" y="1219"/>
                    <a:pt x="2017" y="1364"/>
                    <a:pt x="2114" y="1364"/>
                  </a:cubicBezTo>
                  <a:cubicBezTo>
                    <a:pt x="2211" y="1364"/>
                    <a:pt x="2284" y="1292"/>
                    <a:pt x="2333" y="1121"/>
                  </a:cubicBezTo>
                  <a:cubicBezTo>
                    <a:pt x="2349" y="1117"/>
                    <a:pt x="2367" y="1115"/>
                    <a:pt x="2384" y="1115"/>
                  </a:cubicBezTo>
                  <a:cubicBezTo>
                    <a:pt x="2470" y="1115"/>
                    <a:pt x="2564" y="1162"/>
                    <a:pt x="2624" y="1243"/>
                  </a:cubicBezTo>
                  <a:cubicBezTo>
                    <a:pt x="2697" y="1413"/>
                    <a:pt x="2697" y="1632"/>
                    <a:pt x="2624" y="1802"/>
                  </a:cubicBezTo>
                  <a:cubicBezTo>
                    <a:pt x="2600" y="1899"/>
                    <a:pt x="2551" y="1972"/>
                    <a:pt x="2503" y="2045"/>
                  </a:cubicBezTo>
                  <a:cubicBezTo>
                    <a:pt x="2357" y="1875"/>
                    <a:pt x="2163" y="1802"/>
                    <a:pt x="1968" y="1802"/>
                  </a:cubicBezTo>
                  <a:cubicBezTo>
                    <a:pt x="1798" y="1826"/>
                    <a:pt x="1798" y="1899"/>
                    <a:pt x="1798" y="1947"/>
                  </a:cubicBezTo>
                  <a:cubicBezTo>
                    <a:pt x="1822" y="2069"/>
                    <a:pt x="2041" y="2239"/>
                    <a:pt x="2284" y="2239"/>
                  </a:cubicBezTo>
                  <a:cubicBezTo>
                    <a:pt x="2333" y="2239"/>
                    <a:pt x="2405" y="2239"/>
                    <a:pt x="2454" y="2190"/>
                  </a:cubicBezTo>
                  <a:lnTo>
                    <a:pt x="2454" y="2190"/>
                  </a:lnTo>
                  <a:cubicBezTo>
                    <a:pt x="2527" y="2360"/>
                    <a:pt x="2478" y="2555"/>
                    <a:pt x="2333" y="2652"/>
                  </a:cubicBezTo>
                  <a:cubicBezTo>
                    <a:pt x="2114" y="2805"/>
                    <a:pt x="1877" y="2898"/>
                    <a:pt x="1619" y="2898"/>
                  </a:cubicBezTo>
                  <a:cubicBezTo>
                    <a:pt x="1590" y="2898"/>
                    <a:pt x="1561" y="2897"/>
                    <a:pt x="1531" y="2895"/>
                  </a:cubicBezTo>
                  <a:cubicBezTo>
                    <a:pt x="1507" y="2907"/>
                    <a:pt x="1482" y="2913"/>
                    <a:pt x="1455" y="2913"/>
                  </a:cubicBezTo>
                  <a:cubicBezTo>
                    <a:pt x="1428" y="2913"/>
                    <a:pt x="1397" y="2907"/>
                    <a:pt x="1361" y="2895"/>
                  </a:cubicBezTo>
                  <a:cubicBezTo>
                    <a:pt x="1434" y="2846"/>
                    <a:pt x="1507" y="2798"/>
                    <a:pt x="1580" y="2725"/>
                  </a:cubicBezTo>
                  <a:cubicBezTo>
                    <a:pt x="1750" y="2530"/>
                    <a:pt x="1750" y="2385"/>
                    <a:pt x="1725" y="2336"/>
                  </a:cubicBezTo>
                  <a:cubicBezTo>
                    <a:pt x="1677" y="2263"/>
                    <a:pt x="1628" y="2239"/>
                    <a:pt x="1555" y="2239"/>
                  </a:cubicBezTo>
                  <a:cubicBezTo>
                    <a:pt x="1337" y="2263"/>
                    <a:pt x="1142" y="2385"/>
                    <a:pt x="1021" y="2555"/>
                  </a:cubicBezTo>
                  <a:cubicBezTo>
                    <a:pt x="972" y="2628"/>
                    <a:pt x="948" y="2725"/>
                    <a:pt x="972" y="2798"/>
                  </a:cubicBezTo>
                  <a:cubicBezTo>
                    <a:pt x="972" y="2871"/>
                    <a:pt x="1021" y="2895"/>
                    <a:pt x="1069" y="2943"/>
                  </a:cubicBezTo>
                  <a:cubicBezTo>
                    <a:pt x="972" y="2968"/>
                    <a:pt x="875" y="2992"/>
                    <a:pt x="778" y="2992"/>
                  </a:cubicBezTo>
                  <a:cubicBezTo>
                    <a:pt x="608" y="2992"/>
                    <a:pt x="486" y="2943"/>
                    <a:pt x="365" y="2846"/>
                  </a:cubicBezTo>
                  <a:cubicBezTo>
                    <a:pt x="243" y="2700"/>
                    <a:pt x="195" y="2482"/>
                    <a:pt x="219" y="2287"/>
                  </a:cubicBezTo>
                  <a:cubicBezTo>
                    <a:pt x="219" y="2166"/>
                    <a:pt x="219" y="2045"/>
                    <a:pt x="268" y="1923"/>
                  </a:cubicBezTo>
                  <a:cubicBezTo>
                    <a:pt x="316" y="1947"/>
                    <a:pt x="389" y="1972"/>
                    <a:pt x="462" y="1972"/>
                  </a:cubicBezTo>
                  <a:cubicBezTo>
                    <a:pt x="632" y="1972"/>
                    <a:pt x="778" y="1826"/>
                    <a:pt x="826" y="1656"/>
                  </a:cubicBezTo>
                  <a:cubicBezTo>
                    <a:pt x="851" y="1607"/>
                    <a:pt x="851" y="1534"/>
                    <a:pt x="802" y="1462"/>
                  </a:cubicBezTo>
                  <a:cubicBezTo>
                    <a:pt x="778" y="1413"/>
                    <a:pt x="705" y="1389"/>
                    <a:pt x="632" y="1389"/>
                  </a:cubicBezTo>
                  <a:cubicBezTo>
                    <a:pt x="462" y="1413"/>
                    <a:pt x="292" y="1534"/>
                    <a:pt x="243" y="1704"/>
                  </a:cubicBezTo>
                  <a:cubicBezTo>
                    <a:pt x="171" y="1583"/>
                    <a:pt x="146" y="1462"/>
                    <a:pt x="146" y="1316"/>
                  </a:cubicBezTo>
                  <a:cubicBezTo>
                    <a:pt x="146" y="976"/>
                    <a:pt x="365" y="684"/>
                    <a:pt x="681" y="611"/>
                  </a:cubicBezTo>
                  <a:cubicBezTo>
                    <a:pt x="705" y="757"/>
                    <a:pt x="826" y="879"/>
                    <a:pt x="972" y="903"/>
                  </a:cubicBezTo>
                  <a:cubicBezTo>
                    <a:pt x="1021" y="903"/>
                    <a:pt x="1069" y="879"/>
                    <a:pt x="1094" y="854"/>
                  </a:cubicBezTo>
                  <a:cubicBezTo>
                    <a:pt x="1142" y="806"/>
                    <a:pt x="1142" y="757"/>
                    <a:pt x="1142" y="708"/>
                  </a:cubicBezTo>
                  <a:cubicBezTo>
                    <a:pt x="1142" y="538"/>
                    <a:pt x="997" y="466"/>
                    <a:pt x="778" y="466"/>
                  </a:cubicBezTo>
                  <a:cubicBezTo>
                    <a:pt x="778" y="417"/>
                    <a:pt x="802" y="368"/>
                    <a:pt x="826" y="320"/>
                  </a:cubicBezTo>
                  <a:cubicBezTo>
                    <a:pt x="975" y="193"/>
                    <a:pt x="1142" y="121"/>
                    <a:pt x="1327" y="121"/>
                  </a:cubicBezTo>
                  <a:close/>
                  <a:moveTo>
                    <a:pt x="1335" y="0"/>
                  </a:moveTo>
                  <a:cubicBezTo>
                    <a:pt x="1118" y="0"/>
                    <a:pt x="906" y="94"/>
                    <a:pt x="754" y="247"/>
                  </a:cubicBezTo>
                  <a:cubicBezTo>
                    <a:pt x="681" y="320"/>
                    <a:pt x="656" y="393"/>
                    <a:pt x="656" y="490"/>
                  </a:cubicBezTo>
                  <a:cubicBezTo>
                    <a:pt x="268" y="563"/>
                    <a:pt x="1" y="927"/>
                    <a:pt x="25" y="1316"/>
                  </a:cubicBezTo>
                  <a:cubicBezTo>
                    <a:pt x="25" y="1486"/>
                    <a:pt x="73" y="1680"/>
                    <a:pt x="171" y="1826"/>
                  </a:cubicBezTo>
                  <a:cubicBezTo>
                    <a:pt x="122" y="1972"/>
                    <a:pt x="98" y="2142"/>
                    <a:pt x="98" y="2287"/>
                  </a:cubicBezTo>
                  <a:cubicBezTo>
                    <a:pt x="73" y="2530"/>
                    <a:pt x="146" y="2749"/>
                    <a:pt x="292" y="2919"/>
                  </a:cubicBezTo>
                  <a:cubicBezTo>
                    <a:pt x="414" y="3041"/>
                    <a:pt x="584" y="3113"/>
                    <a:pt x="778" y="3113"/>
                  </a:cubicBezTo>
                  <a:cubicBezTo>
                    <a:pt x="948" y="3113"/>
                    <a:pt x="1094" y="3065"/>
                    <a:pt x="1239" y="2992"/>
                  </a:cubicBezTo>
                  <a:cubicBezTo>
                    <a:pt x="1337" y="3016"/>
                    <a:pt x="1434" y="3041"/>
                    <a:pt x="1531" y="3041"/>
                  </a:cubicBezTo>
                  <a:cubicBezTo>
                    <a:pt x="1847" y="3041"/>
                    <a:pt x="2163" y="2943"/>
                    <a:pt x="2405" y="2773"/>
                  </a:cubicBezTo>
                  <a:cubicBezTo>
                    <a:pt x="2600" y="2628"/>
                    <a:pt x="2673" y="2360"/>
                    <a:pt x="2551" y="2166"/>
                  </a:cubicBezTo>
                  <a:cubicBezTo>
                    <a:pt x="2648" y="2069"/>
                    <a:pt x="2697" y="1972"/>
                    <a:pt x="2746" y="1850"/>
                  </a:cubicBezTo>
                  <a:cubicBezTo>
                    <a:pt x="2818" y="1632"/>
                    <a:pt x="2818" y="1389"/>
                    <a:pt x="2721" y="1170"/>
                  </a:cubicBezTo>
                  <a:cubicBezTo>
                    <a:pt x="2624" y="1073"/>
                    <a:pt x="2503" y="1000"/>
                    <a:pt x="2357" y="976"/>
                  </a:cubicBezTo>
                  <a:cubicBezTo>
                    <a:pt x="2357" y="951"/>
                    <a:pt x="2381" y="903"/>
                    <a:pt x="2381" y="854"/>
                  </a:cubicBezTo>
                  <a:cubicBezTo>
                    <a:pt x="2405" y="660"/>
                    <a:pt x="2357" y="441"/>
                    <a:pt x="2211" y="296"/>
                  </a:cubicBezTo>
                  <a:cubicBezTo>
                    <a:pt x="2011" y="118"/>
                    <a:pt x="1750" y="1"/>
                    <a:pt x="1484" y="1"/>
                  </a:cubicBezTo>
                  <a:cubicBezTo>
                    <a:pt x="1459" y="1"/>
                    <a:pt x="1434" y="2"/>
                    <a:pt x="1410" y="4"/>
                  </a:cubicBezTo>
                  <a:cubicBezTo>
                    <a:pt x="1385" y="2"/>
                    <a:pt x="1360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4"/>
            <p:cNvSpPr/>
            <p:nvPr/>
          </p:nvSpPr>
          <p:spPr>
            <a:xfrm>
              <a:off x="6824262" y="479851"/>
              <a:ext cx="34120" cy="35055"/>
            </a:xfrm>
            <a:custGeom>
              <a:rect b="b" l="l" r="r" t="t"/>
              <a:pathLst>
                <a:path extrusionOk="0" h="900" w="876">
                  <a:moveTo>
                    <a:pt x="438" y="0"/>
                  </a:moveTo>
                  <a:cubicBezTo>
                    <a:pt x="195" y="0"/>
                    <a:pt x="1" y="195"/>
                    <a:pt x="1" y="438"/>
                  </a:cubicBezTo>
                  <a:cubicBezTo>
                    <a:pt x="1" y="681"/>
                    <a:pt x="195" y="899"/>
                    <a:pt x="438" y="899"/>
                  </a:cubicBezTo>
                  <a:cubicBezTo>
                    <a:pt x="681" y="899"/>
                    <a:pt x="875" y="681"/>
                    <a:pt x="875" y="438"/>
                  </a:cubicBezTo>
                  <a:cubicBezTo>
                    <a:pt x="875" y="195"/>
                    <a:pt x="681" y="0"/>
                    <a:pt x="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4"/>
            <p:cNvSpPr/>
            <p:nvPr/>
          </p:nvSpPr>
          <p:spPr>
            <a:xfrm>
              <a:off x="6851527" y="561919"/>
              <a:ext cx="46117" cy="34120"/>
            </a:xfrm>
            <a:custGeom>
              <a:rect b="b" l="l" r="r" t="t"/>
              <a:pathLst>
                <a:path extrusionOk="0" h="876" w="1184">
                  <a:moveTo>
                    <a:pt x="974" y="1"/>
                  </a:moveTo>
                  <a:cubicBezTo>
                    <a:pt x="745" y="1"/>
                    <a:pt x="267" y="55"/>
                    <a:pt x="103" y="493"/>
                  </a:cubicBezTo>
                  <a:cubicBezTo>
                    <a:pt x="1" y="738"/>
                    <a:pt x="186" y="875"/>
                    <a:pt x="424" y="875"/>
                  </a:cubicBezTo>
                  <a:cubicBezTo>
                    <a:pt x="753" y="875"/>
                    <a:pt x="1183" y="613"/>
                    <a:pt x="1099" y="7"/>
                  </a:cubicBezTo>
                  <a:cubicBezTo>
                    <a:pt x="1099" y="7"/>
                    <a:pt x="1050" y="1"/>
                    <a:pt x="9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4"/>
            <p:cNvSpPr/>
            <p:nvPr/>
          </p:nvSpPr>
          <p:spPr>
            <a:xfrm>
              <a:off x="6870652" y="559894"/>
              <a:ext cx="25590" cy="24071"/>
            </a:xfrm>
            <a:custGeom>
              <a:rect b="b" l="l" r="r" t="t"/>
              <a:pathLst>
                <a:path extrusionOk="0" h="618" w="657">
                  <a:moveTo>
                    <a:pt x="586" y="0"/>
                  </a:moveTo>
                  <a:cubicBezTo>
                    <a:pt x="569" y="0"/>
                    <a:pt x="552" y="17"/>
                    <a:pt x="535" y="35"/>
                  </a:cubicBezTo>
                  <a:cubicBezTo>
                    <a:pt x="413" y="229"/>
                    <a:pt x="243" y="375"/>
                    <a:pt x="49" y="496"/>
                  </a:cubicBezTo>
                  <a:cubicBezTo>
                    <a:pt x="25" y="520"/>
                    <a:pt x="0" y="545"/>
                    <a:pt x="25" y="569"/>
                  </a:cubicBezTo>
                  <a:cubicBezTo>
                    <a:pt x="25" y="593"/>
                    <a:pt x="49" y="593"/>
                    <a:pt x="73" y="618"/>
                  </a:cubicBezTo>
                  <a:cubicBezTo>
                    <a:pt x="73" y="593"/>
                    <a:pt x="97" y="593"/>
                    <a:pt x="97" y="593"/>
                  </a:cubicBezTo>
                  <a:cubicBezTo>
                    <a:pt x="316" y="472"/>
                    <a:pt x="510" y="278"/>
                    <a:pt x="656" y="83"/>
                  </a:cubicBezTo>
                  <a:cubicBezTo>
                    <a:pt x="656" y="35"/>
                    <a:pt x="656" y="10"/>
                    <a:pt x="608" y="10"/>
                  </a:cubicBezTo>
                  <a:cubicBezTo>
                    <a:pt x="600" y="3"/>
                    <a:pt x="593" y="0"/>
                    <a:pt x="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4"/>
            <p:cNvSpPr/>
            <p:nvPr/>
          </p:nvSpPr>
          <p:spPr>
            <a:xfrm>
              <a:off x="6924325" y="613021"/>
              <a:ext cx="46117" cy="34393"/>
            </a:xfrm>
            <a:custGeom>
              <a:rect b="b" l="l" r="r" t="t"/>
              <a:pathLst>
                <a:path extrusionOk="0" h="883" w="1184">
                  <a:moveTo>
                    <a:pt x="979" y="1"/>
                  </a:moveTo>
                  <a:cubicBezTo>
                    <a:pt x="755" y="1"/>
                    <a:pt x="286" y="55"/>
                    <a:pt x="104" y="493"/>
                  </a:cubicBezTo>
                  <a:cubicBezTo>
                    <a:pt x="1" y="740"/>
                    <a:pt x="191" y="883"/>
                    <a:pt x="434" y="883"/>
                  </a:cubicBezTo>
                  <a:cubicBezTo>
                    <a:pt x="761" y="883"/>
                    <a:pt x="1184" y="621"/>
                    <a:pt x="1100" y="7"/>
                  </a:cubicBezTo>
                  <a:cubicBezTo>
                    <a:pt x="1100" y="7"/>
                    <a:pt x="1053" y="1"/>
                    <a:pt x="9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4"/>
            <p:cNvSpPr/>
            <p:nvPr/>
          </p:nvSpPr>
          <p:spPr>
            <a:xfrm>
              <a:off x="6943488" y="610996"/>
              <a:ext cx="25590" cy="24071"/>
            </a:xfrm>
            <a:custGeom>
              <a:rect b="b" l="l" r="r" t="t"/>
              <a:pathLst>
                <a:path extrusionOk="0" h="618" w="657">
                  <a:moveTo>
                    <a:pt x="596" y="0"/>
                  </a:moveTo>
                  <a:cubicBezTo>
                    <a:pt x="572" y="0"/>
                    <a:pt x="559" y="17"/>
                    <a:pt x="559" y="34"/>
                  </a:cubicBezTo>
                  <a:cubicBezTo>
                    <a:pt x="414" y="229"/>
                    <a:pt x="244" y="399"/>
                    <a:pt x="49" y="520"/>
                  </a:cubicBezTo>
                  <a:cubicBezTo>
                    <a:pt x="25" y="520"/>
                    <a:pt x="1" y="569"/>
                    <a:pt x="25" y="593"/>
                  </a:cubicBezTo>
                  <a:cubicBezTo>
                    <a:pt x="49" y="593"/>
                    <a:pt x="49" y="617"/>
                    <a:pt x="74" y="617"/>
                  </a:cubicBezTo>
                  <a:lnTo>
                    <a:pt x="98" y="617"/>
                  </a:lnTo>
                  <a:cubicBezTo>
                    <a:pt x="317" y="472"/>
                    <a:pt x="511" y="302"/>
                    <a:pt x="657" y="83"/>
                  </a:cubicBezTo>
                  <a:cubicBezTo>
                    <a:pt x="657" y="59"/>
                    <a:pt x="657" y="34"/>
                    <a:pt x="632" y="10"/>
                  </a:cubicBezTo>
                  <a:cubicBezTo>
                    <a:pt x="618" y="3"/>
                    <a:pt x="606" y="0"/>
                    <a:pt x="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4"/>
            <p:cNvSpPr/>
            <p:nvPr/>
          </p:nvSpPr>
          <p:spPr>
            <a:xfrm>
              <a:off x="6898073" y="510778"/>
              <a:ext cx="46740" cy="38171"/>
            </a:xfrm>
            <a:custGeom>
              <a:rect b="b" l="l" r="r" t="t"/>
              <a:pathLst>
                <a:path extrusionOk="0" h="980" w="1200">
                  <a:moveTo>
                    <a:pt x="630" y="1"/>
                  </a:moveTo>
                  <a:cubicBezTo>
                    <a:pt x="560" y="1"/>
                    <a:pt x="487" y="25"/>
                    <a:pt x="414" y="81"/>
                  </a:cubicBezTo>
                  <a:cubicBezTo>
                    <a:pt x="1" y="372"/>
                    <a:pt x="900" y="980"/>
                    <a:pt x="900" y="980"/>
                  </a:cubicBezTo>
                  <a:cubicBezTo>
                    <a:pt x="1200" y="540"/>
                    <a:pt x="956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4"/>
            <p:cNvSpPr/>
            <p:nvPr/>
          </p:nvSpPr>
          <p:spPr>
            <a:xfrm>
              <a:off x="6922689" y="524878"/>
              <a:ext cx="13282" cy="26914"/>
            </a:xfrm>
            <a:custGeom>
              <a:rect b="b" l="l" r="r" t="t"/>
              <a:pathLst>
                <a:path extrusionOk="0" h="691" w="341">
                  <a:moveTo>
                    <a:pt x="75" y="0"/>
                  </a:moveTo>
                  <a:cubicBezTo>
                    <a:pt x="65" y="0"/>
                    <a:pt x="56" y="3"/>
                    <a:pt x="49" y="10"/>
                  </a:cubicBezTo>
                  <a:cubicBezTo>
                    <a:pt x="25" y="10"/>
                    <a:pt x="0" y="59"/>
                    <a:pt x="25" y="83"/>
                  </a:cubicBezTo>
                  <a:cubicBezTo>
                    <a:pt x="122" y="253"/>
                    <a:pt x="195" y="423"/>
                    <a:pt x="219" y="618"/>
                  </a:cubicBezTo>
                  <a:cubicBezTo>
                    <a:pt x="219" y="642"/>
                    <a:pt x="243" y="666"/>
                    <a:pt x="268" y="691"/>
                  </a:cubicBezTo>
                  <a:cubicBezTo>
                    <a:pt x="316" y="691"/>
                    <a:pt x="340" y="666"/>
                    <a:pt x="340" y="642"/>
                  </a:cubicBezTo>
                  <a:cubicBezTo>
                    <a:pt x="316" y="423"/>
                    <a:pt x="243" y="205"/>
                    <a:pt x="122" y="35"/>
                  </a:cubicBezTo>
                  <a:cubicBezTo>
                    <a:pt x="122" y="18"/>
                    <a:pt x="98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4"/>
            <p:cNvSpPr/>
            <p:nvPr/>
          </p:nvSpPr>
          <p:spPr>
            <a:xfrm>
              <a:off x="6942865" y="561218"/>
              <a:ext cx="41365" cy="39768"/>
            </a:xfrm>
            <a:custGeom>
              <a:rect b="b" l="l" r="r" t="t"/>
              <a:pathLst>
                <a:path extrusionOk="0" h="1021" w="1062">
                  <a:moveTo>
                    <a:pt x="509" y="0"/>
                  </a:moveTo>
                  <a:cubicBezTo>
                    <a:pt x="0" y="0"/>
                    <a:pt x="333" y="1021"/>
                    <a:pt x="333" y="1021"/>
                  </a:cubicBezTo>
                  <a:cubicBezTo>
                    <a:pt x="940" y="827"/>
                    <a:pt x="1061" y="25"/>
                    <a:pt x="527" y="1"/>
                  </a:cubicBezTo>
                  <a:cubicBezTo>
                    <a:pt x="521" y="0"/>
                    <a:pt x="515" y="0"/>
                    <a:pt x="5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4"/>
            <p:cNvSpPr/>
            <p:nvPr/>
          </p:nvSpPr>
          <p:spPr>
            <a:xfrm>
              <a:off x="6952953" y="576370"/>
              <a:ext cx="12347" cy="26525"/>
            </a:xfrm>
            <a:custGeom>
              <a:rect b="b" l="l" r="r" t="t"/>
              <a:pathLst>
                <a:path extrusionOk="0" h="681" w="317">
                  <a:moveTo>
                    <a:pt x="268" y="0"/>
                  </a:moveTo>
                  <a:cubicBezTo>
                    <a:pt x="244" y="0"/>
                    <a:pt x="195" y="25"/>
                    <a:pt x="195" y="49"/>
                  </a:cubicBezTo>
                  <a:cubicBezTo>
                    <a:pt x="171" y="243"/>
                    <a:pt x="122" y="413"/>
                    <a:pt x="25" y="583"/>
                  </a:cubicBezTo>
                  <a:cubicBezTo>
                    <a:pt x="1" y="608"/>
                    <a:pt x="1" y="656"/>
                    <a:pt x="25" y="680"/>
                  </a:cubicBezTo>
                  <a:lnTo>
                    <a:pt x="98" y="680"/>
                  </a:lnTo>
                  <a:cubicBezTo>
                    <a:pt x="195" y="486"/>
                    <a:pt x="268" y="292"/>
                    <a:pt x="316" y="73"/>
                  </a:cubicBezTo>
                  <a:cubicBezTo>
                    <a:pt x="316" y="49"/>
                    <a:pt x="292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0" name="Google Shape;1570;p34"/>
          <p:cNvGrpSpPr/>
          <p:nvPr/>
        </p:nvGrpSpPr>
        <p:grpSpPr>
          <a:xfrm flipH="1" rot="-4477981">
            <a:off x="8390416" y="4219637"/>
            <a:ext cx="799388" cy="704718"/>
            <a:chOff x="4508023" y="3764622"/>
            <a:chExt cx="161487" cy="142362"/>
          </a:xfrm>
        </p:grpSpPr>
        <p:sp>
          <p:nvSpPr>
            <p:cNvPr id="1571" name="Google Shape;1571;p34"/>
            <p:cNvSpPr/>
            <p:nvPr/>
          </p:nvSpPr>
          <p:spPr>
            <a:xfrm>
              <a:off x="4558151" y="3764622"/>
              <a:ext cx="65163" cy="54335"/>
            </a:xfrm>
            <a:custGeom>
              <a:rect b="b" l="l" r="r" t="t"/>
              <a:pathLst>
                <a:path extrusionOk="0" h="1395" w="1673">
                  <a:moveTo>
                    <a:pt x="947" y="1"/>
                  </a:moveTo>
                  <a:cubicBezTo>
                    <a:pt x="917" y="1"/>
                    <a:pt x="885" y="4"/>
                    <a:pt x="851" y="10"/>
                  </a:cubicBezTo>
                  <a:cubicBezTo>
                    <a:pt x="1" y="156"/>
                    <a:pt x="1118" y="1225"/>
                    <a:pt x="1118" y="1225"/>
                  </a:cubicBezTo>
                  <a:cubicBezTo>
                    <a:pt x="1208" y="1344"/>
                    <a:pt x="1284" y="1394"/>
                    <a:pt x="1346" y="1394"/>
                  </a:cubicBezTo>
                  <a:cubicBezTo>
                    <a:pt x="1672" y="1394"/>
                    <a:pt x="1599" y="1"/>
                    <a:pt x="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4"/>
            <p:cNvSpPr/>
            <p:nvPr/>
          </p:nvSpPr>
          <p:spPr>
            <a:xfrm>
              <a:off x="4607735" y="3824527"/>
              <a:ext cx="61775" cy="35678"/>
            </a:xfrm>
            <a:custGeom>
              <a:rect b="b" l="l" r="r" t="t"/>
              <a:pathLst>
                <a:path extrusionOk="0" h="916" w="1586">
                  <a:moveTo>
                    <a:pt x="851" y="0"/>
                  </a:moveTo>
                  <a:cubicBezTo>
                    <a:pt x="473" y="0"/>
                    <a:pt x="137" y="537"/>
                    <a:pt x="137" y="537"/>
                  </a:cubicBezTo>
                  <a:cubicBezTo>
                    <a:pt x="0" y="811"/>
                    <a:pt x="113" y="915"/>
                    <a:pt x="310" y="915"/>
                  </a:cubicBezTo>
                  <a:cubicBezTo>
                    <a:pt x="744" y="915"/>
                    <a:pt x="1585" y="409"/>
                    <a:pt x="1084" y="75"/>
                  </a:cubicBezTo>
                  <a:cubicBezTo>
                    <a:pt x="1006" y="22"/>
                    <a:pt x="928" y="0"/>
                    <a:pt x="8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4"/>
            <p:cNvSpPr/>
            <p:nvPr/>
          </p:nvSpPr>
          <p:spPr>
            <a:xfrm>
              <a:off x="4552971" y="3869787"/>
              <a:ext cx="66682" cy="28044"/>
            </a:xfrm>
            <a:custGeom>
              <a:rect b="b" l="l" r="r" t="t"/>
              <a:pathLst>
                <a:path extrusionOk="0" h="720" w="1712">
                  <a:moveTo>
                    <a:pt x="1042" y="0"/>
                  </a:moveTo>
                  <a:cubicBezTo>
                    <a:pt x="818" y="0"/>
                    <a:pt x="620" y="55"/>
                    <a:pt x="620" y="55"/>
                  </a:cubicBezTo>
                  <a:cubicBezTo>
                    <a:pt x="0" y="300"/>
                    <a:pt x="770" y="719"/>
                    <a:pt x="1278" y="719"/>
                  </a:cubicBezTo>
                  <a:cubicBezTo>
                    <a:pt x="1526" y="719"/>
                    <a:pt x="1712" y="618"/>
                    <a:pt x="1640" y="347"/>
                  </a:cubicBezTo>
                  <a:cubicBezTo>
                    <a:pt x="1564" y="67"/>
                    <a:pt x="1287" y="0"/>
                    <a:pt x="10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4"/>
            <p:cNvSpPr/>
            <p:nvPr/>
          </p:nvSpPr>
          <p:spPr>
            <a:xfrm>
              <a:off x="4549660" y="3798275"/>
              <a:ext cx="44364" cy="50479"/>
            </a:xfrm>
            <a:custGeom>
              <a:rect b="b" l="l" r="r" t="t"/>
              <a:pathLst>
                <a:path extrusionOk="0" h="1296" w="1139">
                  <a:moveTo>
                    <a:pt x="675" y="0"/>
                  </a:moveTo>
                  <a:cubicBezTo>
                    <a:pt x="627" y="0"/>
                    <a:pt x="572" y="14"/>
                    <a:pt x="510" y="45"/>
                  </a:cubicBezTo>
                  <a:cubicBezTo>
                    <a:pt x="0" y="288"/>
                    <a:pt x="438" y="1114"/>
                    <a:pt x="438" y="1114"/>
                  </a:cubicBezTo>
                  <a:cubicBezTo>
                    <a:pt x="517" y="1242"/>
                    <a:pt x="592" y="1295"/>
                    <a:pt x="659" y="1295"/>
                  </a:cubicBezTo>
                  <a:cubicBezTo>
                    <a:pt x="992" y="1295"/>
                    <a:pt x="1139" y="0"/>
                    <a:pt x="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4"/>
            <p:cNvSpPr/>
            <p:nvPr/>
          </p:nvSpPr>
          <p:spPr>
            <a:xfrm>
              <a:off x="4526018" y="3790290"/>
              <a:ext cx="91805" cy="116694"/>
            </a:xfrm>
            <a:custGeom>
              <a:rect b="b" l="l" r="r" t="t"/>
              <a:pathLst>
                <a:path extrusionOk="0" h="2996" w="2357">
                  <a:moveTo>
                    <a:pt x="1917" y="1"/>
                  </a:moveTo>
                  <a:cubicBezTo>
                    <a:pt x="1880" y="1"/>
                    <a:pt x="1855" y="40"/>
                    <a:pt x="1895" y="80"/>
                  </a:cubicBezTo>
                  <a:cubicBezTo>
                    <a:pt x="2162" y="299"/>
                    <a:pt x="2283" y="663"/>
                    <a:pt x="2186" y="1027"/>
                  </a:cubicBezTo>
                  <a:cubicBezTo>
                    <a:pt x="2113" y="1416"/>
                    <a:pt x="1773" y="1708"/>
                    <a:pt x="1360" y="1732"/>
                  </a:cubicBezTo>
                  <a:cubicBezTo>
                    <a:pt x="704" y="1780"/>
                    <a:pt x="146" y="2266"/>
                    <a:pt x="0" y="2946"/>
                  </a:cubicBezTo>
                  <a:cubicBezTo>
                    <a:pt x="0" y="2971"/>
                    <a:pt x="24" y="2995"/>
                    <a:pt x="49" y="2995"/>
                  </a:cubicBezTo>
                  <a:cubicBezTo>
                    <a:pt x="49" y="2995"/>
                    <a:pt x="73" y="2971"/>
                    <a:pt x="73" y="2946"/>
                  </a:cubicBezTo>
                  <a:cubicBezTo>
                    <a:pt x="219" y="2339"/>
                    <a:pt x="729" y="1878"/>
                    <a:pt x="1360" y="1805"/>
                  </a:cubicBezTo>
                  <a:cubicBezTo>
                    <a:pt x="1822" y="1780"/>
                    <a:pt x="2186" y="1465"/>
                    <a:pt x="2283" y="1027"/>
                  </a:cubicBezTo>
                  <a:cubicBezTo>
                    <a:pt x="2356" y="663"/>
                    <a:pt x="2235" y="250"/>
                    <a:pt x="1943" y="7"/>
                  </a:cubicBezTo>
                  <a:cubicBezTo>
                    <a:pt x="1934" y="3"/>
                    <a:pt x="1926" y="1"/>
                    <a:pt x="1917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4"/>
            <p:cNvSpPr/>
            <p:nvPr/>
          </p:nvSpPr>
          <p:spPr>
            <a:xfrm>
              <a:off x="4596946" y="3843534"/>
              <a:ext cx="44520" cy="12698"/>
            </a:xfrm>
            <a:custGeom>
              <a:rect b="b" l="l" r="r" t="t"/>
              <a:pathLst>
                <a:path extrusionOk="0" h="326" w="1143">
                  <a:moveTo>
                    <a:pt x="1070" y="0"/>
                  </a:moveTo>
                  <a:cubicBezTo>
                    <a:pt x="903" y="93"/>
                    <a:pt x="522" y="243"/>
                    <a:pt x="265" y="243"/>
                  </a:cubicBezTo>
                  <a:cubicBezTo>
                    <a:pt x="187" y="243"/>
                    <a:pt x="119" y="229"/>
                    <a:pt x="74" y="195"/>
                  </a:cubicBezTo>
                  <a:cubicBezTo>
                    <a:pt x="74" y="183"/>
                    <a:pt x="68" y="177"/>
                    <a:pt x="59" y="177"/>
                  </a:cubicBezTo>
                  <a:cubicBezTo>
                    <a:pt x="50" y="177"/>
                    <a:pt x="37" y="183"/>
                    <a:pt x="25" y="195"/>
                  </a:cubicBezTo>
                  <a:cubicBezTo>
                    <a:pt x="1" y="195"/>
                    <a:pt x="1" y="243"/>
                    <a:pt x="25" y="243"/>
                  </a:cubicBezTo>
                  <a:cubicBezTo>
                    <a:pt x="80" y="298"/>
                    <a:pt x="135" y="325"/>
                    <a:pt x="199" y="325"/>
                  </a:cubicBezTo>
                  <a:cubicBezTo>
                    <a:pt x="221" y="325"/>
                    <a:pt x="244" y="322"/>
                    <a:pt x="268" y="316"/>
                  </a:cubicBezTo>
                  <a:cubicBezTo>
                    <a:pt x="560" y="292"/>
                    <a:pt x="851" y="219"/>
                    <a:pt x="1094" y="98"/>
                  </a:cubicBezTo>
                  <a:cubicBezTo>
                    <a:pt x="1118" y="73"/>
                    <a:pt x="1143" y="49"/>
                    <a:pt x="1118" y="25"/>
                  </a:cubicBezTo>
                  <a:cubicBezTo>
                    <a:pt x="1118" y="0"/>
                    <a:pt x="1094" y="0"/>
                    <a:pt x="1070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4"/>
            <p:cNvSpPr/>
            <p:nvPr/>
          </p:nvSpPr>
          <p:spPr>
            <a:xfrm>
              <a:off x="4569525" y="3818529"/>
              <a:ext cx="11373" cy="42066"/>
            </a:xfrm>
            <a:custGeom>
              <a:rect b="b" l="l" r="r" t="t"/>
              <a:pathLst>
                <a:path extrusionOk="0" h="1080" w="292">
                  <a:moveTo>
                    <a:pt x="223" y="1"/>
                  </a:moveTo>
                  <a:cubicBezTo>
                    <a:pt x="207" y="1"/>
                    <a:pt x="195" y="18"/>
                    <a:pt x="195" y="35"/>
                  </a:cubicBezTo>
                  <a:cubicBezTo>
                    <a:pt x="171" y="132"/>
                    <a:pt x="0" y="910"/>
                    <a:pt x="219" y="1080"/>
                  </a:cubicBezTo>
                  <a:lnTo>
                    <a:pt x="292" y="1080"/>
                  </a:lnTo>
                  <a:cubicBezTo>
                    <a:pt x="292" y="1055"/>
                    <a:pt x="292" y="1031"/>
                    <a:pt x="292" y="1007"/>
                  </a:cubicBezTo>
                  <a:cubicBezTo>
                    <a:pt x="146" y="910"/>
                    <a:pt x="195" y="351"/>
                    <a:pt x="292" y="59"/>
                  </a:cubicBezTo>
                  <a:cubicBezTo>
                    <a:pt x="292" y="35"/>
                    <a:pt x="268" y="11"/>
                    <a:pt x="243" y="11"/>
                  </a:cubicBezTo>
                  <a:cubicBezTo>
                    <a:pt x="236" y="4"/>
                    <a:pt x="229" y="1"/>
                    <a:pt x="223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4"/>
            <p:cNvSpPr/>
            <p:nvPr/>
          </p:nvSpPr>
          <p:spPr>
            <a:xfrm>
              <a:off x="4508023" y="3819074"/>
              <a:ext cx="44364" cy="50479"/>
            </a:xfrm>
            <a:custGeom>
              <a:rect b="b" l="l" r="r" t="t"/>
              <a:pathLst>
                <a:path extrusionOk="0" h="1296" w="1139">
                  <a:moveTo>
                    <a:pt x="657" y="0"/>
                  </a:moveTo>
                  <a:cubicBezTo>
                    <a:pt x="607" y="0"/>
                    <a:pt x="550" y="15"/>
                    <a:pt x="486" y="45"/>
                  </a:cubicBezTo>
                  <a:cubicBezTo>
                    <a:pt x="0" y="288"/>
                    <a:pt x="438" y="1114"/>
                    <a:pt x="438" y="1114"/>
                  </a:cubicBezTo>
                  <a:cubicBezTo>
                    <a:pt x="521" y="1242"/>
                    <a:pt x="598" y="1296"/>
                    <a:pt x="667" y="1296"/>
                  </a:cubicBezTo>
                  <a:cubicBezTo>
                    <a:pt x="1008" y="1296"/>
                    <a:pt x="1139" y="0"/>
                    <a:pt x="6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4"/>
            <p:cNvSpPr/>
            <p:nvPr/>
          </p:nvSpPr>
          <p:spPr>
            <a:xfrm>
              <a:off x="4527887" y="3839756"/>
              <a:ext cx="11412" cy="42611"/>
            </a:xfrm>
            <a:custGeom>
              <a:rect b="b" l="l" r="r" t="t"/>
              <a:pathLst>
                <a:path extrusionOk="0" h="1094" w="293">
                  <a:moveTo>
                    <a:pt x="244" y="0"/>
                  </a:moveTo>
                  <a:cubicBezTo>
                    <a:pt x="219" y="0"/>
                    <a:pt x="195" y="0"/>
                    <a:pt x="195" y="25"/>
                  </a:cubicBezTo>
                  <a:cubicBezTo>
                    <a:pt x="171" y="122"/>
                    <a:pt x="1" y="899"/>
                    <a:pt x="219" y="1093"/>
                  </a:cubicBezTo>
                  <a:lnTo>
                    <a:pt x="244" y="1093"/>
                  </a:lnTo>
                  <a:cubicBezTo>
                    <a:pt x="268" y="1093"/>
                    <a:pt x="268" y="1093"/>
                    <a:pt x="292" y="1069"/>
                  </a:cubicBezTo>
                  <a:cubicBezTo>
                    <a:pt x="292" y="1045"/>
                    <a:pt x="292" y="1021"/>
                    <a:pt x="292" y="1021"/>
                  </a:cubicBezTo>
                  <a:cubicBezTo>
                    <a:pt x="146" y="899"/>
                    <a:pt x="219" y="365"/>
                    <a:pt x="292" y="49"/>
                  </a:cubicBezTo>
                  <a:cubicBezTo>
                    <a:pt x="292" y="25"/>
                    <a:pt x="268" y="0"/>
                    <a:pt x="244" y="0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4"/>
            <p:cNvSpPr/>
            <p:nvPr/>
          </p:nvSpPr>
          <p:spPr>
            <a:xfrm>
              <a:off x="4558151" y="3864334"/>
              <a:ext cx="37898" cy="22747"/>
            </a:xfrm>
            <a:custGeom>
              <a:rect b="b" l="l" r="r" t="t"/>
              <a:pathLst>
                <a:path extrusionOk="0" h="584" w="973">
                  <a:moveTo>
                    <a:pt x="25" y="1"/>
                  </a:moveTo>
                  <a:cubicBezTo>
                    <a:pt x="1" y="25"/>
                    <a:pt x="1" y="49"/>
                    <a:pt x="1" y="74"/>
                  </a:cubicBezTo>
                  <a:cubicBezTo>
                    <a:pt x="195" y="390"/>
                    <a:pt x="535" y="584"/>
                    <a:pt x="924" y="584"/>
                  </a:cubicBezTo>
                  <a:cubicBezTo>
                    <a:pt x="948" y="584"/>
                    <a:pt x="973" y="584"/>
                    <a:pt x="973" y="560"/>
                  </a:cubicBezTo>
                  <a:cubicBezTo>
                    <a:pt x="973" y="511"/>
                    <a:pt x="948" y="511"/>
                    <a:pt x="924" y="511"/>
                  </a:cubicBezTo>
                  <a:cubicBezTo>
                    <a:pt x="584" y="487"/>
                    <a:pt x="268" y="317"/>
                    <a:pt x="74" y="25"/>
                  </a:cubicBezTo>
                  <a:cubicBezTo>
                    <a:pt x="74" y="1"/>
                    <a:pt x="50" y="1"/>
                    <a:pt x="25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1" name="Google Shape;1581;p34"/>
          <p:cNvGrpSpPr/>
          <p:nvPr/>
        </p:nvGrpSpPr>
        <p:grpSpPr>
          <a:xfrm flipH="1">
            <a:off x="366691" y="-180577"/>
            <a:ext cx="2121888" cy="1414590"/>
            <a:chOff x="6655952" y="-180577"/>
            <a:chExt cx="2121888" cy="1414590"/>
          </a:xfrm>
        </p:grpSpPr>
        <p:grpSp>
          <p:nvGrpSpPr>
            <p:cNvPr id="1582" name="Google Shape;1582;p34"/>
            <p:cNvGrpSpPr/>
            <p:nvPr/>
          </p:nvGrpSpPr>
          <p:grpSpPr>
            <a:xfrm rot="1685293">
              <a:off x="8051699" y="334351"/>
              <a:ext cx="652925" cy="474307"/>
              <a:chOff x="5211663" y="1358969"/>
              <a:chExt cx="483893" cy="351481"/>
            </a:xfrm>
          </p:grpSpPr>
          <p:sp>
            <p:nvSpPr>
              <p:cNvPr id="1583" name="Google Shape;1583;p34"/>
              <p:cNvSpPr/>
              <p:nvPr/>
            </p:nvSpPr>
            <p:spPr>
              <a:xfrm>
                <a:off x="5519159" y="1395927"/>
                <a:ext cx="71050" cy="66812"/>
              </a:xfrm>
              <a:custGeom>
                <a:rect b="b" l="l" r="r" t="t"/>
                <a:pathLst>
                  <a:path extrusionOk="0" h="978" w="1040">
                    <a:moveTo>
                      <a:pt x="914" y="1"/>
                    </a:moveTo>
                    <a:cubicBezTo>
                      <a:pt x="801" y="1"/>
                      <a:pt x="571" y="36"/>
                      <a:pt x="67" y="176"/>
                    </a:cubicBezTo>
                    <a:cubicBezTo>
                      <a:pt x="0" y="198"/>
                      <a:pt x="16" y="324"/>
                      <a:pt x="95" y="324"/>
                    </a:cubicBezTo>
                    <a:cubicBezTo>
                      <a:pt x="102" y="324"/>
                      <a:pt x="109" y="323"/>
                      <a:pt x="116" y="322"/>
                    </a:cubicBezTo>
                    <a:cubicBezTo>
                      <a:pt x="359" y="249"/>
                      <a:pt x="626" y="200"/>
                      <a:pt x="869" y="152"/>
                    </a:cubicBezTo>
                    <a:lnTo>
                      <a:pt x="869" y="152"/>
                    </a:lnTo>
                    <a:cubicBezTo>
                      <a:pt x="796" y="322"/>
                      <a:pt x="626" y="662"/>
                      <a:pt x="505" y="880"/>
                    </a:cubicBezTo>
                    <a:cubicBezTo>
                      <a:pt x="480" y="905"/>
                      <a:pt x="480" y="953"/>
                      <a:pt x="529" y="977"/>
                    </a:cubicBezTo>
                    <a:lnTo>
                      <a:pt x="553" y="977"/>
                    </a:lnTo>
                    <a:cubicBezTo>
                      <a:pt x="577" y="977"/>
                      <a:pt x="602" y="977"/>
                      <a:pt x="602" y="953"/>
                    </a:cubicBezTo>
                    <a:cubicBezTo>
                      <a:pt x="650" y="880"/>
                      <a:pt x="990" y="249"/>
                      <a:pt x="1039" y="127"/>
                    </a:cubicBezTo>
                    <a:cubicBezTo>
                      <a:pt x="1039" y="103"/>
                      <a:pt x="1039" y="79"/>
                      <a:pt x="1039" y="30"/>
                    </a:cubicBezTo>
                    <a:cubicBezTo>
                      <a:pt x="1018" y="20"/>
                      <a:pt x="998" y="1"/>
                      <a:pt x="914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34"/>
              <p:cNvSpPr/>
              <p:nvPr/>
            </p:nvSpPr>
            <p:spPr>
              <a:xfrm>
                <a:off x="5211663" y="1358969"/>
                <a:ext cx="483893" cy="351481"/>
              </a:xfrm>
              <a:custGeom>
                <a:rect b="b" l="l" r="r" t="t"/>
                <a:pathLst>
                  <a:path extrusionOk="0" h="5145" w="7083">
                    <a:moveTo>
                      <a:pt x="3768" y="0"/>
                    </a:moveTo>
                    <a:cubicBezTo>
                      <a:pt x="3734" y="0"/>
                      <a:pt x="3701" y="4"/>
                      <a:pt x="3670" y="12"/>
                    </a:cubicBezTo>
                    <a:cubicBezTo>
                      <a:pt x="3014" y="207"/>
                      <a:pt x="3232" y="1713"/>
                      <a:pt x="3232" y="1713"/>
                    </a:cubicBezTo>
                    <a:cubicBezTo>
                      <a:pt x="3232" y="1713"/>
                      <a:pt x="1357" y="535"/>
                      <a:pt x="891" y="535"/>
                    </a:cubicBezTo>
                    <a:cubicBezTo>
                      <a:pt x="865" y="535"/>
                      <a:pt x="844" y="539"/>
                      <a:pt x="827" y="547"/>
                    </a:cubicBezTo>
                    <a:cubicBezTo>
                      <a:pt x="366" y="814"/>
                      <a:pt x="1483" y="1664"/>
                      <a:pt x="1483" y="1664"/>
                    </a:cubicBezTo>
                    <a:cubicBezTo>
                      <a:pt x="1483" y="1664"/>
                      <a:pt x="832" y="1473"/>
                      <a:pt x="445" y="1473"/>
                    </a:cubicBezTo>
                    <a:cubicBezTo>
                      <a:pt x="263" y="1473"/>
                      <a:pt x="140" y="1516"/>
                      <a:pt x="171" y="1640"/>
                    </a:cubicBezTo>
                    <a:cubicBezTo>
                      <a:pt x="269" y="2029"/>
                      <a:pt x="1022" y="2490"/>
                      <a:pt x="1022" y="2490"/>
                    </a:cubicBezTo>
                    <a:cubicBezTo>
                      <a:pt x="730" y="2490"/>
                      <a:pt x="439" y="2539"/>
                      <a:pt x="147" y="2587"/>
                    </a:cubicBezTo>
                    <a:cubicBezTo>
                      <a:pt x="1" y="2650"/>
                      <a:pt x="594" y="3616"/>
                      <a:pt x="1664" y="3616"/>
                    </a:cubicBezTo>
                    <a:cubicBezTo>
                      <a:pt x="1835" y="3616"/>
                      <a:pt x="2018" y="3592"/>
                      <a:pt x="2212" y="3535"/>
                    </a:cubicBezTo>
                    <a:lnTo>
                      <a:pt x="2212" y="3535"/>
                    </a:lnTo>
                    <a:lnTo>
                      <a:pt x="1095" y="4506"/>
                    </a:lnTo>
                    <a:cubicBezTo>
                      <a:pt x="1095" y="4506"/>
                      <a:pt x="2102" y="5144"/>
                      <a:pt x="3258" y="5144"/>
                    </a:cubicBezTo>
                    <a:cubicBezTo>
                      <a:pt x="3697" y="5144"/>
                      <a:pt x="4158" y="5052"/>
                      <a:pt x="4593" y="4798"/>
                    </a:cubicBezTo>
                    <a:cubicBezTo>
                      <a:pt x="7083" y="3365"/>
                      <a:pt x="4779" y="0"/>
                      <a:pt x="37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34"/>
              <p:cNvSpPr/>
              <p:nvPr/>
            </p:nvSpPr>
            <p:spPr>
              <a:xfrm>
                <a:off x="5467307" y="1398045"/>
                <a:ext cx="48164" cy="44746"/>
              </a:xfrm>
              <a:custGeom>
                <a:rect b="b" l="l" r="r" t="t"/>
                <a:pathLst>
                  <a:path extrusionOk="0" h="655" w="705">
                    <a:moveTo>
                      <a:pt x="443" y="1"/>
                    </a:moveTo>
                    <a:cubicBezTo>
                      <a:pt x="395" y="1"/>
                      <a:pt x="349" y="49"/>
                      <a:pt x="365" y="96"/>
                    </a:cubicBezTo>
                    <a:cubicBezTo>
                      <a:pt x="413" y="218"/>
                      <a:pt x="462" y="363"/>
                      <a:pt x="486" y="485"/>
                    </a:cubicBezTo>
                    <a:cubicBezTo>
                      <a:pt x="365" y="388"/>
                      <a:pt x="243" y="291"/>
                      <a:pt x="122" y="169"/>
                    </a:cubicBezTo>
                    <a:cubicBezTo>
                      <a:pt x="110" y="157"/>
                      <a:pt x="92" y="151"/>
                      <a:pt x="73" y="151"/>
                    </a:cubicBezTo>
                    <a:cubicBezTo>
                      <a:pt x="55" y="151"/>
                      <a:pt x="37" y="157"/>
                      <a:pt x="25" y="169"/>
                    </a:cubicBezTo>
                    <a:cubicBezTo>
                      <a:pt x="0" y="218"/>
                      <a:pt x="0" y="266"/>
                      <a:pt x="25" y="291"/>
                    </a:cubicBezTo>
                    <a:cubicBezTo>
                      <a:pt x="340" y="606"/>
                      <a:pt x="462" y="655"/>
                      <a:pt x="535" y="655"/>
                    </a:cubicBezTo>
                    <a:lnTo>
                      <a:pt x="559" y="655"/>
                    </a:lnTo>
                    <a:cubicBezTo>
                      <a:pt x="608" y="631"/>
                      <a:pt x="705" y="582"/>
                      <a:pt x="511" y="48"/>
                    </a:cubicBezTo>
                    <a:cubicBezTo>
                      <a:pt x="494" y="14"/>
                      <a:pt x="468" y="1"/>
                      <a:pt x="443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34"/>
              <p:cNvSpPr/>
              <p:nvPr/>
            </p:nvSpPr>
            <p:spPr>
              <a:xfrm>
                <a:off x="5309630" y="1479885"/>
                <a:ext cx="102954" cy="109167"/>
              </a:xfrm>
              <a:custGeom>
                <a:rect b="b" l="l" r="r" t="t"/>
                <a:pathLst>
                  <a:path extrusionOk="0" h="1598" w="1507">
                    <a:moveTo>
                      <a:pt x="479" y="1"/>
                    </a:moveTo>
                    <a:cubicBezTo>
                      <a:pt x="444" y="1"/>
                      <a:pt x="427" y="9"/>
                      <a:pt x="414" y="16"/>
                    </a:cubicBezTo>
                    <a:cubicBezTo>
                      <a:pt x="389" y="40"/>
                      <a:pt x="389" y="64"/>
                      <a:pt x="389" y="113"/>
                    </a:cubicBezTo>
                    <a:cubicBezTo>
                      <a:pt x="389" y="210"/>
                      <a:pt x="535" y="380"/>
                      <a:pt x="657" y="477"/>
                    </a:cubicBezTo>
                    <a:cubicBezTo>
                      <a:pt x="1" y="526"/>
                      <a:pt x="1" y="599"/>
                      <a:pt x="1" y="672"/>
                    </a:cubicBezTo>
                    <a:cubicBezTo>
                      <a:pt x="1" y="744"/>
                      <a:pt x="74" y="793"/>
                      <a:pt x="98" y="817"/>
                    </a:cubicBezTo>
                    <a:cubicBezTo>
                      <a:pt x="219" y="890"/>
                      <a:pt x="316" y="963"/>
                      <a:pt x="438" y="1012"/>
                    </a:cubicBezTo>
                    <a:cubicBezTo>
                      <a:pt x="316" y="1036"/>
                      <a:pt x="195" y="1085"/>
                      <a:pt x="98" y="1157"/>
                    </a:cubicBezTo>
                    <a:cubicBezTo>
                      <a:pt x="49" y="1182"/>
                      <a:pt x="49" y="1255"/>
                      <a:pt x="74" y="1303"/>
                    </a:cubicBezTo>
                    <a:cubicBezTo>
                      <a:pt x="185" y="1481"/>
                      <a:pt x="397" y="1598"/>
                      <a:pt x="619" y="1598"/>
                    </a:cubicBezTo>
                    <a:cubicBezTo>
                      <a:pt x="639" y="1598"/>
                      <a:pt x="660" y="1597"/>
                      <a:pt x="681" y="1595"/>
                    </a:cubicBezTo>
                    <a:cubicBezTo>
                      <a:pt x="778" y="1595"/>
                      <a:pt x="875" y="1570"/>
                      <a:pt x="948" y="1546"/>
                    </a:cubicBezTo>
                    <a:cubicBezTo>
                      <a:pt x="997" y="1546"/>
                      <a:pt x="1021" y="1498"/>
                      <a:pt x="997" y="1473"/>
                    </a:cubicBezTo>
                    <a:cubicBezTo>
                      <a:pt x="997" y="1438"/>
                      <a:pt x="971" y="1415"/>
                      <a:pt x="938" y="1415"/>
                    </a:cubicBezTo>
                    <a:cubicBezTo>
                      <a:pt x="925" y="1415"/>
                      <a:pt x="912" y="1418"/>
                      <a:pt x="899" y="1425"/>
                    </a:cubicBezTo>
                    <a:cubicBezTo>
                      <a:pt x="829" y="1446"/>
                      <a:pt x="756" y="1457"/>
                      <a:pt x="683" y="1457"/>
                    </a:cubicBezTo>
                    <a:cubicBezTo>
                      <a:pt x="507" y="1457"/>
                      <a:pt x="333" y="1392"/>
                      <a:pt x="195" y="1255"/>
                    </a:cubicBezTo>
                    <a:cubicBezTo>
                      <a:pt x="365" y="1157"/>
                      <a:pt x="535" y="1109"/>
                      <a:pt x="705" y="1085"/>
                    </a:cubicBezTo>
                    <a:lnTo>
                      <a:pt x="729" y="1085"/>
                    </a:lnTo>
                    <a:cubicBezTo>
                      <a:pt x="754" y="1060"/>
                      <a:pt x="778" y="1036"/>
                      <a:pt x="778" y="1012"/>
                    </a:cubicBezTo>
                    <a:cubicBezTo>
                      <a:pt x="778" y="987"/>
                      <a:pt x="754" y="963"/>
                      <a:pt x="729" y="939"/>
                    </a:cubicBezTo>
                    <a:lnTo>
                      <a:pt x="705" y="939"/>
                    </a:lnTo>
                    <a:cubicBezTo>
                      <a:pt x="511" y="890"/>
                      <a:pt x="341" y="793"/>
                      <a:pt x="171" y="696"/>
                    </a:cubicBezTo>
                    <a:cubicBezTo>
                      <a:pt x="389" y="647"/>
                      <a:pt x="608" y="623"/>
                      <a:pt x="827" y="623"/>
                    </a:cubicBezTo>
                    <a:cubicBezTo>
                      <a:pt x="851" y="623"/>
                      <a:pt x="875" y="599"/>
                      <a:pt x="899" y="574"/>
                    </a:cubicBezTo>
                    <a:cubicBezTo>
                      <a:pt x="899" y="550"/>
                      <a:pt x="899" y="526"/>
                      <a:pt x="875" y="502"/>
                    </a:cubicBezTo>
                    <a:cubicBezTo>
                      <a:pt x="754" y="404"/>
                      <a:pt x="657" y="283"/>
                      <a:pt x="559" y="161"/>
                    </a:cubicBezTo>
                    <a:lnTo>
                      <a:pt x="559" y="161"/>
                    </a:lnTo>
                    <a:cubicBezTo>
                      <a:pt x="851" y="259"/>
                      <a:pt x="1118" y="380"/>
                      <a:pt x="1385" y="526"/>
                    </a:cubicBezTo>
                    <a:cubicBezTo>
                      <a:pt x="1434" y="526"/>
                      <a:pt x="1482" y="526"/>
                      <a:pt x="1482" y="477"/>
                    </a:cubicBezTo>
                    <a:cubicBezTo>
                      <a:pt x="1507" y="429"/>
                      <a:pt x="1482" y="404"/>
                      <a:pt x="1458" y="380"/>
                    </a:cubicBezTo>
                    <a:cubicBezTo>
                      <a:pt x="803" y="61"/>
                      <a:pt x="574" y="1"/>
                      <a:pt x="479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34"/>
              <p:cNvSpPr/>
              <p:nvPr/>
            </p:nvSpPr>
            <p:spPr>
              <a:xfrm>
                <a:off x="5442439" y="1508440"/>
                <a:ext cx="151050" cy="201598"/>
              </a:xfrm>
              <a:custGeom>
                <a:rect b="b" l="l" r="r" t="t"/>
                <a:pathLst>
                  <a:path extrusionOk="0" h="2951" w="2211">
                    <a:moveTo>
                      <a:pt x="2131" y="1"/>
                    </a:moveTo>
                    <a:cubicBezTo>
                      <a:pt x="2118" y="1"/>
                      <a:pt x="2103" y="4"/>
                      <a:pt x="2089" y="11"/>
                    </a:cubicBezTo>
                    <a:cubicBezTo>
                      <a:pt x="2089" y="11"/>
                      <a:pt x="0" y="982"/>
                      <a:pt x="49" y="2877"/>
                    </a:cubicBezTo>
                    <a:cubicBezTo>
                      <a:pt x="49" y="2901"/>
                      <a:pt x="73" y="2950"/>
                      <a:pt x="121" y="2950"/>
                    </a:cubicBezTo>
                    <a:cubicBezTo>
                      <a:pt x="170" y="2950"/>
                      <a:pt x="194" y="2901"/>
                      <a:pt x="194" y="2877"/>
                    </a:cubicBezTo>
                    <a:cubicBezTo>
                      <a:pt x="170" y="1080"/>
                      <a:pt x="2138" y="132"/>
                      <a:pt x="2162" y="132"/>
                    </a:cubicBezTo>
                    <a:cubicBezTo>
                      <a:pt x="2186" y="108"/>
                      <a:pt x="2211" y="84"/>
                      <a:pt x="2186" y="35"/>
                    </a:cubicBezTo>
                    <a:cubicBezTo>
                      <a:pt x="2186" y="18"/>
                      <a:pt x="2162" y="1"/>
                      <a:pt x="2131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88" name="Google Shape;1588;p34"/>
            <p:cNvSpPr/>
            <p:nvPr/>
          </p:nvSpPr>
          <p:spPr>
            <a:xfrm rot="-2700000">
              <a:off x="7005059" y="-115361"/>
              <a:ext cx="716375" cy="1284157"/>
            </a:xfrm>
            <a:custGeom>
              <a:rect b="b" l="l" r="r" t="t"/>
              <a:pathLst>
                <a:path extrusionOk="0" h="11977" w="6681">
                  <a:moveTo>
                    <a:pt x="4276" y="0"/>
                  </a:moveTo>
                  <a:cubicBezTo>
                    <a:pt x="4276" y="0"/>
                    <a:pt x="4082" y="49"/>
                    <a:pt x="3839" y="146"/>
                  </a:cubicBezTo>
                  <a:lnTo>
                    <a:pt x="3887" y="267"/>
                  </a:lnTo>
                  <a:lnTo>
                    <a:pt x="3863" y="292"/>
                  </a:lnTo>
                  <a:cubicBezTo>
                    <a:pt x="4009" y="243"/>
                    <a:pt x="4155" y="195"/>
                    <a:pt x="4300" y="146"/>
                  </a:cubicBezTo>
                  <a:lnTo>
                    <a:pt x="4276" y="0"/>
                  </a:lnTo>
                  <a:close/>
                  <a:moveTo>
                    <a:pt x="3426" y="316"/>
                  </a:moveTo>
                  <a:cubicBezTo>
                    <a:pt x="3280" y="365"/>
                    <a:pt x="3134" y="437"/>
                    <a:pt x="3013" y="510"/>
                  </a:cubicBezTo>
                  <a:lnTo>
                    <a:pt x="3080" y="645"/>
                  </a:lnTo>
                  <a:lnTo>
                    <a:pt x="3080" y="645"/>
                  </a:lnTo>
                  <a:cubicBezTo>
                    <a:pt x="3198" y="578"/>
                    <a:pt x="3336" y="530"/>
                    <a:pt x="3474" y="437"/>
                  </a:cubicBezTo>
                  <a:lnTo>
                    <a:pt x="3426" y="316"/>
                  </a:lnTo>
                  <a:close/>
                  <a:moveTo>
                    <a:pt x="3080" y="645"/>
                  </a:moveTo>
                  <a:cubicBezTo>
                    <a:pt x="3074" y="649"/>
                    <a:pt x="3068" y="652"/>
                    <a:pt x="3061" y="656"/>
                  </a:cubicBezTo>
                  <a:lnTo>
                    <a:pt x="3086" y="656"/>
                  </a:lnTo>
                  <a:lnTo>
                    <a:pt x="3080" y="645"/>
                  </a:lnTo>
                  <a:close/>
                  <a:moveTo>
                    <a:pt x="2624" y="753"/>
                  </a:moveTo>
                  <a:cubicBezTo>
                    <a:pt x="2503" y="850"/>
                    <a:pt x="2406" y="948"/>
                    <a:pt x="2284" y="1069"/>
                  </a:cubicBezTo>
                  <a:lnTo>
                    <a:pt x="2403" y="1164"/>
                  </a:lnTo>
                  <a:lnTo>
                    <a:pt x="2403" y="1164"/>
                  </a:lnTo>
                  <a:cubicBezTo>
                    <a:pt x="2496" y="1055"/>
                    <a:pt x="2609" y="965"/>
                    <a:pt x="2721" y="875"/>
                  </a:cubicBezTo>
                  <a:lnTo>
                    <a:pt x="2624" y="753"/>
                  </a:lnTo>
                  <a:close/>
                  <a:moveTo>
                    <a:pt x="2403" y="1164"/>
                  </a:moveTo>
                  <a:cubicBezTo>
                    <a:pt x="2396" y="1173"/>
                    <a:pt x="2388" y="1182"/>
                    <a:pt x="2381" y="1191"/>
                  </a:cubicBezTo>
                  <a:lnTo>
                    <a:pt x="2406" y="1166"/>
                  </a:lnTo>
                  <a:lnTo>
                    <a:pt x="2403" y="1164"/>
                  </a:lnTo>
                  <a:close/>
                  <a:moveTo>
                    <a:pt x="1993" y="1409"/>
                  </a:moveTo>
                  <a:cubicBezTo>
                    <a:pt x="1895" y="1531"/>
                    <a:pt x="1823" y="1676"/>
                    <a:pt x="1774" y="1822"/>
                  </a:cubicBezTo>
                  <a:lnTo>
                    <a:pt x="1895" y="1871"/>
                  </a:lnTo>
                  <a:lnTo>
                    <a:pt x="1895" y="1895"/>
                  </a:lnTo>
                  <a:cubicBezTo>
                    <a:pt x="1944" y="1749"/>
                    <a:pt x="2017" y="1628"/>
                    <a:pt x="2114" y="1506"/>
                  </a:cubicBezTo>
                  <a:lnTo>
                    <a:pt x="1993" y="1409"/>
                  </a:lnTo>
                  <a:close/>
                  <a:moveTo>
                    <a:pt x="1628" y="2259"/>
                  </a:moveTo>
                  <a:cubicBezTo>
                    <a:pt x="1604" y="2405"/>
                    <a:pt x="1580" y="2551"/>
                    <a:pt x="1580" y="2697"/>
                  </a:cubicBezTo>
                  <a:lnTo>
                    <a:pt x="1701" y="2697"/>
                  </a:lnTo>
                  <a:cubicBezTo>
                    <a:pt x="1704" y="2559"/>
                    <a:pt x="1728" y="2421"/>
                    <a:pt x="1774" y="2284"/>
                  </a:cubicBezTo>
                  <a:lnTo>
                    <a:pt x="1628" y="2259"/>
                  </a:lnTo>
                  <a:close/>
                  <a:moveTo>
                    <a:pt x="1701" y="2697"/>
                  </a:moveTo>
                  <a:cubicBezTo>
                    <a:pt x="1701" y="2705"/>
                    <a:pt x="1701" y="2713"/>
                    <a:pt x="1701" y="2721"/>
                  </a:cubicBezTo>
                  <a:lnTo>
                    <a:pt x="1725" y="2697"/>
                  </a:lnTo>
                  <a:close/>
                  <a:moveTo>
                    <a:pt x="1774" y="3158"/>
                  </a:moveTo>
                  <a:lnTo>
                    <a:pt x="1628" y="3183"/>
                  </a:lnTo>
                  <a:cubicBezTo>
                    <a:pt x="1628" y="3304"/>
                    <a:pt x="1677" y="3401"/>
                    <a:pt x="1701" y="3523"/>
                  </a:cubicBezTo>
                  <a:lnTo>
                    <a:pt x="1725" y="3620"/>
                  </a:lnTo>
                  <a:lnTo>
                    <a:pt x="1871" y="3571"/>
                  </a:lnTo>
                  <a:lnTo>
                    <a:pt x="1847" y="3474"/>
                  </a:lnTo>
                  <a:cubicBezTo>
                    <a:pt x="1798" y="3377"/>
                    <a:pt x="1774" y="3255"/>
                    <a:pt x="1774" y="3158"/>
                  </a:cubicBezTo>
                  <a:close/>
                  <a:moveTo>
                    <a:pt x="3329" y="3863"/>
                  </a:moveTo>
                  <a:cubicBezTo>
                    <a:pt x="3232" y="3887"/>
                    <a:pt x="3061" y="3887"/>
                    <a:pt x="2867" y="3887"/>
                  </a:cubicBezTo>
                  <a:lnTo>
                    <a:pt x="2867" y="4054"/>
                  </a:lnTo>
                  <a:lnTo>
                    <a:pt x="2867" y="4054"/>
                  </a:lnTo>
                  <a:cubicBezTo>
                    <a:pt x="3049" y="4033"/>
                    <a:pt x="3189" y="4032"/>
                    <a:pt x="3329" y="4008"/>
                  </a:cubicBezTo>
                  <a:lnTo>
                    <a:pt x="3329" y="3863"/>
                  </a:lnTo>
                  <a:close/>
                  <a:moveTo>
                    <a:pt x="2867" y="4054"/>
                  </a:moveTo>
                  <a:cubicBezTo>
                    <a:pt x="2859" y="4055"/>
                    <a:pt x="2851" y="4056"/>
                    <a:pt x="2843" y="4057"/>
                  </a:cubicBezTo>
                  <a:lnTo>
                    <a:pt x="2867" y="4057"/>
                  </a:lnTo>
                  <a:lnTo>
                    <a:pt x="2867" y="4054"/>
                  </a:lnTo>
                  <a:close/>
                  <a:moveTo>
                    <a:pt x="2406" y="3960"/>
                  </a:moveTo>
                  <a:cubicBezTo>
                    <a:pt x="2284" y="3984"/>
                    <a:pt x="2163" y="4008"/>
                    <a:pt x="2041" y="4033"/>
                  </a:cubicBezTo>
                  <a:lnTo>
                    <a:pt x="2017" y="3984"/>
                  </a:lnTo>
                  <a:lnTo>
                    <a:pt x="1871" y="4033"/>
                  </a:lnTo>
                  <a:cubicBezTo>
                    <a:pt x="1944" y="4178"/>
                    <a:pt x="2017" y="4324"/>
                    <a:pt x="2090" y="4446"/>
                  </a:cubicBezTo>
                  <a:lnTo>
                    <a:pt x="2211" y="4373"/>
                  </a:lnTo>
                  <a:cubicBezTo>
                    <a:pt x="2163" y="4300"/>
                    <a:pt x="2138" y="4227"/>
                    <a:pt x="2090" y="4178"/>
                  </a:cubicBezTo>
                  <a:cubicBezTo>
                    <a:pt x="2211" y="4130"/>
                    <a:pt x="2333" y="4130"/>
                    <a:pt x="2430" y="4106"/>
                  </a:cubicBezTo>
                  <a:lnTo>
                    <a:pt x="2406" y="3960"/>
                  </a:lnTo>
                  <a:close/>
                  <a:moveTo>
                    <a:pt x="1531" y="4178"/>
                  </a:moveTo>
                  <a:cubicBezTo>
                    <a:pt x="1385" y="4227"/>
                    <a:pt x="1240" y="4300"/>
                    <a:pt x="1118" y="4349"/>
                  </a:cubicBezTo>
                  <a:lnTo>
                    <a:pt x="1185" y="4483"/>
                  </a:lnTo>
                  <a:lnTo>
                    <a:pt x="1185" y="4483"/>
                  </a:lnTo>
                  <a:cubicBezTo>
                    <a:pt x="1303" y="4416"/>
                    <a:pt x="1441" y="4370"/>
                    <a:pt x="1580" y="4324"/>
                  </a:cubicBezTo>
                  <a:lnTo>
                    <a:pt x="1531" y="4178"/>
                  </a:lnTo>
                  <a:close/>
                  <a:moveTo>
                    <a:pt x="1185" y="4483"/>
                  </a:moveTo>
                  <a:lnTo>
                    <a:pt x="1185" y="4483"/>
                  </a:lnTo>
                  <a:cubicBezTo>
                    <a:pt x="1179" y="4487"/>
                    <a:pt x="1173" y="4491"/>
                    <a:pt x="1167" y="4494"/>
                  </a:cubicBezTo>
                  <a:lnTo>
                    <a:pt x="1191" y="4494"/>
                  </a:lnTo>
                  <a:lnTo>
                    <a:pt x="1185" y="4483"/>
                  </a:lnTo>
                  <a:close/>
                  <a:moveTo>
                    <a:pt x="3426" y="4203"/>
                  </a:moveTo>
                  <a:cubicBezTo>
                    <a:pt x="3377" y="4324"/>
                    <a:pt x="3304" y="4446"/>
                    <a:pt x="3207" y="4519"/>
                  </a:cubicBezTo>
                  <a:lnTo>
                    <a:pt x="3304" y="4640"/>
                  </a:lnTo>
                  <a:cubicBezTo>
                    <a:pt x="3426" y="4543"/>
                    <a:pt x="3499" y="4397"/>
                    <a:pt x="3572" y="4251"/>
                  </a:cubicBezTo>
                  <a:lnTo>
                    <a:pt x="3426" y="4203"/>
                  </a:lnTo>
                  <a:close/>
                  <a:moveTo>
                    <a:pt x="2478" y="4664"/>
                  </a:moveTo>
                  <a:lnTo>
                    <a:pt x="2406" y="4786"/>
                  </a:lnTo>
                  <a:cubicBezTo>
                    <a:pt x="2503" y="4859"/>
                    <a:pt x="2624" y="4883"/>
                    <a:pt x="2746" y="4883"/>
                  </a:cubicBezTo>
                  <a:lnTo>
                    <a:pt x="2891" y="4883"/>
                  </a:lnTo>
                  <a:lnTo>
                    <a:pt x="2867" y="4737"/>
                  </a:lnTo>
                  <a:cubicBezTo>
                    <a:pt x="2831" y="4743"/>
                    <a:pt x="2796" y="4746"/>
                    <a:pt x="2762" y="4746"/>
                  </a:cubicBezTo>
                  <a:cubicBezTo>
                    <a:pt x="2661" y="4746"/>
                    <a:pt x="2570" y="4719"/>
                    <a:pt x="2478" y="4664"/>
                  </a:cubicBezTo>
                  <a:close/>
                  <a:moveTo>
                    <a:pt x="705" y="4616"/>
                  </a:moveTo>
                  <a:cubicBezTo>
                    <a:pt x="584" y="4713"/>
                    <a:pt x="486" y="4810"/>
                    <a:pt x="389" y="4932"/>
                  </a:cubicBezTo>
                  <a:lnTo>
                    <a:pt x="486" y="5004"/>
                  </a:lnTo>
                  <a:lnTo>
                    <a:pt x="486" y="5029"/>
                  </a:lnTo>
                  <a:cubicBezTo>
                    <a:pt x="584" y="4907"/>
                    <a:pt x="681" y="4810"/>
                    <a:pt x="802" y="4737"/>
                  </a:cubicBezTo>
                  <a:lnTo>
                    <a:pt x="705" y="4616"/>
                  </a:lnTo>
                  <a:close/>
                  <a:moveTo>
                    <a:pt x="146" y="5320"/>
                  </a:moveTo>
                  <a:cubicBezTo>
                    <a:pt x="74" y="5466"/>
                    <a:pt x="49" y="5612"/>
                    <a:pt x="25" y="5757"/>
                  </a:cubicBezTo>
                  <a:lnTo>
                    <a:pt x="171" y="5782"/>
                  </a:lnTo>
                  <a:cubicBezTo>
                    <a:pt x="171" y="5636"/>
                    <a:pt x="219" y="5515"/>
                    <a:pt x="268" y="5369"/>
                  </a:cubicBezTo>
                  <a:lnTo>
                    <a:pt x="146" y="5320"/>
                  </a:lnTo>
                  <a:close/>
                  <a:moveTo>
                    <a:pt x="1" y="6219"/>
                  </a:moveTo>
                  <a:cubicBezTo>
                    <a:pt x="25" y="6389"/>
                    <a:pt x="49" y="6535"/>
                    <a:pt x="98" y="6681"/>
                  </a:cubicBezTo>
                  <a:lnTo>
                    <a:pt x="219" y="6656"/>
                  </a:lnTo>
                  <a:cubicBezTo>
                    <a:pt x="195" y="6511"/>
                    <a:pt x="171" y="6365"/>
                    <a:pt x="171" y="6219"/>
                  </a:cubicBezTo>
                  <a:close/>
                  <a:moveTo>
                    <a:pt x="341" y="7045"/>
                  </a:moveTo>
                  <a:lnTo>
                    <a:pt x="219" y="7118"/>
                  </a:lnTo>
                  <a:cubicBezTo>
                    <a:pt x="268" y="7239"/>
                    <a:pt x="316" y="7385"/>
                    <a:pt x="389" y="7531"/>
                  </a:cubicBezTo>
                  <a:lnTo>
                    <a:pt x="535" y="7458"/>
                  </a:lnTo>
                  <a:cubicBezTo>
                    <a:pt x="462" y="7312"/>
                    <a:pt x="414" y="7191"/>
                    <a:pt x="341" y="7045"/>
                  </a:cubicBezTo>
                  <a:close/>
                  <a:moveTo>
                    <a:pt x="729" y="7871"/>
                  </a:moveTo>
                  <a:lnTo>
                    <a:pt x="608" y="7944"/>
                  </a:lnTo>
                  <a:lnTo>
                    <a:pt x="632" y="7992"/>
                  </a:lnTo>
                  <a:cubicBezTo>
                    <a:pt x="705" y="8114"/>
                    <a:pt x="778" y="8211"/>
                    <a:pt x="827" y="8308"/>
                  </a:cubicBezTo>
                  <a:lnTo>
                    <a:pt x="948" y="8235"/>
                  </a:lnTo>
                  <a:cubicBezTo>
                    <a:pt x="899" y="8138"/>
                    <a:pt x="827" y="8041"/>
                    <a:pt x="778" y="7920"/>
                  </a:cubicBezTo>
                  <a:lnTo>
                    <a:pt x="729" y="7871"/>
                  </a:lnTo>
                  <a:close/>
                  <a:moveTo>
                    <a:pt x="1191" y="8600"/>
                  </a:moveTo>
                  <a:lnTo>
                    <a:pt x="1069" y="8673"/>
                  </a:lnTo>
                  <a:cubicBezTo>
                    <a:pt x="1191" y="8794"/>
                    <a:pt x="1288" y="8915"/>
                    <a:pt x="1385" y="9037"/>
                  </a:cubicBezTo>
                  <a:lnTo>
                    <a:pt x="1482" y="8915"/>
                  </a:lnTo>
                  <a:cubicBezTo>
                    <a:pt x="1385" y="8818"/>
                    <a:pt x="1288" y="8697"/>
                    <a:pt x="1191" y="8600"/>
                  </a:cubicBezTo>
                  <a:close/>
                  <a:moveTo>
                    <a:pt x="1798" y="9231"/>
                  </a:moveTo>
                  <a:lnTo>
                    <a:pt x="1701" y="9353"/>
                  </a:lnTo>
                  <a:cubicBezTo>
                    <a:pt x="1823" y="9450"/>
                    <a:pt x="1944" y="9547"/>
                    <a:pt x="2065" y="9644"/>
                  </a:cubicBezTo>
                  <a:lnTo>
                    <a:pt x="2138" y="9523"/>
                  </a:lnTo>
                  <a:cubicBezTo>
                    <a:pt x="2017" y="9426"/>
                    <a:pt x="1920" y="9328"/>
                    <a:pt x="1798" y="9231"/>
                  </a:cubicBezTo>
                  <a:close/>
                  <a:moveTo>
                    <a:pt x="5029" y="9328"/>
                  </a:moveTo>
                  <a:cubicBezTo>
                    <a:pt x="4981" y="9328"/>
                    <a:pt x="4932" y="9328"/>
                    <a:pt x="4908" y="9353"/>
                  </a:cubicBezTo>
                  <a:lnTo>
                    <a:pt x="4932" y="9499"/>
                  </a:lnTo>
                  <a:lnTo>
                    <a:pt x="5053" y="9499"/>
                  </a:lnTo>
                  <a:cubicBezTo>
                    <a:pt x="5029" y="9523"/>
                    <a:pt x="5005" y="9547"/>
                    <a:pt x="4981" y="9571"/>
                  </a:cubicBezTo>
                  <a:lnTo>
                    <a:pt x="5078" y="9693"/>
                  </a:lnTo>
                  <a:cubicBezTo>
                    <a:pt x="5151" y="9644"/>
                    <a:pt x="5199" y="9571"/>
                    <a:pt x="5223" y="9474"/>
                  </a:cubicBezTo>
                  <a:cubicBezTo>
                    <a:pt x="5223" y="9450"/>
                    <a:pt x="5199" y="9328"/>
                    <a:pt x="5029" y="9328"/>
                  </a:cubicBezTo>
                  <a:close/>
                  <a:moveTo>
                    <a:pt x="2527" y="9717"/>
                  </a:moveTo>
                  <a:lnTo>
                    <a:pt x="2478" y="9863"/>
                  </a:lnTo>
                  <a:cubicBezTo>
                    <a:pt x="2600" y="9936"/>
                    <a:pt x="2746" y="9984"/>
                    <a:pt x="2891" y="10033"/>
                  </a:cubicBezTo>
                  <a:lnTo>
                    <a:pt x="2940" y="9887"/>
                  </a:lnTo>
                  <a:cubicBezTo>
                    <a:pt x="2794" y="9839"/>
                    <a:pt x="2673" y="9790"/>
                    <a:pt x="2527" y="9717"/>
                  </a:cubicBezTo>
                  <a:close/>
                  <a:moveTo>
                    <a:pt x="4470" y="9596"/>
                  </a:moveTo>
                  <a:cubicBezTo>
                    <a:pt x="4373" y="9693"/>
                    <a:pt x="4300" y="9814"/>
                    <a:pt x="4276" y="9936"/>
                  </a:cubicBezTo>
                  <a:lnTo>
                    <a:pt x="4203" y="9936"/>
                  </a:lnTo>
                  <a:lnTo>
                    <a:pt x="4252" y="10082"/>
                  </a:lnTo>
                  <a:lnTo>
                    <a:pt x="4373" y="10057"/>
                  </a:lnTo>
                  <a:cubicBezTo>
                    <a:pt x="4495" y="10033"/>
                    <a:pt x="4592" y="9984"/>
                    <a:pt x="4689" y="9960"/>
                  </a:cubicBezTo>
                  <a:lnTo>
                    <a:pt x="4616" y="9814"/>
                  </a:lnTo>
                  <a:lnTo>
                    <a:pt x="4446" y="9887"/>
                  </a:lnTo>
                  <a:cubicBezTo>
                    <a:pt x="4495" y="9814"/>
                    <a:pt x="4519" y="9766"/>
                    <a:pt x="4568" y="9717"/>
                  </a:cubicBezTo>
                  <a:lnTo>
                    <a:pt x="4470" y="9596"/>
                  </a:lnTo>
                  <a:close/>
                  <a:moveTo>
                    <a:pt x="3353" y="9984"/>
                  </a:moveTo>
                  <a:lnTo>
                    <a:pt x="3329" y="10130"/>
                  </a:lnTo>
                  <a:cubicBezTo>
                    <a:pt x="3450" y="10130"/>
                    <a:pt x="3547" y="10154"/>
                    <a:pt x="3669" y="10154"/>
                  </a:cubicBezTo>
                  <a:lnTo>
                    <a:pt x="3790" y="10154"/>
                  </a:lnTo>
                  <a:lnTo>
                    <a:pt x="3790" y="9984"/>
                  </a:lnTo>
                  <a:cubicBezTo>
                    <a:pt x="3742" y="9992"/>
                    <a:pt x="3693" y="9995"/>
                    <a:pt x="3644" y="9995"/>
                  </a:cubicBezTo>
                  <a:cubicBezTo>
                    <a:pt x="3547" y="9995"/>
                    <a:pt x="3450" y="9984"/>
                    <a:pt x="3353" y="9984"/>
                  </a:cubicBezTo>
                  <a:close/>
                  <a:moveTo>
                    <a:pt x="4203" y="10494"/>
                  </a:moveTo>
                  <a:cubicBezTo>
                    <a:pt x="4227" y="10640"/>
                    <a:pt x="4252" y="10810"/>
                    <a:pt x="4325" y="10956"/>
                  </a:cubicBezTo>
                  <a:lnTo>
                    <a:pt x="4446" y="10907"/>
                  </a:lnTo>
                  <a:cubicBezTo>
                    <a:pt x="4398" y="10786"/>
                    <a:pt x="4373" y="10640"/>
                    <a:pt x="4349" y="10494"/>
                  </a:cubicBezTo>
                  <a:close/>
                  <a:moveTo>
                    <a:pt x="4665" y="11248"/>
                  </a:moveTo>
                  <a:lnTo>
                    <a:pt x="4543" y="11345"/>
                  </a:lnTo>
                  <a:cubicBezTo>
                    <a:pt x="4640" y="11466"/>
                    <a:pt x="4762" y="11563"/>
                    <a:pt x="4883" y="11661"/>
                  </a:cubicBezTo>
                  <a:lnTo>
                    <a:pt x="4981" y="11563"/>
                  </a:lnTo>
                  <a:cubicBezTo>
                    <a:pt x="4859" y="11466"/>
                    <a:pt x="4762" y="11369"/>
                    <a:pt x="4665" y="11248"/>
                  </a:cubicBezTo>
                  <a:close/>
                  <a:moveTo>
                    <a:pt x="5345" y="11733"/>
                  </a:moveTo>
                  <a:lnTo>
                    <a:pt x="5296" y="11855"/>
                  </a:lnTo>
                  <a:cubicBezTo>
                    <a:pt x="5442" y="11928"/>
                    <a:pt x="5588" y="11952"/>
                    <a:pt x="5758" y="11976"/>
                  </a:cubicBezTo>
                  <a:lnTo>
                    <a:pt x="5758" y="11831"/>
                  </a:lnTo>
                  <a:cubicBezTo>
                    <a:pt x="5636" y="11806"/>
                    <a:pt x="5491" y="11782"/>
                    <a:pt x="5345" y="11733"/>
                  </a:cubicBezTo>
                  <a:close/>
                  <a:moveTo>
                    <a:pt x="6632" y="11758"/>
                  </a:moveTo>
                  <a:cubicBezTo>
                    <a:pt x="6487" y="11782"/>
                    <a:pt x="6365" y="11806"/>
                    <a:pt x="6219" y="11831"/>
                  </a:cubicBezTo>
                  <a:lnTo>
                    <a:pt x="6219" y="11976"/>
                  </a:lnTo>
                  <a:cubicBezTo>
                    <a:pt x="6365" y="11952"/>
                    <a:pt x="6511" y="11928"/>
                    <a:pt x="6681" y="11879"/>
                  </a:cubicBezTo>
                  <a:lnTo>
                    <a:pt x="6632" y="11758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9" name="Google Shape;1589;p34"/>
          <p:cNvGrpSpPr/>
          <p:nvPr/>
        </p:nvGrpSpPr>
        <p:grpSpPr>
          <a:xfrm flipH="1">
            <a:off x="8230789" y="1786718"/>
            <a:ext cx="1277992" cy="1010253"/>
            <a:chOff x="855987" y="2204128"/>
            <a:chExt cx="1217483" cy="962421"/>
          </a:xfrm>
        </p:grpSpPr>
        <p:grpSp>
          <p:nvGrpSpPr>
            <p:cNvPr id="1590" name="Google Shape;1590;p34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1591" name="Google Shape;1591;p34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34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34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34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34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34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97" name="Google Shape;1597;p34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8" name="Google Shape;1598;p34"/>
          <p:cNvGrpSpPr/>
          <p:nvPr/>
        </p:nvGrpSpPr>
        <p:grpSpPr>
          <a:xfrm flipH="1" rot="10800000">
            <a:off x="3699498" y="-186820"/>
            <a:ext cx="1590405" cy="693261"/>
            <a:chOff x="3965010" y="571479"/>
            <a:chExt cx="1651683" cy="719972"/>
          </a:xfrm>
        </p:grpSpPr>
        <p:grpSp>
          <p:nvGrpSpPr>
            <p:cNvPr id="1599" name="Google Shape;1599;p34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1600" name="Google Shape;1600;p34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1601" name="Google Shape;1601;p34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" name="Google Shape;1602;p34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" name="Google Shape;1603;p34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" name="Google Shape;1604;p34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05" name="Google Shape;1605;p34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06" name="Google Shape;1606;p34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"/>
          <p:cNvSpPr txBox="1"/>
          <p:nvPr>
            <p:ph idx="1" type="subTitle"/>
          </p:nvPr>
        </p:nvSpPr>
        <p:spPr>
          <a:xfrm>
            <a:off x="872800" y="3903800"/>
            <a:ext cx="2651100" cy="8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55" name="Google Shape;155;p5"/>
          <p:cNvSpPr txBox="1"/>
          <p:nvPr>
            <p:ph idx="2" type="subTitle"/>
          </p:nvPr>
        </p:nvSpPr>
        <p:spPr>
          <a:xfrm>
            <a:off x="5620100" y="3903800"/>
            <a:ext cx="2651100" cy="8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grpSp>
        <p:nvGrpSpPr>
          <p:cNvPr id="156" name="Google Shape;156;p5"/>
          <p:cNvGrpSpPr/>
          <p:nvPr/>
        </p:nvGrpSpPr>
        <p:grpSpPr>
          <a:xfrm flipH="1">
            <a:off x="6927955" y="4"/>
            <a:ext cx="2010058" cy="1281879"/>
            <a:chOff x="7239867" y="1514545"/>
            <a:chExt cx="2525833" cy="1610805"/>
          </a:xfrm>
        </p:grpSpPr>
        <p:grpSp>
          <p:nvGrpSpPr>
            <p:cNvPr id="157" name="Google Shape;157;p5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158" name="Google Shape;158;p5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159" name="Google Shape;159;p5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5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5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5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5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5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5" name="Google Shape;165;p5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7" name="Google Shape;167;p5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" name="Google Shape;168;p5"/>
          <p:cNvGrpSpPr/>
          <p:nvPr/>
        </p:nvGrpSpPr>
        <p:grpSpPr>
          <a:xfrm rot="2398771">
            <a:off x="-128570" y="4514541"/>
            <a:ext cx="1016105" cy="607224"/>
            <a:chOff x="1202177" y="4613417"/>
            <a:chExt cx="528376" cy="315757"/>
          </a:xfrm>
        </p:grpSpPr>
        <p:sp>
          <p:nvSpPr>
            <p:cNvPr id="169" name="Google Shape;169;p5"/>
            <p:cNvSpPr/>
            <p:nvPr/>
          </p:nvSpPr>
          <p:spPr>
            <a:xfrm>
              <a:off x="1564214" y="4671691"/>
              <a:ext cx="166339" cy="48340"/>
            </a:xfrm>
            <a:custGeom>
              <a:rect b="b" l="l" r="r" t="t"/>
              <a:pathLst>
                <a:path extrusionOk="0" h="438" w="1507">
                  <a:moveTo>
                    <a:pt x="1409" y="1"/>
                  </a:moveTo>
                  <a:lnTo>
                    <a:pt x="73" y="316"/>
                  </a:lnTo>
                  <a:cubicBezTo>
                    <a:pt x="25" y="316"/>
                    <a:pt x="0" y="341"/>
                    <a:pt x="25" y="389"/>
                  </a:cubicBezTo>
                  <a:cubicBezTo>
                    <a:pt x="25" y="414"/>
                    <a:pt x="49" y="438"/>
                    <a:pt x="73" y="438"/>
                  </a:cubicBezTo>
                  <a:lnTo>
                    <a:pt x="98" y="438"/>
                  </a:lnTo>
                  <a:lnTo>
                    <a:pt x="1434" y="122"/>
                  </a:lnTo>
                  <a:cubicBezTo>
                    <a:pt x="1506" y="122"/>
                    <a:pt x="1482" y="1"/>
                    <a:pt x="1409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1602846" y="4613417"/>
              <a:ext cx="60708" cy="176363"/>
            </a:xfrm>
            <a:custGeom>
              <a:rect b="b" l="l" r="r" t="t"/>
              <a:pathLst>
                <a:path extrusionOk="0" h="1598" w="550">
                  <a:moveTo>
                    <a:pt x="77" y="0"/>
                  </a:moveTo>
                  <a:cubicBezTo>
                    <a:pt x="39" y="0"/>
                    <a:pt x="0" y="32"/>
                    <a:pt x="15" y="91"/>
                  </a:cubicBezTo>
                  <a:lnTo>
                    <a:pt x="403" y="1573"/>
                  </a:lnTo>
                  <a:cubicBezTo>
                    <a:pt x="428" y="1597"/>
                    <a:pt x="452" y="1597"/>
                    <a:pt x="476" y="1597"/>
                  </a:cubicBezTo>
                  <a:lnTo>
                    <a:pt x="501" y="1597"/>
                  </a:lnTo>
                  <a:cubicBezTo>
                    <a:pt x="525" y="1597"/>
                    <a:pt x="549" y="1549"/>
                    <a:pt x="525" y="1525"/>
                  </a:cubicBezTo>
                  <a:lnTo>
                    <a:pt x="136" y="43"/>
                  </a:lnTo>
                  <a:cubicBezTo>
                    <a:pt x="127" y="14"/>
                    <a:pt x="102" y="0"/>
                    <a:pt x="77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1582978" y="4629421"/>
              <a:ext cx="104638" cy="138950"/>
            </a:xfrm>
            <a:custGeom>
              <a:rect b="b" l="l" r="r" t="t"/>
              <a:pathLst>
                <a:path extrusionOk="0" h="1259" w="948">
                  <a:moveTo>
                    <a:pt x="875" y="1"/>
                  </a:moveTo>
                  <a:cubicBezTo>
                    <a:pt x="857" y="1"/>
                    <a:pt x="838" y="7"/>
                    <a:pt x="826" y="19"/>
                  </a:cubicBezTo>
                  <a:lnTo>
                    <a:pt x="25" y="1161"/>
                  </a:lnTo>
                  <a:cubicBezTo>
                    <a:pt x="0" y="1185"/>
                    <a:pt x="0" y="1234"/>
                    <a:pt x="49" y="1258"/>
                  </a:cubicBezTo>
                  <a:lnTo>
                    <a:pt x="122" y="1258"/>
                  </a:lnTo>
                  <a:lnTo>
                    <a:pt x="924" y="92"/>
                  </a:lnTo>
                  <a:cubicBezTo>
                    <a:pt x="948" y="68"/>
                    <a:pt x="948" y="19"/>
                    <a:pt x="924" y="19"/>
                  </a:cubicBezTo>
                  <a:cubicBezTo>
                    <a:pt x="911" y="7"/>
                    <a:pt x="893" y="1"/>
                    <a:pt x="875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548982" y="4644430"/>
              <a:ext cx="160158" cy="102419"/>
            </a:xfrm>
            <a:custGeom>
              <a:rect b="b" l="l" r="r" t="t"/>
              <a:pathLst>
                <a:path extrusionOk="0" h="928" w="1451">
                  <a:moveTo>
                    <a:pt x="115" y="1"/>
                  </a:moveTo>
                  <a:cubicBezTo>
                    <a:pt x="51" y="1"/>
                    <a:pt x="0" y="83"/>
                    <a:pt x="65" y="126"/>
                  </a:cubicBezTo>
                  <a:lnTo>
                    <a:pt x="1329" y="928"/>
                  </a:lnTo>
                  <a:lnTo>
                    <a:pt x="1377" y="928"/>
                  </a:lnTo>
                  <a:cubicBezTo>
                    <a:pt x="1426" y="928"/>
                    <a:pt x="1450" y="831"/>
                    <a:pt x="1402" y="806"/>
                  </a:cubicBezTo>
                  <a:lnTo>
                    <a:pt x="138" y="5"/>
                  </a:lnTo>
                  <a:cubicBezTo>
                    <a:pt x="130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1202177" y="4673346"/>
              <a:ext cx="177156" cy="151310"/>
            </a:xfrm>
            <a:custGeom>
              <a:rect b="b" l="l" r="r" t="t"/>
              <a:pathLst>
                <a:path extrusionOk="0" h="1371" w="1605">
                  <a:moveTo>
                    <a:pt x="924" y="131"/>
                  </a:moveTo>
                  <a:cubicBezTo>
                    <a:pt x="1216" y="131"/>
                    <a:pt x="1458" y="374"/>
                    <a:pt x="1483" y="690"/>
                  </a:cubicBezTo>
                  <a:cubicBezTo>
                    <a:pt x="1483" y="1019"/>
                    <a:pt x="1204" y="1248"/>
                    <a:pt x="911" y="1248"/>
                  </a:cubicBezTo>
                  <a:cubicBezTo>
                    <a:pt x="771" y="1248"/>
                    <a:pt x="629" y="1196"/>
                    <a:pt x="511" y="1079"/>
                  </a:cubicBezTo>
                  <a:cubicBezTo>
                    <a:pt x="171" y="739"/>
                    <a:pt x="414" y="131"/>
                    <a:pt x="924" y="131"/>
                  </a:cubicBezTo>
                  <a:close/>
                  <a:moveTo>
                    <a:pt x="907" y="1"/>
                  </a:moveTo>
                  <a:cubicBezTo>
                    <a:pt x="740" y="1"/>
                    <a:pt x="571" y="63"/>
                    <a:pt x="438" y="204"/>
                  </a:cubicBezTo>
                  <a:cubicBezTo>
                    <a:pt x="1" y="641"/>
                    <a:pt x="317" y="1370"/>
                    <a:pt x="924" y="1370"/>
                  </a:cubicBezTo>
                  <a:cubicBezTo>
                    <a:pt x="1288" y="1370"/>
                    <a:pt x="1604" y="1079"/>
                    <a:pt x="1604" y="690"/>
                  </a:cubicBezTo>
                  <a:cubicBezTo>
                    <a:pt x="1604" y="278"/>
                    <a:pt x="1258" y="1"/>
                    <a:pt x="907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1389928" y="4832385"/>
              <a:ext cx="115344" cy="96790"/>
            </a:xfrm>
            <a:custGeom>
              <a:rect b="b" l="l" r="r" t="t"/>
              <a:pathLst>
                <a:path extrusionOk="0" h="877" w="1045">
                  <a:moveTo>
                    <a:pt x="583" y="124"/>
                  </a:moveTo>
                  <a:cubicBezTo>
                    <a:pt x="753" y="124"/>
                    <a:pt x="899" y="269"/>
                    <a:pt x="899" y="439"/>
                  </a:cubicBezTo>
                  <a:cubicBezTo>
                    <a:pt x="899" y="622"/>
                    <a:pt x="741" y="747"/>
                    <a:pt x="587" y="747"/>
                  </a:cubicBezTo>
                  <a:cubicBezTo>
                    <a:pt x="515" y="747"/>
                    <a:pt x="443" y="720"/>
                    <a:pt x="389" y="658"/>
                  </a:cubicBezTo>
                  <a:cubicBezTo>
                    <a:pt x="195" y="464"/>
                    <a:pt x="316" y="124"/>
                    <a:pt x="583" y="124"/>
                  </a:cubicBezTo>
                  <a:close/>
                  <a:moveTo>
                    <a:pt x="584" y="0"/>
                  </a:moveTo>
                  <a:cubicBezTo>
                    <a:pt x="473" y="0"/>
                    <a:pt x="361" y="38"/>
                    <a:pt x="268" y="124"/>
                  </a:cubicBezTo>
                  <a:cubicBezTo>
                    <a:pt x="0" y="415"/>
                    <a:pt x="195" y="877"/>
                    <a:pt x="583" y="877"/>
                  </a:cubicBezTo>
                  <a:cubicBezTo>
                    <a:pt x="826" y="877"/>
                    <a:pt x="1021" y="682"/>
                    <a:pt x="1045" y="439"/>
                  </a:cubicBezTo>
                  <a:cubicBezTo>
                    <a:pt x="1045" y="175"/>
                    <a:pt x="820" y="0"/>
                    <a:pt x="584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" name="Google Shape;175;p5"/>
          <p:cNvGrpSpPr/>
          <p:nvPr/>
        </p:nvGrpSpPr>
        <p:grpSpPr>
          <a:xfrm flipH="1">
            <a:off x="186991" y="158430"/>
            <a:ext cx="495544" cy="469263"/>
            <a:chOff x="2736573" y="4286656"/>
            <a:chExt cx="316076" cy="299294"/>
          </a:xfrm>
        </p:grpSpPr>
        <p:sp>
          <p:nvSpPr>
            <p:cNvPr id="176" name="Google Shape;176;p5"/>
            <p:cNvSpPr/>
            <p:nvPr/>
          </p:nvSpPr>
          <p:spPr>
            <a:xfrm>
              <a:off x="2867907" y="4291145"/>
              <a:ext cx="173578" cy="177388"/>
            </a:xfrm>
            <a:custGeom>
              <a:rect b="b" l="l" r="r" t="t"/>
              <a:pathLst>
                <a:path extrusionOk="0" h="1541" w="1508">
                  <a:moveTo>
                    <a:pt x="900" y="132"/>
                  </a:moveTo>
                  <a:lnTo>
                    <a:pt x="900" y="132"/>
                  </a:lnTo>
                  <a:cubicBezTo>
                    <a:pt x="778" y="472"/>
                    <a:pt x="608" y="812"/>
                    <a:pt x="390" y="1103"/>
                  </a:cubicBezTo>
                  <a:cubicBezTo>
                    <a:pt x="365" y="1128"/>
                    <a:pt x="365" y="1152"/>
                    <a:pt x="390" y="1176"/>
                  </a:cubicBezTo>
                  <a:cubicBezTo>
                    <a:pt x="402" y="1188"/>
                    <a:pt x="420" y="1194"/>
                    <a:pt x="435" y="1194"/>
                  </a:cubicBezTo>
                  <a:cubicBezTo>
                    <a:pt x="450" y="1194"/>
                    <a:pt x="463" y="1188"/>
                    <a:pt x="463" y="1176"/>
                  </a:cubicBezTo>
                  <a:cubicBezTo>
                    <a:pt x="705" y="1006"/>
                    <a:pt x="973" y="885"/>
                    <a:pt x="1264" y="812"/>
                  </a:cubicBezTo>
                  <a:cubicBezTo>
                    <a:pt x="1337" y="812"/>
                    <a:pt x="1361" y="860"/>
                    <a:pt x="1361" y="860"/>
                  </a:cubicBezTo>
                  <a:cubicBezTo>
                    <a:pt x="1361" y="860"/>
                    <a:pt x="1361" y="885"/>
                    <a:pt x="1361" y="885"/>
                  </a:cubicBezTo>
                  <a:cubicBezTo>
                    <a:pt x="1313" y="1030"/>
                    <a:pt x="875" y="1273"/>
                    <a:pt x="584" y="1395"/>
                  </a:cubicBezTo>
                  <a:lnTo>
                    <a:pt x="147" y="1055"/>
                  </a:lnTo>
                  <a:cubicBezTo>
                    <a:pt x="365" y="666"/>
                    <a:pt x="730" y="156"/>
                    <a:pt x="900" y="132"/>
                  </a:cubicBezTo>
                  <a:close/>
                  <a:moveTo>
                    <a:pt x="958" y="1"/>
                  </a:moveTo>
                  <a:cubicBezTo>
                    <a:pt x="948" y="1"/>
                    <a:pt x="937" y="4"/>
                    <a:pt x="924" y="10"/>
                  </a:cubicBezTo>
                  <a:cubicBezTo>
                    <a:pt x="608" y="10"/>
                    <a:pt x="122" y="860"/>
                    <a:pt x="25" y="1055"/>
                  </a:cubicBezTo>
                  <a:cubicBezTo>
                    <a:pt x="1" y="1079"/>
                    <a:pt x="1" y="1103"/>
                    <a:pt x="25" y="1128"/>
                  </a:cubicBezTo>
                  <a:lnTo>
                    <a:pt x="511" y="1516"/>
                  </a:lnTo>
                  <a:cubicBezTo>
                    <a:pt x="535" y="1516"/>
                    <a:pt x="535" y="1516"/>
                    <a:pt x="560" y="1540"/>
                  </a:cubicBezTo>
                  <a:lnTo>
                    <a:pt x="608" y="1540"/>
                  </a:lnTo>
                  <a:cubicBezTo>
                    <a:pt x="730" y="1468"/>
                    <a:pt x="1410" y="1200"/>
                    <a:pt x="1483" y="933"/>
                  </a:cubicBezTo>
                  <a:cubicBezTo>
                    <a:pt x="1507" y="885"/>
                    <a:pt x="1507" y="836"/>
                    <a:pt x="1483" y="787"/>
                  </a:cubicBezTo>
                  <a:cubicBezTo>
                    <a:pt x="1434" y="715"/>
                    <a:pt x="1361" y="690"/>
                    <a:pt x="1264" y="690"/>
                  </a:cubicBezTo>
                  <a:cubicBezTo>
                    <a:pt x="1046" y="715"/>
                    <a:pt x="851" y="787"/>
                    <a:pt x="657" y="909"/>
                  </a:cubicBezTo>
                  <a:cubicBezTo>
                    <a:pt x="851" y="617"/>
                    <a:pt x="1094" y="204"/>
                    <a:pt x="1021" y="59"/>
                  </a:cubicBezTo>
                  <a:cubicBezTo>
                    <a:pt x="1003" y="23"/>
                    <a:pt x="986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775708" y="4407871"/>
              <a:ext cx="166672" cy="178079"/>
            </a:xfrm>
            <a:custGeom>
              <a:rect b="b" l="l" r="r" t="t"/>
              <a:pathLst>
                <a:path extrusionOk="0" h="1547" w="1448">
                  <a:moveTo>
                    <a:pt x="876" y="0"/>
                  </a:moveTo>
                  <a:cubicBezTo>
                    <a:pt x="862" y="0"/>
                    <a:pt x="846" y="6"/>
                    <a:pt x="826" y="16"/>
                  </a:cubicBezTo>
                  <a:cubicBezTo>
                    <a:pt x="802" y="41"/>
                    <a:pt x="73" y="551"/>
                    <a:pt x="25" y="1061"/>
                  </a:cubicBezTo>
                  <a:cubicBezTo>
                    <a:pt x="0" y="1207"/>
                    <a:pt x="73" y="1255"/>
                    <a:pt x="97" y="1255"/>
                  </a:cubicBezTo>
                  <a:cubicBezTo>
                    <a:pt x="104" y="1256"/>
                    <a:pt x="111" y="1257"/>
                    <a:pt x="118" y="1257"/>
                  </a:cubicBezTo>
                  <a:cubicBezTo>
                    <a:pt x="292" y="1257"/>
                    <a:pt x="593" y="978"/>
                    <a:pt x="826" y="745"/>
                  </a:cubicBezTo>
                  <a:lnTo>
                    <a:pt x="826" y="745"/>
                  </a:lnTo>
                  <a:cubicBezTo>
                    <a:pt x="705" y="964"/>
                    <a:pt x="681" y="1207"/>
                    <a:pt x="681" y="1450"/>
                  </a:cubicBezTo>
                  <a:cubicBezTo>
                    <a:pt x="705" y="1498"/>
                    <a:pt x="753" y="1547"/>
                    <a:pt x="826" y="1547"/>
                  </a:cubicBezTo>
                  <a:lnTo>
                    <a:pt x="851" y="1547"/>
                  </a:lnTo>
                  <a:cubicBezTo>
                    <a:pt x="1191" y="1547"/>
                    <a:pt x="1385" y="648"/>
                    <a:pt x="1434" y="478"/>
                  </a:cubicBezTo>
                  <a:cubicBezTo>
                    <a:pt x="1447" y="423"/>
                    <a:pt x="1415" y="392"/>
                    <a:pt x="1380" y="392"/>
                  </a:cubicBezTo>
                  <a:cubicBezTo>
                    <a:pt x="1352" y="392"/>
                    <a:pt x="1323" y="411"/>
                    <a:pt x="1312" y="454"/>
                  </a:cubicBezTo>
                  <a:cubicBezTo>
                    <a:pt x="1215" y="939"/>
                    <a:pt x="996" y="1425"/>
                    <a:pt x="851" y="1425"/>
                  </a:cubicBezTo>
                  <a:lnTo>
                    <a:pt x="826" y="1425"/>
                  </a:lnTo>
                  <a:cubicBezTo>
                    <a:pt x="753" y="1255"/>
                    <a:pt x="1069" y="551"/>
                    <a:pt x="1093" y="478"/>
                  </a:cubicBezTo>
                  <a:lnTo>
                    <a:pt x="1093" y="454"/>
                  </a:lnTo>
                  <a:cubicBezTo>
                    <a:pt x="1118" y="429"/>
                    <a:pt x="1093" y="405"/>
                    <a:pt x="1069" y="381"/>
                  </a:cubicBezTo>
                  <a:cubicBezTo>
                    <a:pt x="1057" y="369"/>
                    <a:pt x="1045" y="363"/>
                    <a:pt x="1033" y="363"/>
                  </a:cubicBezTo>
                  <a:cubicBezTo>
                    <a:pt x="1021" y="363"/>
                    <a:pt x="1008" y="369"/>
                    <a:pt x="996" y="381"/>
                  </a:cubicBezTo>
                  <a:cubicBezTo>
                    <a:pt x="759" y="642"/>
                    <a:pt x="267" y="1135"/>
                    <a:pt x="153" y="1135"/>
                  </a:cubicBezTo>
                  <a:cubicBezTo>
                    <a:pt x="151" y="1135"/>
                    <a:pt x="148" y="1134"/>
                    <a:pt x="146" y="1134"/>
                  </a:cubicBezTo>
                  <a:lnTo>
                    <a:pt x="146" y="1061"/>
                  </a:lnTo>
                  <a:cubicBezTo>
                    <a:pt x="195" y="624"/>
                    <a:pt x="899" y="114"/>
                    <a:pt x="899" y="114"/>
                  </a:cubicBezTo>
                  <a:cubicBezTo>
                    <a:pt x="948" y="89"/>
                    <a:pt x="948" y="65"/>
                    <a:pt x="923" y="41"/>
                  </a:cubicBezTo>
                  <a:cubicBezTo>
                    <a:pt x="909" y="12"/>
                    <a:pt x="895" y="0"/>
                    <a:pt x="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736573" y="4286656"/>
              <a:ext cx="137090" cy="122480"/>
            </a:xfrm>
            <a:custGeom>
              <a:rect b="b" l="l" r="r" t="t"/>
              <a:pathLst>
                <a:path extrusionOk="0" h="1064" w="1191">
                  <a:moveTo>
                    <a:pt x="923" y="0"/>
                  </a:moveTo>
                  <a:cubicBezTo>
                    <a:pt x="875" y="0"/>
                    <a:pt x="850" y="25"/>
                    <a:pt x="826" y="49"/>
                  </a:cubicBezTo>
                  <a:cubicBezTo>
                    <a:pt x="729" y="268"/>
                    <a:pt x="729" y="511"/>
                    <a:pt x="802" y="754"/>
                  </a:cubicBezTo>
                  <a:cubicBezTo>
                    <a:pt x="691" y="743"/>
                    <a:pt x="585" y="738"/>
                    <a:pt x="481" y="738"/>
                  </a:cubicBezTo>
                  <a:cubicBezTo>
                    <a:pt x="333" y="738"/>
                    <a:pt x="191" y="749"/>
                    <a:pt x="49" y="778"/>
                  </a:cubicBezTo>
                  <a:cubicBezTo>
                    <a:pt x="25" y="778"/>
                    <a:pt x="0" y="826"/>
                    <a:pt x="0" y="851"/>
                  </a:cubicBezTo>
                  <a:cubicBezTo>
                    <a:pt x="25" y="875"/>
                    <a:pt x="49" y="899"/>
                    <a:pt x="97" y="899"/>
                  </a:cubicBezTo>
                  <a:cubicBezTo>
                    <a:pt x="219" y="863"/>
                    <a:pt x="346" y="845"/>
                    <a:pt x="477" y="845"/>
                  </a:cubicBezTo>
                  <a:cubicBezTo>
                    <a:pt x="608" y="845"/>
                    <a:pt x="741" y="863"/>
                    <a:pt x="875" y="899"/>
                  </a:cubicBezTo>
                  <a:cubicBezTo>
                    <a:pt x="923" y="972"/>
                    <a:pt x="1021" y="1021"/>
                    <a:pt x="1093" y="1045"/>
                  </a:cubicBezTo>
                  <a:cubicBezTo>
                    <a:pt x="1106" y="1057"/>
                    <a:pt x="1118" y="1063"/>
                    <a:pt x="1130" y="1063"/>
                  </a:cubicBezTo>
                  <a:cubicBezTo>
                    <a:pt x="1142" y="1063"/>
                    <a:pt x="1154" y="1057"/>
                    <a:pt x="1166" y="1045"/>
                  </a:cubicBezTo>
                  <a:cubicBezTo>
                    <a:pt x="1191" y="1021"/>
                    <a:pt x="1191" y="996"/>
                    <a:pt x="1166" y="972"/>
                  </a:cubicBezTo>
                  <a:cubicBezTo>
                    <a:pt x="1118" y="899"/>
                    <a:pt x="1045" y="851"/>
                    <a:pt x="972" y="802"/>
                  </a:cubicBezTo>
                  <a:cubicBezTo>
                    <a:pt x="948" y="802"/>
                    <a:pt x="948" y="778"/>
                    <a:pt x="923" y="754"/>
                  </a:cubicBezTo>
                  <a:cubicBezTo>
                    <a:pt x="850" y="535"/>
                    <a:pt x="850" y="292"/>
                    <a:pt x="948" y="98"/>
                  </a:cubicBezTo>
                  <a:cubicBezTo>
                    <a:pt x="972" y="49"/>
                    <a:pt x="948" y="25"/>
                    <a:pt x="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2921890" y="4453916"/>
              <a:ext cx="130759" cy="109702"/>
            </a:xfrm>
            <a:custGeom>
              <a:rect b="b" l="l" r="r" t="t"/>
              <a:pathLst>
                <a:path extrusionOk="0" h="953" w="1136">
                  <a:moveTo>
                    <a:pt x="110" y="0"/>
                  </a:moveTo>
                  <a:cubicBezTo>
                    <a:pt x="49" y="0"/>
                    <a:pt x="0" y="63"/>
                    <a:pt x="42" y="126"/>
                  </a:cubicBezTo>
                  <a:lnTo>
                    <a:pt x="1038" y="928"/>
                  </a:lnTo>
                  <a:cubicBezTo>
                    <a:pt x="1038" y="952"/>
                    <a:pt x="1062" y="952"/>
                    <a:pt x="1062" y="952"/>
                  </a:cubicBezTo>
                  <a:cubicBezTo>
                    <a:pt x="1087" y="952"/>
                    <a:pt x="1111" y="952"/>
                    <a:pt x="1111" y="928"/>
                  </a:cubicBezTo>
                  <a:cubicBezTo>
                    <a:pt x="1135" y="904"/>
                    <a:pt x="1135" y="855"/>
                    <a:pt x="1111" y="831"/>
                  </a:cubicBezTo>
                  <a:lnTo>
                    <a:pt x="139" y="5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5"/>
          <p:cNvGrpSpPr/>
          <p:nvPr/>
        </p:nvGrpSpPr>
        <p:grpSpPr>
          <a:xfrm rot="3680024">
            <a:off x="8423761" y="4492528"/>
            <a:ext cx="761916" cy="546733"/>
            <a:chOff x="6102329" y="3283426"/>
            <a:chExt cx="654776" cy="469888"/>
          </a:xfrm>
        </p:grpSpPr>
        <p:sp>
          <p:nvSpPr>
            <p:cNvPr id="181" name="Google Shape;181;p5"/>
            <p:cNvSpPr/>
            <p:nvPr/>
          </p:nvSpPr>
          <p:spPr>
            <a:xfrm>
              <a:off x="6149906" y="3283426"/>
              <a:ext cx="607200" cy="327381"/>
            </a:xfrm>
            <a:custGeom>
              <a:rect b="b" l="l" r="r" t="t"/>
              <a:pathLst>
                <a:path extrusionOk="0" h="1507" w="2795">
                  <a:moveTo>
                    <a:pt x="2697" y="0"/>
                  </a:moveTo>
                  <a:cubicBezTo>
                    <a:pt x="2697" y="22"/>
                    <a:pt x="1520" y="1418"/>
                    <a:pt x="435" y="1418"/>
                  </a:cubicBezTo>
                  <a:cubicBezTo>
                    <a:pt x="312" y="1418"/>
                    <a:pt x="191" y="1400"/>
                    <a:pt x="73" y="1361"/>
                  </a:cubicBezTo>
                  <a:cubicBezTo>
                    <a:pt x="66" y="1354"/>
                    <a:pt x="59" y="1351"/>
                    <a:pt x="52" y="1351"/>
                  </a:cubicBezTo>
                  <a:cubicBezTo>
                    <a:pt x="35" y="1351"/>
                    <a:pt x="18" y="1368"/>
                    <a:pt x="1" y="1385"/>
                  </a:cubicBezTo>
                  <a:cubicBezTo>
                    <a:pt x="1" y="1409"/>
                    <a:pt x="1" y="1434"/>
                    <a:pt x="25" y="1434"/>
                  </a:cubicBezTo>
                  <a:cubicBezTo>
                    <a:pt x="171" y="1482"/>
                    <a:pt x="292" y="1507"/>
                    <a:pt x="414" y="1507"/>
                  </a:cubicBezTo>
                  <a:cubicBezTo>
                    <a:pt x="948" y="1458"/>
                    <a:pt x="1458" y="1239"/>
                    <a:pt x="1871" y="899"/>
                  </a:cubicBezTo>
                  <a:cubicBezTo>
                    <a:pt x="2187" y="656"/>
                    <a:pt x="2503" y="389"/>
                    <a:pt x="2770" y="73"/>
                  </a:cubicBezTo>
                  <a:cubicBezTo>
                    <a:pt x="2794" y="49"/>
                    <a:pt x="2794" y="25"/>
                    <a:pt x="27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6218555" y="3499796"/>
              <a:ext cx="179662" cy="211375"/>
            </a:xfrm>
            <a:custGeom>
              <a:rect b="b" l="l" r="r" t="t"/>
              <a:pathLst>
                <a:path extrusionOk="0" h="973" w="827">
                  <a:moveTo>
                    <a:pt x="73" y="0"/>
                  </a:moveTo>
                  <a:cubicBezTo>
                    <a:pt x="49" y="0"/>
                    <a:pt x="25" y="25"/>
                    <a:pt x="25" y="49"/>
                  </a:cubicBezTo>
                  <a:cubicBezTo>
                    <a:pt x="0" y="49"/>
                    <a:pt x="25" y="98"/>
                    <a:pt x="49" y="98"/>
                  </a:cubicBezTo>
                  <a:cubicBezTo>
                    <a:pt x="268" y="170"/>
                    <a:pt x="511" y="243"/>
                    <a:pt x="729" y="341"/>
                  </a:cubicBezTo>
                  <a:cubicBezTo>
                    <a:pt x="559" y="559"/>
                    <a:pt x="340" y="729"/>
                    <a:pt x="122" y="875"/>
                  </a:cubicBezTo>
                  <a:cubicBezTo>
                    <a:pt x="98" y="899"/>
                    <a:pt x="98" y="924"/>
                    <a:pt x="122" y="948"/>
                  </a:cubicBezTo>
                  <a:cubicBezTo>
                    <a:pt x="122" y="948"/>
                    <a:pt x="146" y="972"/>
                    <a:pt x="146" y="972"/>
                  </a:cubicBezTo>
                  <a:cubicBezTo>
                    <a:pt x="170" y="948"/>
                    <a:pt x="170" y="948"/>
                    <a:pt x="170" y="948"/>
                  </a:cubicBezTo>
                  <a:cubicBezTo>
                    <a:pt x="365" y="802"/>
                    <a:pt x="826" y="462"/>
                    <a:pt x="826" y="341"/>
                  </a:cubicBezTo>
                  <a:cubicBezTo>
                    <a:pt x="826" y="316"/>
                    <a:pt x="802" y="292"/>
                    <a:pt x="778" y="292"/>
                  </a:cubicBezTo>
                  <a:cubicBezTo>
                    <a:pt x="559" y="170"/>
                    <a:pt x="316" y="98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6367367" y="3409207"/>
              <a:ext cx="204862" cy="249174"/>
            </a:xfrm>
            <a:custGeom>
              <a:rect b="b" l="l" r="r" t="t"/>
              <a:pathLst>
                <a:path extrusionOk="0" h="1147" w="943">
                  <a:moveTo>
                    <a:pt x="53" y="1"/>
                  </a:moveTo>
                  <a:cubicBezTo>
                    <a:pt x="15" y="1"/>
                    <a:pt x="1" y="77"/>
                    <a:pt x="44" y="77"/>
                  </a:cubicBezTo>
                  <a:cubicBezTo>
                    <a:pt x="287" y="150"/>
                    <a:pt x="530" y="272"/>
                    <a:pt x="749" y="393"/>
                  </a:cubicBezTo>
                  <a:cubicBezTo>
                    <a:pt x="797" y="417"/>
                    <a:pt x="651" y="758"/>
                    <a:pt x="457" y="1073"/>
                  </a:cubicBezTo>
                  <a:cubicBezTo>
                    <a:pt x="433" y="1098"/>
                    <a:pt x="433" y="1122"/>
                    <a:pt x="457" y="1146"/>
                  </a:cubicBezTo>
                  <a:lnTo>
                    <a:pt x="481" y="1146"/>
                  </a:lnTo>
                  <a:cubicBezTo>
                    <a:pt x="506" y="1122"/>
                    <a:pt x="530" y="1122"/>
                    <a:pt x="530" y="1098"/>
                  </a:cubicBezTo>
                  <a:cubicBezTo>
                    <a:pt x="651" y="903"/>
                    <a:pt x="943" y="417"/>
                    <a:pt x="797" y="296"/>
                  </a:cubicBezTo>
                  <a:cubicBezTo>
                    <a:pt x="579" y="174"/>
                    <a:pt x="336" y="77"/>
                    <a:pt x="68" y="4"/>
                  </a:cubicBezTo>
                  <a:cubicBezTo>
                    <a:pt x="63" y="2"/>
                    <a:pt x="58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6519439" y="3341429"/>
              <a:ext cx="174230" cy="179657"/>
            </a:xfrm>
            <a:custGeom>
              <a:rect b="b" l="l" r="r" t="t"/>
              <a:pathLst>
                <a:path extrusionOk="0" h="827" w="802">
                  <a:moveTo>
                    <a:pt x="24" y="1"/>
                  </a:moveTo>
                  <a:cubicBezTo>
                    <a:pt x="0" y="1"/>
                    <a:pt x="0" y="74"/>
                    <a:pt x="24" y="98"/>
                  </a:cubicBezTo>
                  <a:cubicBezTo>
                    <a:pt x="243" y="98"/>
                    <a:pt x="462" y="122"/>
                    <a:pt x="680" y="171"/>
                  </a:cubicBezTo>
                  <a:cubicBezTo>
                    <a:pt x="656" y="389"/>
                    <a:pt x="559" y="584"/>
                    <a:pt x="462" y="778"/>
                  </a:cubicBezTo>
                  <a:cubicBezTo>
                    <a:pt x="437" y="778"/>
                    <a:pt x="462" y="827"/>
                    <a:pt x="462" y="827"/>
                  </a:cubicBezTo>
                  <a:lnTo>
                    <a:pt x="486" y="827"/>
                  </a:lnTo>
                  <a:cubicBezTo>
                    <a:pt x="510" y="827"/>
                    <a:pt x="510" y="827"/>
                    <a:pt x="534" y="802"/>
                  </a:cubicBezTo>
                  <a:cubicBezTo>
                    <a:pt x="583" y="729"/>
                    <a:pt x="802" y="268"/>
                    <a:pt x="753" y="122"/>
                  </a:cubicBezTo>
                  <a:cubicBezTo>
                    <a:pt x="753" y="122"/>
                    <a:pt x="729" y="98"/>
                    <a:pt x="705" y="74"/>
                  </a:cubicBezTo>
                  <a:cubicBezTo>
                    <a:pt x="486" y="25"/>
                    <a:pt x="26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6603730" y="3489151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6487721" y="3299284"/>
              <a:ext cx="68867" cy="74079"/>
            </a:xfrm>
            <a:custGeom>
              <a:rect b="b" l="l" r="r" t="t"/>
              <a:pathLst>
                <a:path extrusionOk="0" h="341" w="317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68"/>
                    <a:pt x="73" y="340"/>
                    <a:pt x="170" y="340"/>
                  </a:cubicBezTo>
                  <a:cubicBezTo>
                    <a:pt x="243" y="340"/>
                    <a:pt x="316" y="268"/>
                    <a:pt x="316" y="170"/>
                  </a:cubicBezTo>
                  <a:cubicBezTo>
                    <a:pt x="316" y="73"/>
                    <a:pt x="243" y="0"/>
                    <a:pt x="1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6334564" y="3378359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1"/>
                  </a:moveTo>
                  <a:cubicBezTo>
                    <a:pt x="74" y="1"/>
                    <a:pt x="1" y="74"/>
                    <a:pt x="1" y="171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1"/>
                  </a:cubicBezTo>
                  <a:cubicBezTo>
                    <a:pt x="341" y="74"/>
                    <a:pt x="268" y="1"/>
                    <a:pt x="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6424286" y="3626446"/>
              <a:ext cx="74081" cy="74079"/>
            </a:xfrm>
            <a:custGeom>
              <a:rect b="b" l="l" r="r" t="t"/>
              <a:pathLst>
                <a:path extrusionOk="0" h="341" w="341">
                  <a:moveTo>
                    <a:pt x="171" y="0"/>
                  </a:moveTo>
                  <a:cubicBezTo>
                    <a:pt x="74" y="0"/>
                    <a:pt x="1" y="73"/>
                    <a:pt x="1" y="170"/>
                  </a:cubicBezTo>
                  <a:cubicBezTo>
                    <a:pt x="1" y="268"/>
                    <a:pt x="74" y="341"/>
                    <a:pt x="171" y="341"/>
                  </a:cubicBezTo>
                  <a:cubicBezTo>
                    <a:pt x="268" y="341"/>
                    <a:pt x="341" y="268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181623" y="3462865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0"/>
                  </a:moveTo>
                  <a:cubicBezTo>
                    <a:pt x="73" y="0"/>
                    <a:pt x="0" y="73"/>
                    <a:pt x="0" y="170"/>
                  </a:cubicBezTo>
                  <a:cubicBezTo>
                    <a:pt x="0" y="243"/>
                    <a:pt x="73" y="316"/>
                    <a:pt x="170" y="316"/>
                  </a:cubicBezTo>
                  <a:cubicBezTo>
                    <a:pt x="268" y="316"/>
                    <a:pt x="340" y="243"/>
                    <a:pt x="340" y="170"/>
                  </a:cubicBezTo>
                  <a:cubicBezTo>
                    <a:pt x="340" y="73"/>
                    <a:pt x="268" y="0"/>
                    <a:pt x="17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6102329" y="3547371"/>
              <a:ext cx="74298" cy="74079"/>
            </a:xfrm>
            <a:custGeom>
              <a:rect b="b" l="l" r="r" t="t"/>
              <a:pathLst>
                <a:path extrusionOk="0" h="341" w="342">
                  <a:moveTo>
                    <a:pt x="171" y="0"/>
                  </a:moveTo>
                  <a:cubicBezTo>
                    <a:pt x="98" y="0"/>
                    <a:pt x="1" y="73"/>
                    <a:pt x="1" y="170"/>
                  </a:cubicBezTo>
                  <a:cubicBezTo>
                    <a:pt x="1" y="267"/>
                    <a:pt x="98" y="340"/>
                    <a:pt x="171" y="340"/>
                  </a:cubicBezTo>
                  <a:cubicBezTo>
                    <a:pt x="268" y="340"/>
                    <a:pt x="341" y="267"/>
                    <a:pt x="341" y="170"/>
                  </a:cubicBezTo>
                  <a:cubicBezTo>
                    <a:pt x="341" y="73"/>
                    <a:pt x="268" y="0"/>
                    <a:pt x="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6213341" y="3684449"/>
              <a:ext cx="74081" cy="68865"/>
            </a:xfrm>
            <a:custGeom>
              <a:rect b="b" l="l" r="r" t="t"/>
              <a:pathLst>
                <a:path extrusionOk="0" h="317" w="341">
                  <a:moveTo>
                    <a:pt x="170" y="1"/>
                  </a:moveTo>
                  <a:cubicBezTo>
                    <a:pt x="73" y="1"/>
                    <a:pt x="0" y="74"/>
                    <a:pt x="0" y="146"/>
                  </a:cubicBezTo>
                  <a:cubicBezTo>
                    <a:pt x="0" y="244"/>
                    <a:pt x="73" y="316"/>
                    <a:pt x="170" y="316"/>
                  </a:cubicBezTo>
                  <a:cubicBezTo>
                    <a:pt x="267" y="316"/>
                    <a:pt x="340" y="244"/>
                    <a:pt x="340" y="146"/>
                  </a:cubicBezTo>
                  <a:cubicBezTo>
                    <a:pt x="340" y="74"/>
                    <a:pt x="267" y="1"/>
                    <a:pt x="1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5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95" name="Google Shape;195;p6"/>
          <p:cNvGrpSpPr/>
          <p:nvPr/>
        </p:nvGrpSpPr>
        <p:grpSpPr>
          <a:xfrm flipH="1" rot="-1245393">
            <a:off x="-285816" y="202890"/>
            <a:ext cx="1373395" cy="1246998"/>
            <a:chOff x="7844079" y="226728"/>
            <a:chExt cx="1373387" cy="1246991"/>
          </a:xfrm>
        </p:grpSpPr>
        <p:sp>
          <p:nvSpPr>
            <p:cNvPr id="196" name="Google Shape;196;p6"/>
            <p:cNvSpPr/>
            <p:nvPr/>
          </p:nvSpPr>
          <p:spPr>
            <a:xfrm rot="-1688081">
              <a:off x="8403840" y="292330"/>
              <a:ext cx="164354" cy="141707"/>
            </a:xfrm>
            <a:custGeom>
              <a:rect b="b" l="l" r="r" t="t"/>
              <a:pathLst>
                <a:path extrusionOk="0" h="713" w="827">
                  <a:moveTo>
                    <a:pt x="462" y="105"/>
                  </a:moveTo>
                  <a:cubicBezTo>
                    <a:pt x="802" y="105"/>
                    <a:pt x="802" y="615"/>
                    <a:pt x="462" y="615"/>
                  </a:cubicBezTo>
                  <a:cubicBezTo>
                    <a:pt x="317" y="591"/>
                    <a:pt x="219" y="494"/>
                    <a:pt x="219" y="348"/>
                  </a:cubicBezTo>
                  <a:cubicBezTo>
                    <a:pt x="219" y="202"/>
                    <a:pt x="341" y="105"/>
                    <a:pt x="462" y="105"/>
                  </a:cubicBezTo>
                  <a:close/>
                  <a:moveTo>
                    <a:pt x="481" y="1"/>
                  </a:moveTo>
                  <a:cubicBezTo>
                    <a:pt x="392" y="1"/>
                    <a:pt x="299" y="33"/>
                    <a:pt x="219" y="105"/>
                  </a:cubicBezTo>
                  <a:cubicBezTo>
                    <a:pt x="1" y="324"/>
                    <a:pt x="171" y="688"/>
                    <a:pt x="462" y="712"/>
                  </a:cubicBezTo>
                  <a:cubicBezTo>
                    <a:pt x="657" y="712"/>
                    <a:pt x="827" y="542"/>
                    <a:pt x="827" y="348"/>
                  </a:cubicBezTo>
                  <a:cubicBezTo>
                    <a:pt x="827" y="136"/>
                    <a:pt x="663" y="1"/>
                    <a:pt x="481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 rot="-1688081">
              <a:off x="7886315" y="509903"/>
              <a:ext cx="222384" cy="213454"/>
            </a:xfrm>
            <a:custGeom>
              <a:rect b="b" l="l" r="r" t="t"/>
              <a:pathLst>
                <a:path extrusionOk="0" h="1074" w="1119">
                  <a:moveTo>
                    <a:pt x="681" y="441"/>
                  </a:moveTo>
                  <a:cubicBezTo>
                    <a:pt x="681" y="441"/>
                    <a:pt x="681" y="441"/>
                    <a:pt x="681" y="466"/>
                  </a:cubicBezTo>
                  <a:cubicBezTo>
                    <a:pt x="681" y="466"/>
                    <a:pt x="657" y="490"/>
                    <a:pt x="584" y="490"/>
                  </a:cubicBezTo>
                  <a:cubicBezTo>
                    <a:pt x="608" y="466"/>
                    <a:pt x="632" y="441"/>
                    <a:pt x="657" y="441"/>
                  </a:cubicBezTo>
                  <a:close/>
                  <a:moveTo>
                    <a:pt x="384" y="97"/>
                  </a:moveTo>
                  <a:cubicBezTo>
                    <a:pt x="401" y="97"/>
                    <a:pt x="420" y="98"/>
                    <a:pt x="438" y="101"/>
                  </a:cubicBezTo>
                  <a:cubicBezTo>
                    <a:pt x="559" y="101"/>
                    <a:pt x="681" y="126"/>
                    <a:pt x="778" y="150"/>
                  </a:cubicBezTo>
                  <a:cubicBezTo>
                    <a:pt x="924" y="199"/>
                    <a:pt x="1021" y="369"/>
                    <a:pt x="972" y="514"/>
                  </a:cubicBezTo>
                  <a:cubicBezTo>
                    <a:pt x="924" y="733"/>
                    <a:pt x="705" y="976"/>
                    <a:pt x="559" y="976"/>
                  </a:cubicBezTo>
                  <a:lnTo>
                    <a:pt x="511" y="976"/>
                  </a:lnTo>
                  <a:cubicBezTo>
                    <a:pt x="414" y="879"/>
                    <a:pt x="438" y="733"/>
                    <a:pt x="511" y="612"/>
                  </a:cubicBezTo>
                  <a:cubicBezTo>
                    <a:pt x="608" y="587"/>
                    <a:pt x="754" y="563"/>
                    <a:pt x="778" y="490"/>
                  </a:cubicBezTo>
                  <a:cubicBezTo>
                    <a:pt x="802" y="441"/>
                    <a:pt x="778" y="393"/>
                    <a:pt x="754" y="369"/>
                  </a:cubicBezTo>
                  <a:cubicBezTo>
                    <a:pt x="730" y="344"/>
                    <a:pt x="705" y="344"/>
                    <a:pt x="681" y="344"/>
                  </a:cubicBezTo>
                  <a:cubicBezTo>
                    <a:pt x="608" y="344"/>
                    <a:pt x="535" y="417"/>
                    <a:pt x="462" y="514"/>
                  </a:cubicBezTo>
                  <a:cubicBezTo>
                    <a:pt x="441" y="519"/>
                    <a:pt x="419" y="521"/>
                    <a:pt x="398" y="521"/>
                  </a:cubicBezTo>
                  <a:cubicBezTo>
                    <a:pt x="299" y="521"/>
                    <a:pt x="202" y="477"/>
                    <a:pt x="122" y="417"/>
                  </a:cubicBezTo>
                  <a:cubicBezTo>
                    <a:pt x="98" y="369"/>
                    <a:pt x="98" y="344"/>
                    <a:pt x="122" y="296"/>
                  </a:cubicBezTo>
                  <a:cubicBezTo>
                    <a:pt x="165" y="168"/>
                    <a:pt x="263" y="97"/>
                    <a:pt x="384" y="97"/>
                  </a:cubicBezTo>
                  <a:close/>
                  <a:moveTo>
                    <a:pt x="386" y="1"/>
                  </a:moveTo>
                  <a:cubicBezTo>
                    <a:pt x="230" y="1"/>
                    <a:pt x="69" y="97"/>
                    <a:pt x="25" y="271"/>
                  </a:cubicBezTo>
                  <a:cubicBezTo>
                    <a:pt x="1" y="344"/>
                    <a:pt x="1" y="417"/>
                    <a:pt x="49" y="466"/>
                  </a:cubicBezTo>
                  <a:cubicBezTo>
                    <a:pt x="147" y="563"/>
                    <a:pt x="292" y="612"/>
                    <a:pt x="414" y="612"/>
                  </a:cubicBezTo>
                  <a:cubicBezTo>
                    <a:pt x="341" y="733"/>
                    <a:pt x="341" y="927"/>
                    <a:pt x="462" y="1049"/>
                  </a:cubicBezTo>
                  <a:cubicBezTo>
                    <a:pt x="487" y="1073"/>
                    <a:pt x="511" y="1073"/>
                    <a:pt x="559" y="1073"/>
                  </a:cubicBezTo>
                  <a:cubicBezTo>
                    <a:pt x="754" y="1073"/>
                    <a:pt x="1021" y="782"/>
                    <a:pt x="1070" y="539"/>
                  </a:cubicBezTo>
                  <a:cubicBezTo>
                    <a:pt x="1118" y="320"/>
                    <a:pt x="997" y="126"/>
                    <a:pt x="827" y="77"/>
                  </a:cubicBezTo>
                  <a:cubicBezTo>
                    <a:pt x="705" y="29"/>
                    <a:pt x="584" y="4"/>
                    <a:pt x="438" y="4"/>
                  </a:cubicBezTo>
                  <a:cubicBezTo>
                    <a:pt x="421" y="2"/>
                    <a:pt x="403" y="1"/>
                    <a:pt x="386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6"/>
            <p:cNvSpPr/>
            <p:nvPr/>
          </p:nvSpPr>
          <p:spPr>
            <a:xfrm rot="-1688081">
              <a:off x="7968779" y="265401"/>
              <a:ext cx="217416" cy="213057"/>
            </a:xfrm>
            <a:custGeom>
              <a:rect b="b" l="l" r="r" t="t"/>
              <a:pathLst>
                <a:path extrusionOk="0" h="1072" w="1094">
                  <a:moveTo>
                    <a:pt x="484" y="620"/>
                  </a:moveTo>
                  <a:cubicBezTo>
                    <a:pt x="474" y="660"/>
                    <a:pt x="413" y="681"/>
                    <a:pt x="413" y="681"/>
                  </a:cubicBezTo>
                  <a:cubicBezTo>
                    <a:pt x="433" y="641"/>
                    <a:pt x="452" y="634"/>
                    <a:pt x="484" y="620"/>
                  </a:cubicBezTo>
                  <a:close/>
                  <a:moveTo>
                    <a:pt x="480" y="88"/>
                  </a:moveTo>
                  <a:cubicBezTo>
                    <a:pt x="512" y="88"/>
                    <a:pt x="542" y="105"/>
                    <a:pt x="559" y="122"/>
                  </a:cubicBezTo>
                  <a:cubicBezTo>
                    <a:pt x="607" y="243"/>
                    <a:pt x="607" y="365"/>
                    <a:pt x="559" y="486"/>
                  </a:cubicBezTo>
                  <a:cubicBezTo>
                    <a:pt x="462" y="486"/>
                    <a:pt x="389" y="535"/>
                    <a:pt x="340" y="608"/>
                  </a:cubicBezTo>
                  <a:cubicBezTo>
                    <a:pt x="316" y="632"/>
                    <a:pt x="316" y="681"/>
                    <a:pt x="340" y="681"/>
                  </a:cubicBezTo>
                  <a:cubicBezTo>
                    <a:pt x="365" y="729"/>
                    <a:pt x="389" y="753"/>
                    <a:pt x="437" y="753"/>
                  </a:cubicBezTo>
                  <a:cubicBezTo>
                    <a:pt x="535" y="753"/>
                    <a:pt x="607" y="632"/>
                    <a:pt x="632" y="559"/>
                  </a:cubicBezTo>
                  <a:lnTo>
                    <a:pt x="778" y="559"/>
                  </a:lnTo>
                  <a:cubicBezTo>
                    <a:pt x="790" y="555"/>
                    <a:pt x="804" y="553"/>
                    <a:pt x="818" y="553"/>
                  </a:cubicBezTo>
                  <a:cubicBezTo>
                    <a:pt x="883" y="553"/>
                    <a:pt x="956" y="596"/>
                    <a:pt x="996" y="656"/>
                  </a:cubicBezTo>
                  <a:cubicBezTo>
                    <a:pt x="996" y="681"/>
                    <a:pt x="996" y="729"/>
                    <a:pt x="972" y="753"/>
                  </a:cubicBezTo>
                  <a:cubicBezTo>
                    <a:pt x="850" y="899"/>
                    <a:pt x="656" y="972"/>
                    <a:pt x="462" y="972"/>
                  </a:cubicBezTo>
                  <a:cubicBezTo>
                    <a:pt x="449" y="974"/>
                    <a:pt x="437" y="975"/>
                    <a:pt x="424" y="975"/>
                  </a:cubicBezTo>
                  <a:cubicBezTo>
                    <a:pt x="268" y="975"/>
                    <a:pt x="122" y="838"/>
                    <a:pt x="122" y="681"/>
                  </a:cubicBezTo>
                  <a:cubicBezTo>
                    <a:pt x="97" y="511"/>
                    <a:pt x="146" y="316"/>
                    <a:pt x="243" y="170"/>
                  </a:cubicBezTo>
                  <a:cubicBezTo>
                    <a:pt x="292" y="122"/>
                    <a:pt x="365" y="98"/>
                    <a:pt x="437" y="98"/>
                  </a:cubicBezTo>
                  <a:cubicBezTo>
                    <a:pt x="452" y="90"/>
                    <a:pt x="466" y="88"/>
                    <a:pt x="480" y="88"/>
                  </a:cubicBezTo>
                  <a:close/>
                  <a:moveTo>
                    <a:pt x="437" y="0"/>
                  </a:moveTo>
                  <a:cubicBezTo>
                    <a:pt x="340" y="0"/>
                    <a:pt x="243" y="49"/>
                    <a:pt x="170" y="122"/>
                  </a:cubicBezTo>
                  <a:cubicBezTo>
                    <a:pt x="49" y="292"/>
                    <a:pt x="0" y="511"/>
                    <a:pt x="24" y="705"/>
                  </a:cubicBezTo>
                  <a:cubicBezTo>
                    <a:pt x="24" y="910"/>
                    <a:pt x="195" y="1072"/>
                    <a:pt x="396" y="1072"/>
                  </a:cubicBezTo>
                  <a:cubicBezTo>
                    <a:pt x="410" y="1072"/>
                    <a:pt x="423" y="1071"/>
                    <a:pt x="437" y="1069"/>
                  </a:cubicBezTo>
                  <a:cubicBezTo>
                    <a:pt x="656" y="1069"/>
                    <a:pt x="875" y="972"/>
                    <a:pt x="1045" y="826"/>
                  </a:cubicBezTo>
                  <a:cubicBezTo>
                    <a:pt x="1069" y="753"/>
                    <a:pt x="1093" y="705"/>
                    <a:pt x="1069" y="632"/>
                  </a:cubicBezTo>
                  <a:cubicBezTo>
                    <a:pt x="1006" y="548"/>
                    <a:pt x="906" y="482"/>
                    <a:pt x="801" y="482"/>
                  </a:cubicBezTo>
                  <a:cubicBezTo>
                    <a:pt x="785" y="482"/>
                    <a:pt x="769" y="483"/>
                    <a:pt x="753" y="486"/>
                  </a:cubicBezTo>
                  <a:lnTo>
                    <a:pt x="656" y="486"/>
                  </a:lnTo>
                  <a:cubicBezTo>
                    <a:pt x="705" y="365"/>
                    <a:pt x="680" y="219"/>
                    <a:pt x="632" y="98"/>
                  </a:cubicBezTo>
                  <a:cubicBezTo>
                    <a:pt x="583" y="49"/>
                    <a:pt x="510" y="0"/>
                    <a:pt x="437" y="0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6"/>
            <p:cNvSpPr/>
            <p:nvPr/>
          </p:nvSpPr>
          <p:spPr>
            <a:xfrm rot="-1688081">
              <a:off x="8097363" y="456906"/>
              <a:ext cx="198138" cy="172512"/>
            </a:xfrm>
            <a:custGeom>
              <a:rect b="b" l="l" r="r" t="t"/>
              <a:pathLst>
                <a:path extrusionOk="0" h="868" w="997">
                  <a:moveTo>
                    <a:pt x="405" y="1"/>
                  </a:moveTo>
                  <a:cubicBezTo>
                    <a:pt x="214" y="1"/>
                    <a:pt x="67" y="97"/>
                    <a:pt x="49" y="168"/>
                  </a:cubicBezTo>
                  <a:cubicBezTo>
                    <a:pt x="0" y="363"/>
                    <a:pt x="49" y="557"/>
                    <a:pt x="195" y="703"/>
                  </a:cubicBezTo>
                  <a:cubicBezTo>
                    <a:pt x="350" y="801"/>
                    <a:pt x="529" y="867"/>
                    <a:pt x="667" y="867"/>
                  </a:cubicBezTo>
                  <a:cubicBezTo>
                    <a:pt x="767" y="867"/>
                    <a:pt x="844" y="833"/>
                    <a:pt x="875" y="751"/>
                  </a:cubicBezTo>
                  <a:cubicBezTo>
                    <a:pt x="996" y="484"/>
                    <a:pt x="875" y="168"/>
                    <a:pt x="632" y="47"/>
                  </a:cubicBezTo>
                  <a:cubicBezTo>
                    <a:pt x="553" y="14"/>
                    <a:pt x="476" y="1"/>
                    <a:pt x="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 rot="-1688081">
              <a:off x="8096253" y="485759"/>
              <a:ext cx="92014" cy="96790"/>
            </a:xfrm>
            <a:custGeom>
              <a:rect b="b" l="l" r="r" t="t"/>
              <a:pathLst>
                <a:path extrusionOk="0" h="487" w="463">
                  <a:moveTo>
                    <a:pt x="462" y="0"/>
                  </a:moveTo>
                  <a:lnTo>
                    <a:pt x="1" y="486"/>
                  </a:lnTo>
                  <a:cubicBezTo>
                    <a:pt x="1" y="486"/>
                    <a:pt x="438" y="98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6"/>
            <p:cNvSpPr/>
            <p:nvPr/>
          </p:nvSpPr>
          <p:spPr>
            <a:xfrm rot="-1688081">
              <a:off x="8086573" y="475658"/>
              <a:ext cx="111093" cy="116466"/>
            </a:xfrm>
            <a:custGeom>
              <a:rect b="b" l="l" r="r" t="t"/>
              <a:pathLst>
                <a:path extrusionOk="0" h="586" w="559">
                  <a:moveTo>
                    <a:pt x="504" y="1"/>
                  </a:moveTo>
                  <a:cubicBezTo>
                    <a:pt x="487" y="1"/>
                    <a:pt x="471" y="9"/>
                    <a:pt x="462" y="27"/>
                  </a:cubicBezTo>
                  <a:cubicBezTo>
                    <a:pt x="340" y="197"/>
                    <a:pt x="195" y="367"/>
                    <a:pt x="25" y="489"/>
                  </a:cubicBezTo>
                  <a:cubicBezTo>
                    <a:pt x="0" y="513"/>
                    <a:pt x="0" y="537"/>
                    <a:pt x="25" y="562"/>
                  </a:cubicBezTo>
                  <a:cubicBezTo>
                    <a:pt x="25" y="562"/>
                    <a:pt x="49" y="562"/>
                    <a:pt x="49" y="586"/>
                  </a:cubicBezTo>
                  <a:cubicBezTo>
                    <a:pt x="73" y="562"/>
                    <a:pt x="73" y="562"/>
                    <a:pt x="73" y="562"/>
                  </a:cubicBezTo>
                  <a:cubicBezTo>
                    <a:pt x="267" y="416"/>
                    <a:pt x="413" y="246"/>
                    <a:pt x="559" y="51"/>
                  </a:cubicBezTo>
                  <a:cubicBezTo>
                    <a:pt x="559" y="21"/>
                    <a:pt x="531" y="1"/>
                    <a:pt x="504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 rot="-1688081">
              <a:off x="8145749" y="485303"/>
              <a:ext cx="101553" cy="116068"/>
            </a:xfrm>
            <a:custGeom>
              <a:rect b="b" l="l" r="r" t="t"/>
              <a:pathLst>
                <a:path extrusionOk="0" h="584" w="511">
                  <a:moveTo>
                    <a:pt x="510" y="1"/>
                  </a:moveTo>
                  <a:lnTo>
                    <a:pt x="0" y="584"/>
                  </a:lnTo>
                  <a:cubicBezTo>
                    <a:pt x="194" y="390"/>
                    <a:pt x="365" y="195"/>
                    <a:pt x="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 rot="-1688081">
              <a:off x="8132238" y="479541"/>
              <a:ext cx="125600" cy="132564"/>
            </a:xfrm>
            <a:custGeom>
              <a:rect b="b" l="l" r="r" t="t"/>
              <a:pathLst>
                <a:path extrusionOk="0" h="667" w="632">
                  <a:moveTo>
                    <a:pt x="563" y="1"/>
                  </a:moveTo>
                  <a:cubicBezTo>
                    <a:pt x="547" y="1"/>
                    <a:pt x="535" y="18"/>
                    <a:pt x="535" y="35"/>
                  </a:cubicBezTo>
                  <a:cubicBezTo>
                    <a:pt x="389" y="254"/>
                    <a:pt x="219" y="448"/>
                    <a:pt x="25" y="594"/>
                  </a:cubicBezTo>
                  <a:cubicBezTo>
                    <a:pt x="0" y="618"/>
                    <a:pt x="0" y="642"/>
                    <a:pt x="25" y="667"/>
                  </a:cubicBezTo>
                  <a:lnTo>
                    <a:pt x="97" y="667"/>
                  </a:lnTo>
                  <a:cubicBezTo>
                    <a:pt x="292" y="496"/>
                    <a:pt x="486" y="278"/>
                    <a:pt x="632" y="59"/>
                  </a:cubicBezTo>
                  <a:cubicBezTo>
                    <a:pt x="632" y="35"/>
                    <a:pt x="608" y="11"/>
                    <a:pt x="583" y="11"/>
                  </a:cubicBezTo>
                  <a:cubicBezTo>
                    <a:pt x="576" y="3"/>
                    <a:pt x="569" y="1"/>
                    <a:pt x="563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 rot="-1688081">
              <a:off x="7848968" y="476562"/>
              <a:ext cx="144878" cy="57040"/>
            </a:xfrm>
            <a:custGeom>
              <a:rect b="b" l="l" r="r" t="t"/>
              <a:pathLst>
                <a:path extrusionOk="0" h="287" w="729">
                  <a:moveTo>
                    <a:pt x="254" y="0"/>
                  </a:moveTo>
                  <a:cubicBezTo>
                    <a:pt x="184" y="0"/>
                    <a:pt x="114" y="14"/>
                    <a:pt x="49" y="43"/>
                  </a:cubicBezTo>
                  <a:cubicBezTo>
                    <a:pt x="0" y="68"/>
                    <a:pt x="25" y="140"/>
                    <a:pt x="73" y="140"/>
                  </a:cubicBezTo>
                  <a:cubicBezTo>
                    <a:pt x="133" y="118"/>
                    <a:pt x="196" y="107"/>
                    <a:pt x="258" y="107"/>
                  </a:cubicBezTo>
                  <a:cubicBezTo>
                    <a:pt x="396" y="107"/>
                    <a:pt x="531" y="161"/>
                    <a:pt x="632" y="262"/>
                  </a:cubicBezTo>
                  <a:cubicBezTo>
                    <a:pt x="656" y="286"/>
                    <a:pt x="656" y="286"/>
                    <a:pt x="680" y="286"/>
                  </a:cubicBezTo>
                  <a:lnTo>
                    <a:pt x="705" y="286"/>
                  </a:lnTo>
                  <a:cubicBezTo>
                    <a:pt x="729" y="262"/>
                    <a:pt x="729" y="213"/>
                    <a:pt x="705" y="213"/>
                  </a:cubicBezTo>
                  <a:cubicBezTo>
                    <a:pt x="585" y="77"/>
                    <a:pt x="418" y="0"/>
                    <a:pt x="254" y="0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 rot="-1688081">
              <a:off x="8202326" y="503855"/>
              <a:ext cx="77308" cy="91821"/>
            </a:xfrm>
            <a:custGeom>
              <a:rect b="b" l="l" r="r" t="t"/>
              <a:pathLst>
                <a:path extrusionOk="0" h="462" w="389">
                  <a:moveTo>
                    <a:pt x="389" y="0"/>
                  </a:moveTo>
                  <a:lnTo>
                    <a:pt x="0" y="462"/>
                  </a:lnTo>
                  <a:cubicBezTo>
                    <a:pt x="0" y="462"/>
                    <a:pt x="364" y="146"/>
                    <a:pt x="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 rot="-1688081">
              <a:off x="8187819" y="494119"/>
              <a:ext cx="101553" cy="112491"/>
            </a:xfrm>
            <a:custGeom>
              <a:rect b="b" l="l" r="r" t="t"/>
              <a:pathLst>
                <a:path extrusionOk="0" h="566" w="511">
                  <a:moveTo>
                    <a:pt x="462" y="1"/>
                  </a:moveTo>
                  <a:cubicBezTo>
                    <a:pt x="444" y="1"/>
                    <a:pt x="425" y="19"/>
                    <a:pt x="413" y="55"/>
                  </a:cubicBezTo>
                  <a:cubicBezTo>
                    <a:pt x="389" y="152"/>
                    <a:pt x="170" y="371"/>
                    <a:pt x="24" y="468"/>
                  </a:cubicBezTo>
                  <a:cubicBezTo>
                    <a:pt x="0" y="493"/>
                    <a:pt x="0" y="517"/>
                    <a:pt x="24" y="541"/>
                  </a:cubicBezTo>
                  <a:cubicBezTo>
                    <a:pt x="24" y="541"/>
                    <a:pt x="49" y="565"/>
                    <a:pt x="73" y="565"/>
                  </a:cubicBezTo>
                  <a:cubicBezTo>
                    <a:pt x="73" y="565"/>
                    <a:pt x="73" y="541"/>
                    <a:pt x="73" y="541"/>
                  </a:cubicBezTo>
                  <a:cubicBezTo>
                    <a:pt x="122" y="493"/>
                    <a:pt x="486" y="225"/>
                    <a:pt x="510" y="55"/>
                  </a:cubicBezTo>
                  <a:cubicBezTo>
                    <a:pt x="498" y="19"/>
                    <a:pt x="480" y="1"/>
                    <a:pt x="462" y="1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 rot="-1688081">
              <a:off x="7905638" y="365861"/>
              <a:ext cx="77507" cy="138924"/>
            </a:xfrm>
            <a:custGeom>
              <a:rect b="b" l="l" r="r" t="t"/>
              <a:pathLst>
                <a:path extrusionOk="0" h="699" w="390">
                  <a:moveTo>
                    <a:pt x="158" y="0"/>
                  </a:moveTo>
                  <a:cubicBezTo>
                    <a:pt x="146" y="0"/>
                    <a:pt x="134" y="6"/>
                    <a:pt x="122" y="18"/>
                  </a:cubicBezTo>
                  <a:cubicBezTo>
                    <a:pt x="0" y="237"/>
                    <a:pt x="98" y="529"/>
                    <a:pt x="292" y="699"/>
                  </a:cubicBezTo>
                  <a:lnTo>
                    <a:pt x="365" y="699"/>
                  </a:lnTo>
                  <a:cubicBezTo>
                    <a:pt x="389" y="674"/>
                    <a:pt x="389" y="650"/>
                    <a:pt x="365" y="626"/>
                  </a:cubicBezTo>
                  <a:cubicBezTo>
                    <a:pt x="171" y="504"/>
                    <a:pt x="122" y="261"/>
                    <a:pt x="195" y="67"/>
                  </a:cubicBezTo>
                  <a:cubicBezTo>
                    <a:pt x="219" y="43"/>
                    <a:pt x="219" y="18"/>
                    <a:pt x="195" y="18"/>
                  </a:cubicBezTo>
                  <a:cubicBezTo>
                    <a:pt x="183" y="6"/>
                    <a:pt x="171" y="0"/>
                    <a:pt x="158" y="0"/>
                  </a:cubicBezTo>
                  <a:close/>
                </a:path>
              </a:pathLst>
            </a:custGeom>
            <a:solidFill>
              <a:srgbClr val="261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 rot="-1688081">
              <a:off x="8626261" y="406849"/>
              <a:ext cx="367262" cy="1041832"/>
            </a:xfrm>
            <a:custGeom>
              <a:rect b="b" l="l" r="r" t="t"/>
              <a:pathLst>
                <a:path extrusionOk="0" h="5242" w="1848">
                  <a:moveTo>
                    <a:pt x="156" y="1"/>
                  </a:moveTo>
                  <a:cubicBezTo>
                    <a:pt x="122" y="1"/>
                    <a:pt x="86" y="7"/>
                    <a:pt x="49" y="19"/>
                  </a:cubicBezTo>
                  <a:cubicBezTo>
                    <a:pt x="25" y="19"/>
                    <a:pt x="1" y="43"/>
                    <a:pt x="1" y="68"/>
                  </a:cubicBezTo>
                  <a:cubicBezTo>
                    <a:pt x="25" y="92"/>
                    <a:pt x="25" y="116"/>
                    <a:pt x="49" y="116"/>
                  </a:cubicBezTo>
                  <a:lnTo>
                    <a:pt x="74" y="92"/>
                  </a:lnTo>
                  <a:lnTo>
                    <a:pt x="244" y="92"/>
                  </a:lnTo>
                  <a:cubicBezTo>
                    <a:pt x="251" y="99"/>
                    <a:pt x="258" y="102"/>
                    <a:pt x="265" y="102"/>
                  </a:cubicBezTo>
                  <a:cubicBezTo>
                    <a:pt x="280" y="102"/>
                    <a:pt x="292" y="85"/>
                    <a:pt x="292" y="68"/>
                  </a:cubicBezTo>
                  <a:cubicBezTo>
                    <a:pt x="292" y="43"/>
                    <a:pt x="268" y="19"/>
                    <a:pt x="244" y="19"/>
                  </a:cubicBezTo>
                  <a:cubicBezTo>
                    <a:pt x="220" y="7"/>
                    <a:pt x="189" y="1"/>
                    <a:pt x="156" y="1"/>
                  </a:cubicBezTo>
                  <a:close/>
                  <a:moveTo>
                    <a:pt x="438" y="43"/>
                  </a:moveTo>
                  <a:cubicBezTo>
                    <a:pt x="414" y="43"/>
                    <a:pt x="390" y="68"/>
                    <a:pt x="390" y="92"/>
                  </a:cubicBezTo>
                  <a:cubicBezTo>
                    <a:pt x="390" y="116"/>
                    <a:pt x="390" y="141"/>
                    <a:pt x="414" y="141"/>
                  </a:cubicBezTo>
                  <a:cubicBezTo>
                    <a:pt x="487" y="165"/>
                    <a:pt x="535" y="165"/>
                    <a:pt x="584" y="189"/>
                  </a:cubicBezTo>
                  <a:lnTo>
                    <a:pt x="608" y="189"/>
                  </a:lnTo>
                  <a:cubicBezTo>
                    <a:pt x="632" y="189"/>
                    <a:pt x="632" y="189"/>
                    <a:pt x="657" y="165"/>
                  </a:cubicBezTo>
                  <a:cubicBezTo>
                    <a:pt x="657" y="141"/>
                    <a:pt x="657" y="116"/>
                    <a:pt x="632" y="116"/>
                  </a:cubicBezTo>
                  <a:cubicBezTo>
                    <a:pt x="560" y="92"/>
                    <a:pt x="511" y="68"/>
                    <a:pt x="438" y="43"/>
                  </a:cubicBezTo>
                  <a:close/>
                  <a:moveTo>
                    <a:pt x="778" y="195"/>
                  </a:moveTo>
                  <a:cubicBezTo>
                    <a:pt x="766" y="195"/>
                    <a:pt x="754" y="201"/>
                    <a:pt x="754" y="213"/>
                  </a:cubicBezTo>
                  <a:cubicBezTo>
                    <a:pt x="730" y="238"/>
                    <a:pt x="730" y="262"/>
                    <a:pt x="754" y="286"/>
                  </a:cubicBezTo>
                  <a:cubicBezTo>
                    <a:pt x="803" y="311"/>
                    <a:pt x="851" y="359"/>
                    <a:pt x="875" y="384"/>
                  </a:cubicBezTo>
                  <a:cubicBezTo>
                    <a:pt x="900" y="408"/>
                    <a:pt x="900" y="408"/>
                    <a:pt x="924" y="408"/>
                  </a:cubicBezTo>
                  <a:lnTo>
                    <a:pt x="973" y="408"/>
                  </a:lnTo>
                  <a:cubicBezTo>
                    <a:pt x="973" y="384"/>
                    <a:pt x="973" y="359"/>
                    <a:pt x="973" y="335"/>
                  </a:cubicBezTo>
                  <a:cubicBezTo>
                    <a:pt x="924" y="286"/>
                    <a:pt x="875" y="238"/>
                    <a:pt x="803" y="213"/>
                  </a:cubicBezTo>
                  <a:cubicBezTo>
                    <a:pt x="803" y="201"/>
                    <a:pt x="790" y="195"/>
                    <a:pt x="778" y="195"/>
                  </a:cubicBezTo>
                  <a:close/>
                  <a:moveTo>
                    <a:pt x="1033" y="438"/>
                  </a:moveTo>
                  <a:cubicBezTo>
                    <a:pt x="1021" y="438"/>
                    <a:pt x="1009" y="444"/>
                    <a:pt x="997" y="456"/>
                  </a:cubicBezTo>
                  <a:cubicBezTo>
                    <a:pt x="973" y="456"/>
                    <a:pt x="973" y="505"/>
                    <a:pt x="997" y="529"/>
                  </a:cubicBezTo>
                  <a:cubicBezTo>
                    <a:pt x="1021" y="578"/>
                    <a:pt x="1045" y="626"/>
                    <a:pt x="1070" y="675"/>
                  </a:cubicBezTo>
                  <a:cubicBezTo>
                    <a:pt x="1070" y="699"/>
                    <a:pt x="1094" y="724"/>
                    <a:pt x="1118" y="724"/>
                  </a:cubicBezTo>
                  <a:lnTo>
                    <a:pt x="1118" y="699"/>
                  </a:lnTo>
                  <a:cubicBezTo>
                    <a:pt x="1143" y="675"/>
                    <a:pt x="1167" y="651"/>
                    <a:pt x="1143" y="626"/>
                  </a:cubicBezTo>
                  <a:cubicBezTo>
                    <a:pt x="1118" y="578"/>
                    <a:pt x="1094" y="505"/>
                    <a:pt x="1070" y="456"/>
                  </a:cubicBezTo>
                  <a:cubicBezTo>
                    <a:pt x="1058" y="444"/>
                    <a:pt x="1045" y="438"/>
                    <a:pt x="1033" y="438"/>
                  </a:cubicBezTo>
                  <a:close/>
                  <a:moveTo>
                    <a:pt x="1143" y="796"/>
                  </a:moveTo>
                  <a:cubicBezTo>
                    <a:pt x="1118" y="821"/>
                    <a:pt x="1118" y="845"/>
                    <a:pt x="1118" y="869"/>
                  </a:cubicBezTo>
                  <a:cubicBezTo>
                    <a:pt x="1118" y="918"/>
                    <a:pt x="1143" y="991"/>
                    <a:pt x="1143" y="991"/>
                  </a:cubicBezTo>
                  <a:lnTo>
                    <a:pt x="1143" y="1039"/>
                  </a:lnTo>
                  <a:cubicBezTo>
                    <a:pt x="1143" y="1064"/>
                    <a:pt x="1167" y="1088"/>
                    <a:pt x="1191" y="1088"/>
                  </a:cubicBezTo>
                  <a:cubicBezTo>
                    <a:pt x="1215" y="1088"/>
                    <a:pt x="1240" y="1064"/>
                    <a:pt x="1240" y="1039"/>
                  </a:cubicBezTo>
                  <a:cubicBezTo>
                    <a:pt x="1240" y="1015"/>
                    <a:pt x="1240" y="1015"/>
                    <a:pt x="1240" y="991"/>
                  </a:cubicBezTo>
                  <a:cubicBezTo>
                    <a:pt x="1215" y="942"/>
                    <a:pt x="1215" y="894"/>
                    <a:pt x="1215" y="845"/>
                  </a:cubicBezTo>
                  <a:cubicBezTo>
                    <a:pt x="1191" y="821"/>
                    <a:pt x="1167" y="796"/>
                    <a:pt x="1143" y="796"/>
                  </a:cubicBezTo>
                  <a:close/>
                  <a:moveTo>
                    <a:pt x="1191" y="1185"/>
                  </a:moveTo>
                  <a:cubicBezTo>
                    <a:pt x="1167" y="1185"/>
                    <a:pt x="1143" y="1209"/>
                    <a:pt x="1143" y="1234"/>
                  </a:cubicBezTo>
                  <a:cubicBezTo>
                    <a:pt x="1143" y="1282"/>
                    <a:pt x="1143" y="1355"/>
                    <a:pt x="1118" y="1404"/>
                  </a:cubicBezTo>
                  <a:cubicBezTo>
                    <a:pt x="1118" y="1428"/>
                    <a:pt x="1143" y="1452"/>
                    <a:pt x="1167" y="1452"/>
                  </a:cubicBezTo>
                  <a:cubicBezTo>
                    <a:pt x="1191" y="1452"/>
                    <a:pt x="1215" y="1452"/>
                    <a:pt x="1215" y="1428"/>
                  </a:cubicBezTo>
                  <a:cubicBezTo>
                    <a:pt x="1215" y="1355"/>
                    <a:pt x="1240" y="1307"/>
                    <a:pt x="1240" y="1234"/>
                  </a:cubicBezTo>
                  <a:cubicBezTo>
                    <a:pt x="1240" y="1209"/>
                    <a:pt x="1215" y="1185"/>
                    <a:pt x="1191" y="1185"/>
                  </a:cubicBezTo>
                  <a:close/>
                  <a:moveTo>
                    <a:pt x="1107" y="1549"/>
                  </a:moveTo>
                  <a:cubicBezTo>
                    <a:pt x="1093" y="1549"/>
                    <a:pt x="1078" y="1557"/>
                    <a:pt x="1070" y="1574"/>
                  </a:cubicBezTo>
                  <a:cubicBezTo>
                    <a:pt x="1045" y="1622"/>
                    <a:pt x="997" y="1695"/>
                    <a:pt x="973" y="1744"/>
                  </a:cubicBezTo>
                  <a:cubicBezTo>
                    <a:pt x="948" y="1744"/>
                    <a:pt x="948" y="1792"/>
                    <a:pt x="973" y="1792"/>
                  </a:cubicBezTo>
                  <a:lnTo>
                    <a:pt x="1045" y="1792"/>
                  </a:lnTo>
                  <a:cubicBezTo>
                    <a:pt x="1094" y="1744"/>
                    <a:pt x="1118" y="1671"/>
                    <a:pt x="1143" y="1622"/>
                  </a:cubicBezTo>
                  <a:cubicBezTo>
                    <a:pt x="1158" y="1575"/>
                    <a:pt x="1133" y="1549"/>
                    <a:pt x="1107" y="1549"/>
                  </a:cubicBezTo>
                  <a:close/>
                  <a:moveTo>
                    <a:pt x="438" y="1792"/>
                  </a:moveTo>
                  <a:cubicBezTo>
                    <a:pt x="394" y="1792"/>
                    <a:pt x="390" y="1893"/>
                    <a:pt x="426" y="1893"/>
                  </a:cubicBezTo>
                  <a:cubicBezTo>
                    <a:pt x="430" y="1893"/>
                    <a:pt x="434" y="1892"/>
                    <a:pt x="438" y="1890"/>
                  </a:cubicBezTo>
                  <a:lnTo>
                    <a:pt x="632" y="1890"/>
                  </a:lnTo>
                  <a:cubicBezTo>
                    <a:pt x="657" y="1890"/>
                    <a:pt x="681" y="1890"/>
                    <a:pt x="681" y="1841"/>
                  </a:cubicBezTo>
                  <a:cubicBezTo>
                    <a:pt x="681" y="1817"/>
                    <a:pt x="657" y="1817"/>
                    <a:pt x="632" y="1792"/>
                  </a:cubicBezTo>
                  <a:close/>
                  <a:moveTo>
                    <a:pt x="244" y="1841"/>
                  </a:moveTo>
                  <a:cubicBezTo>
                    <a:pt x="171" y="1865"/>
                    <a:pt x="98" y="1914"/>
                    <a:pt x="74" y="1963"/>
                  </a:cubicBezTo>
                  <a:cubicBezTo>
                    <a:pt x="49" y="1987"/>
                    <a:pt x="49" y="2011"/>
                    <a:pt x="74" y="2011"/>
                  </a:cubicBezTo>
                  <a:cubicBezTo>
                    <a:pt x="74" y="2023"/>
                    <a:pt x="74" y="2029"/>
                    <a:pt x="77" y="2029"/>
                  </a:cubicBezTo>
                  <a:cubicBezTo>
                    <a:pt x="80" y="2029"/>
                    <a:pt x="86" y="2023"/>
                    <a:pt x="98" y="2011"/>
                  </a:cubicBezTo>
                  <a:cubicBezTo>
                    <a:pt x="98" y="2023"/>
                    <a:pt x="104" y="2029"/>
                    <a:pt x="110" y="2029"/>
                  </a:cubicBezTo>
                  <a:cubicBezTo>
                    <a:pt x="116" y="2029"/>
                    <a:pt x="122" y="2023"/>
                    <a:pt x="122" y="2011"/>
                  </a:cubicBezTo>
                  <a:cubicBezTo>
                    <a:pt x="171" y="1987"/>
                    <a:pt x="220" y="1938"/>
                    <a:pt x="268" y="1938"/>
                  </a:cubicBezTo>
                  <a:cubicBezTo>
                    <a:pt x="292" y="1938"/>
                    <a:pt x="317" y="1914"/>
                    <a:pt x="292" y="1865"/>
                  </a:cubicBezTo>
                  <a:cubicBezTo>
                    <a:pt x="292" y="1841"/>
                    <a:pt x="268" y="1841"/>
                    <a:pt x="244" y="1841"/>
                  </a:cubicBezTo>
                  <a:close/>
                  <a:moveTo>
                    <a:pt x="803" y="1841"/>
                  </a:moveTo>
                  <a:cubicBezTo>
                    <a:pt x="778" y="1841"/>
                    <a:pt x="754" y="1841"/>
                    <a:pt x="754" y="1865"/>
                  </a:cubicBezTo>
                  <a:cubicBezTo>
                    <a:pt x="754" y="1890"/>
                    <a:pt x="754" y="1914"/>
                    <a:pt x="778" y="1938"/>
                  </a:cubicBezTo>
                  <a:lnTo>
                    <a:pt x="705" y="1987"/>
                  </a:lnTo>
                  <a:cubicBezTo>
                    <a:pt x="681" y="2011"/>
                    <a:pt x="681" y="2035"/>
                    <a:pt x="705" y="2060"/>
                  </a:cubicBezTo>
                  <a:lnTo>
                    <a:pt x="754" y="2060"/>
                  </a:lnTo>
                  <a:cubicBezTo>
                    <a:pt x="754" y="2060"/>
                    <a:pt x="754" y="2060"/>
                    <a:pt x="754" y="2035"/>
                  </a:cubicBezTo>
                  <a:cubicBezTo>
                    <a:pt x="803" y="2011"/>
                    <a:pt x="827" y="1987"/>
                    <a:pt x="875" y="1938"/>
                  </a:cubicBezTo>
                  <a:lnTo>
                    <a:pt x="948" y="1963"/>
                  </a:lnTo>
                  <a:cubicBezTo>
                    <a:pt x="955" y="1970"/>
                    <a:pt x="963" y="1973"/>
                    <a:pt x="970" y="1973"/>
                  </a:cubicBezTo>
                  <a:cubicBezTo>
                    <a:pt x="987" y="1973"/>
                    <a:pt x="1004" y="1955"/>
                    <a:pt x="1021" y="1938"/>
                  </a:cubicBezTo>
                  <a:cubicBezTo>
                    <a:pt x="1021" y="1914"/>
                    <a:pt x="997" y="1890"/>
                    <a:pt x="997" y="1890"/>
                  </a:cubicBezTo>
                  <a:lnTo>
                    <a:pt x="900" y="1841"/>
                  </a:lnTo>
                  <a:close/>
                  <a:moveTo>
                    <a:pt x="1143" y="1993"/>
                  </a:moveTo>
                  <a:cubicBezTo>
                    <a:pt x="1130" y="1993"/>
                    <a:pt x="1118" y="1999"/>
                    <a:pt x="1118" y="2011"/>
                  </a:cubicBezTo>
                  <a:cubicBezTo>
                    <a:pt x="1094" y="2035"/>
                    <a:pt x="1094" y="2060"/>
                    <a:pt x="1118" y="2084"/>
                  </a:cubicBezTo>
                  <a:cubicBezTo>
                    <a:pt x="1167" y="2108"/>
                    <a:pt x="1191" y="2157"/>
                    <a:pt x="1240" y="2205"/>
                  </a:cubicBezTo>
                  <a:cubicBezTo>
                    <a:pt x="1240" y="2205"/>
                    <a:pt x="1264" y="2205"/>
                    <a:pt x="1264" y="2230"/>
                  </a:cubicBezTo>
                  <a:lnTo>
                    <a:pt x="1313" y="2230"/>
                  </a:lnTo>
                  <a:cubicBezTo>
                    <a:pt x="1337" y="2205"/>
                    <a:pt x="1337" y="2181"/>
                    <a:pt x="1313" y="2157"/>
                  </a:cubicBezTo>
                  <a:cubicBezTo>
                    <a:pt x="1264" y="2108"/>
                    <a:pt x="1215" y="2060"/>
                    <a:pt x="1167" y="2011"/>
                  </a:cubicBezTo>
                  <a:cubicBezTo>
                    <a:pt x="1167" y="1999"/>
                    <a:pt x="1155" y="1993"/>
                    <a:pt x="1143" y="1993"/>
                  </a:cubicBezTo>
                  <a:close/>
                  <a:moveTo>
                    <a:pt x="585" y="2074"/>
                  </a:moveTo>
                  <a:cubicBezTo>
                    <a:pt x="576" y="2074"/>
                    <a:pt x="567" y="2077"/>
                    <a:pt x="560" y="2084"/>
                  </a:cubicBezTo>
                  <a:cubicBezTo>
                    <a:pt x="511" y="2108"/>
                    <a:pt x="462" y="2133"/>
                    <a:pt x="414" y="2157"/>
                  </a:cubicBezTo>
                  <a:cubicBezTo>
                    <a:pt x="365" y="2157"/>
                    <a:pt x="365" y="2230"/>
                    <a:pt x="414" y="2254"/>
                  </a:cubicBezTo>
                  <a:lnTo>
                    <a:pt x="438" y="2230"/>
                  </a:lnTo>
                  <a:cubicBezTo>
                    <a:pt x="487" y="2205"/>
                    <a:pt x="560" y="2181"/>
                    <a:pt x="608" y="2157"/>
                  </a:cubicBezTo>
                  <a:cubicBezTo>
                    <a:pt x="632" y="2157"/>
                    <a:pt x="632" y="2133"/>
                    <a:pt x="632" y="2108"/>
                  </a:cubicBezTo>
                  <a:cubicBezTo>
                    <a:pt x="632" y="2091"/>
                    <a:pt x="608" y="2074"/>
                    <a:pt x="585" y="2074"/>
                  </a:cubicBezTo>
                  <a:close/>
                  <a:moveTo>
                    <a:pt x="49" y="2108"/>
                  </a:moveTo>
                  <a:cubicBezTo>
                    <a:pt x="25" y="2133"/>
                    <a:pt x="1" y="2157"/>
                    <a:pt x="25" y="2181"/>
                  </a:cubicBezTo>
                  <a:cubicBezTo>
                    <a:pt x="74" y="2230"/>
                    <a:pt x="147" y="2278"/>
                    <a:pt x="220" y="2278"/>
                  </a:cubicBezTo>
                  <a:lnTo>
                    <a:pt x="244" y="2278"/>
                  </a:lnTo>
                  <a:cubicBezTo>
                    <a:pt x="244" y="2278"/>
                    <a:pt x="268" y="2254"/>
                    <a:pt x="268" y="2230"/>
                  </a:cubicBezTo>
                  <a:cubicBezTo>
                    <a:pt x="268" y="2205"/>
                    <a:pt x="244" y="2181"/>
                    <a:pt x="220" y="2181"/>
                  </a:cubicBezTo>
                  <a:cubicBezTo>
                    <a:pt x="195" y="2181"/>
                    <a:pt x="122" y="2181"/>
                    <a:pt x="98" y="2133"/>
                  </a:cubicBezTo>
                  <a:cubicBezTo>
                    <a:pt x="98" y="2108"/>
                    <a:pt x="74" y="2108"/>
                    <a:pt x="49" y="2108"/>
                  </a:cubicBezTo>
                  <a:close/>
                  <a:moveTo>
                    <a:pt x="1361" y="2278"/>
                  </a:moveTo>
                  <a:cubicBezTo>
                    <a:pt x="1337" y="2303"/>
                    <a:pt x="1313" y="2327"/>
                    <a:pt x="1337" y="2351"/>
                  </a:cubicBezTo>
                  <a:cubicBezTo>
                    <a:pt x="1337" y="2400"/>
                    <a:pt x="1361" y="2448"/>
                    <a:pt x="1361" y="2521"/>
                  </a:cubicBezTo>
                  <a:cubicBezTo>
                    <a:pt x="1361" y="2546"/>
                    <a:pt x="1386" y="2570"/>
                    <a:pt x="1410" y="2570"/>
                  </a:cubicBezTo>
                  <a:cubicBezTo>
                    <a:pt x="1434" y="2570"/>
                    <a:pt x="1458" y="2546"/>
                    <a:pt x="1458" y="2521"/>
                  </a:cubicBezTo>
                  <a:cubicBezTo>
                    <a:pt x="1458" y="2448"/>
                    <a:pt x="1434" y="2375"/>
                    <a:pt x="1410" y="2327"/>
                  </a:cubicBezTo>
                  <a:cubicBezTo>
                    <a:pt x="1410" y="2303"/>
                    <a:pt x="1361" y="2278"/>
                    <a:pt x="1361" y="2278"/>
                  </a:cubicBezTo>
                  <a:close/>
                  <a:moveTo>
                    <a:pt x="1402" y="2657"/>
                  </a:moveTo>
                  <a:cubicBezTo>
                    <a:pt x="1383" y="2657"/>
                    <a:pt x="1378" y="2674"/>
                    <a:pt x="1361" y="2691"/>
                  </a:cubicBezTo>
                  <a:cubicBezTo>
                    <a:pt x="1361" y="2764"/>
                    <a:pt x="1337" y="2813"/>
                    <a:pt x="1313" y="2861"/>
                  </a:cubicBezTo>
                  <a:cubicBezTo>
                    <a:pt x="1313" y="2886"/>
                    <a:pt x="1337" y="2910"/>
                    <a:pt x="1361" y="2934"/>
                  </a:cubicBezTo>
                  <a:cubicBezTo>
                    <a:pt x="1386" y="2934"/>
                    <a:pt x="1410" y="2934"/>
                    <a:pt x="1410" y="2910"/>
                  </a:cubicBezTo>
                  <a:cubicBezTo>
                    <a:pt x="1434" y="2837"/>
                    <a:pt x="1458" y="2764"/>
                    <a:pt x="1458" y="2716"/>
                  </a:cubicBezTo>
                  <a:cubicBezTo>
                    <a:pt x="1458" y="2691"/>
                    <a:pt x="1458" y="2667"/>
                    <a:pt x="1434" y="2667"/>
                  </a:cubicBezTo>
                  <a:cubicBezTo>
                    <a:pt x="1420" y="2660"/>
                    <a:pt x="1410" y="2657"/>
                    <a:pt x="1402" y="2657"/>
                  </a:cubicBezTo>
                  <a:close/>
                  <a:moveTo>
                    <a:pt x="1288" y="3021"/>
                  </a:moveTo>
                  <a:cubicBezTo>
                    <a:pt x="1272" y="3021"/>
                    <a:pt x="1256" y="3031"/>
                    <a:pt x="1240" y="3031"/>
                  </a:cubicBezTo>
                  <a:lnTo>
                    <a:pt x="1167" y="3201"/>
                  </a:lnTo>
                  <a:cubicBezTo>
                    <a:pt x="1143" y="3226"/>
                    <a:pt x="1167" y="3250"/>
                    <a:pt x="1191" y="3274"/>
                  </a:cubicBezTo>
                  <a:cubicBezTo>
                    <a:pt x="1215" y="3274"/>
                    <a:pt x="1240" y="3274"/>
                    <a:pt x="1240" y="3250"/>
                  </a:cubicBezTo>
                  <a:cubicBezTo>
                    <a:pt x="1264" y="3201"/>
                    <a:pt x="1313" y="3153"/>
                    <a:pt x="1337" y="3080"/>
                  </a:cubicBezTo>
                  <a:cubicBezTo>
                    <a:pt x="1337" y="3056"/>
                    <a:pt x="1337" y="3031"/>
                    <a:pt x="1313" y="3031"/>
                  </a:cubicBezTo>
                  <a:cubicBezTo>
                    <a:pt x="1305" y="3023"/>
                    <a:pt x="1296" y="3021"/>
                    <a:pt x="1288" y="3021"/>
                  </a:cubicBezTo>
                  <a:close/>
                  <a:moveTo>
                    <a:pt x="1124" y="3351"/>
                  </a:moveTo>
                  <a:cubicBezTo>
                    <a:pt x="1112" y="3351"/>
                    <a:pt x="1101" y="3357"/>
                    <a:pt x="1094" y="3371"/>
                  </a:cubicBezTo>
                  <a:cubicBezTo>
                    <a:pt x="1045" y="3444"/>
                    <a:pt x="1021" y="3493"/>
                    <a:pt x="997" y="3542"/>
                  </a:cubicBezTo>
                  <a:cubicBezTo>
                    <a:pt x="973" y="3542"/>
                    <a:pt x="973" y="3566"/>
                    <a:pt x="997" y="3590"/>
                  </a:cubicBezTo>
                  <a:lnTo>
                    <a:pt x="1070" y="3590"/>
                  </a:lnTo>
                  <a:cubicBezTo>
                    <a:pt x="1094" y="3542"/>
                    <a:pt x="1143" y="3493"/>
                    <a:pt x="1167" y="3420"/>
                  </a:cubicBezTo>
                  <a:cubicBezTo>
                    <a:pt x="1184" y="3386"/>
                    <a:pt x="1153" y="3351"/>
                    <a:pt x="1124" y="3351"/>
                  </a:cubicBezTo>
                  <a:close/>
                  <a:moveTo>
                    <a:pt x="705" y="3566"/>
                  </a:moveTo>
                  <a:cubicBezTo>
                    <a:pt x="632" y="3566"/>
                    <a:pt x="560" y="3590"/>
                    <a:pt x="511" y="3639"/>
                  </a:cubicBezTo>
                  <a:cubicBezTo>
                    <a:pt x="487" y="3639"/>
                    <a:pt x="487" y="3687"/>
                    <a:pt x="511" y="3687"/>
                  </a:cubicBezTo>
                  <a:cubicBezTo>
                    <a:pt x="511" y="3699"/>
                    <a:pt x="511" y="3705"/>
                    <a:pt x="514" y="3705"/>
                  </a:cubicBezTo>
                  <a:cubicBezTo>
                    <a:pt x="517" y="3705"/>
                    <a:pt x="523" y="3699"/>
                    <a:pt x="535" y="3687"/>
                  </a:cubicBezTo>
                  <a:cubicBezTo>
                    <a:pt x="535" y="3687"/>
                    <a:pt x="535" y="3712"/>
                    <a:pt x="560" y="3712"/>
                  </a:cubicBezTo>
                  <a:cubicBezTo>
                    <a:pt x="608" y="3663"/>
                    <a:pt x="657" y="3663"/>
                    <a:pt x="705" y="3663"/>
                  </a:cubicBezTo>
                  <a:cubicBezTo>
                    <a:pt x="730" y="3663"/>
                    <a:pt x="754" y="3639"/>
                    <a:pt x="754" y="3614"/>
                  </a:cubicBezTo>
                  <a:cubicBezTo>
                    <a:pt x="754" y="3590"/>
                    <a:pt x="730" y="3566"/>
                    <a:pt x="705" y="3566"/>
                  </a:cubicBezTo>
                  <a:close/>
                  <a:moveTo>
                    <a:pt x="900" y="3590"/>
                  </a:moveTo>
                  <a:cubicBezTo>
                    <a:pt x="875" y="3590"/>
                    <a:pt x="851" y="3614"/>
                    <a:pt x="851" y="3639"/>
                  </a:cubicBezTo>
                  <a:cubicBezTo>
                    <a:pt x="827" y="3639"/>
                    <a:pt x="851" y="3663"/>
                    <a:pt x="851" y="3687"/>
                  </a:cubicBezTo>
                  <a:cubicBezTo>
                    <a:pt x="827" y="3736"/>
                    <a:pt x="778" y="3760"/>
                    <a:pt x="730" y="3809"/>
                  </a:cubicBezTo>
                  <a:cubicBezTo>
                    <a:pt x="730" y="3833"/>
                    <a:pt x="730" y="3857"/>
                    <a:pt x="730" y="3882"/>
                  </a:cubicBezTo>
                  <a:lnTo>
                    <a:pt x="803" y="3882"/>
                  </a:lnTo>
                  <a:cubicBezTo>
                    <a:pt x="851" y="3833"/>
                    <a:pt x="900" y="3784"/>
                    <a:pt x="948" y="3736"/>
                  </a:cubicBezTo>
                  <a:cubicBezTo>
                    <a:pt x="948" y="3736"/>
                    <a:pt x="948" y="3712"/>
                    <a:pt x="948" y="3712"/>
                  </a:cubicBezTo>
                  <a:cubicBezTo>
                    <a:pt x="973" y="3712"/>
                    <a:pt x="1021" y="3736"/>
                    <a:pt x="1045" y="3736"/>
                  </a:cubicBezTo>
                  <a:cubicBezTo>
                    <a:pt x="1053" y="3743"/>
                    <a:pt x="1060" y="3746"/>
                    <a:pt x="1067" y="3746"/>
                  </a:cubicBezTo>
                  <a:cubicBezTo>
                    <a:pt x="1084" y="3746"/>
                    <a:pt x="1101" y="3729"/>
                    <a:pt x="1118" y="3712"/>
                  </a:cubicBezTo>
                  <a:cubicBezTo>
                    <a:pt x="1118" y="3712"/>
                    <a:pt x="1118" y="3663"/>
                    <a:pt x="1094" y="3663"/>
                  </a:cubicBezTo>
                  <a:cubicBezTo>
                    <a:pt x="1021" y="3639"/>
                    <a:pt x="973" y="3614"/>
                    <a:pt x="900" y="3590"/>
                  </a:cubicBezTo>
                  <a:close/>
                  <a:moveTo>
                    <a:pt x="1231" y="3742"/>
                  </a:moveTo>
                  <a:cubicBezTo>
                    <a:pt x="1222" y="3742"/>
                    <a:pt x="1215" y="3748"/>
                    <a:pt x="1215" y="3760"/>
                  </a:cubicBezTo>
                  <a:cubicBezTo>
                    <a:pt x="1191" y="3784"/>
                    <a:pt x="1191" y="3809"/>
                    <a:pt x="1215" y="3833"/>
                  </a:cubicBezTo>
                  <a:cubicBezTo>
                    <a:pt x="1264" y="3857"/>
                    <a:pt x="1313" y="3882"/>
                    <a:pt x="1361" y="3930"/>
                  </a:cubicBezTo>
                  <a:lnTo>
                    <a:pt x="1386" y="3930"/>
                  </a:lnTo>
                  <a:cubicBezTo>
                    <a:pt x="1386" y="3930"/>
                    <a:pt x="1396" y="3941"/>
                    <a:pt x="1411" y="3941"/>
                  </a:cubicBezTo>
                  <a:cubicBezTo>
                    <a:pt x="1418" y="3941"/>
                    <a:pt x="1426" y="3938"/>
                    <a:pt x="1434" y="3930"/>
                  </a:cubicBezTo>
                  <a:cubicBezTo>
                    <a:pt x="1434" y="3930"/>
                    <a:pt x="1434" y="3882"/>
                    <a:pt x="1434" y="3882"/>
                  </a:cubicBezTo>
                  <a:cubicBezTo>
                    <a:pt x="1386" y="3833"/>
                    <a:pt x="1313" y="3784"/>
                    <a:pt x="1264" y="3760"/>
                  </a:cubicBezTo>
                  <a:cubicBezTo>
                    <a:pt x="1252" y="3748"/>
                    <a:pt x="1240" y="3742"/>
                    <a:pt x="1231" y="3742"/>
                  </a:cubicBezTo>
                  <a:close/>
                  <a:moveTo>
                    <a:pt x="462" y="3784"/>
                  </a:moveTo>
                  <a:cubicBezTo>
                    <a:pt x="438" y="3784"/>
                    <a:pt x="414" y="3809"/>
                    <a:pt x="438" y="3833"/>
                  </a:cubicBezTo>
                  <a:cubicBezTo>
                    <a:pt x="438" y="3906"/>
                    <a:pt x="487" y="3979"/>
                    <a:pt x="584" y="3979"/>
                  </a:cubicBezTo>
                  <a:lnTo>
                    <a:pt x="608" y="3979"/>
                  </a:lnTo>
                  <a:cubicBezTo>
                    <a:pt x="632" y="3979"/>
                    <a:pt x="657" y="3954"/>
                    <a:pt x="657" y="3906"/>
                  </a:cubicBezTo>
                  <a:cubicBezTo>
                    <a:pt x="632" y="3882"/>
                    <a:pt x="608" y="3882"/>
                    <a:pt x="584" y="3882"/>
                  </a:cubicBezTo>
                  <a:cubicBezTo>
                    <a:pt x="560" y="3882"/>
                    <a:pt x="511" y="3882"/>
                    <a:pt x="511" y="3809"/>
                  </a:cubicBezTo>
                  <a:cubicBezTo>
                    <a:pt x="511" y="3784"/>
                    <a:pt x="487" y="3784"/>
                    <a:pt x="462" y="3784"/>
                  </a:cubicBezTo>
                  <a:close/>
                  <a:moveTo>
                    <a:pt x="1520" y="3963"/>
                  </a:moveTo>
                  <a:cubicBezTo>
                    <a:pt x="1480" y="3963"/>
                    <a:pt x="1445" y="4014"/>
                    <a:pt x="1483" y="4052"/>
                  </a:cubicBezTo>
                  <a:cubicBezTo>
                    <a:pt x="1507" y="4100"/>
                    <a:pt x="1556" y="4149"/>
                    <a:pt x="1580" y="4197"/>
                  </a:cubicBezTo>
                  <a:cubicBezTo>
                    <a:pt x="1604" y="4197"/>
                    <a:pt x="1604" y="4222"/>
                    <a:pt x="1628" y="4222"/>
                  </a:cubicBezTo>
                  <a:lnTo>
                    <a:pt x="1628" y="4197"/>
                  </a:lnTo>
                  <a:lnTo>
                    <a:pt x="1653" y="4197"/>
                  </a:lnTo>
                  <a:cubicBezTo>
                    <a:pt x="1677" y="4197"/>
                    <a:pt x="1677" y="4173"/>
                    <a:pt x="1677" y="4149"/>
                  </a:cubicBezTo>
                  <a:cubicBezTo>
                    <a:pt x="1628" y="4100"/>
                    <a:pt x="1604" y="4027"/>
                    <a:pt x="1556" y="3979"/>
                  </a:cubicBezTo>
                  <a:cubicBezTo>
                    <a:pt x="1544" y="3967"/>
                    <a:pt x="1532" y="3963"/>
                    <a:pt x="1520" y="3963"/>
                  </a:cubicBezTo>
                  <a:close/>
                  <a:moveTo>
                    <a:pt x="1722" y="4285"/>
                  </a:moveTo>
                  <a:cubicBezTo>
                    <a:pt x="1716" y="4285"/>
                    <a:pt x="1708" y="4287"/>
                    <a:pt x="1701" y="4295"/>
                  </a:cubicBezTo>
                  <a:cubicBezTo>
                    <a:pt x="1677" y="4295"/>
                    <a:pt x="1653" y="4319"/>
                    <a:pt x="1677" y="4343"/>
                  </a:cubicBezTo>
                  <a:cubicBezTo>
                    <a:pt x="1701" y="4416"/>
                    <a:pt x="1726" y="4465"/>
                    <a:pt x="1726" y="4513"/>
                  </a:cubicBezTo>
                  <a:cubicBezTo>
                    <a:pt x="1726" y="4537"/>
                    <a:pt x="1750" y="4562"/>
                    <a:pt x="1774" y="4562"/>
                  </a:cubicBezTo>
                  <a:cubicBezTo>
                    <a:pt x="1799" y="4562"/>
                    <a:pt x="1823" y="4513"/>
                    <a:pt x="1823" y="4489"/>
                  </a:cubicBezTo>
                  <a:cubicBezTo>
                    <a:pt x="1799" y="4440"/>
                    <a:pt x="1774" y="4367"/>
                    <a:pt x="1750" y="4319"/>
                  </a:cubicBezTo>
                  <a:cubicBezTo>
                    <a:pt x="1750" y="4302"/>
                    <a:pt x="1738" y="4285"/>
                    <a:pt x="1722" y="4285"/>
                  </a:cubicBezTo>
                  <a:close/>
                  <a:moveTo>
                    <a:pt x="1799" y="4635"/>
                  </a:moveTo>
                  <a:cubicBezTo>
                    <a:pt x="1774" y="4659"/>
                    <a:pt x="1750" y="4683"/>
                    <a:pt x="1750" y="4708"/>
                  </a:cubicBezTo>
                  <a:lnTo>
                    <a:pt x="1750" y="4780"/>
                  </a:lnTo>
                  <a:lnTo>
                    <a:pt x="1750" y="4878"/>
                  </a:lnTo>
                  <a:cubicBezTo>
                    <a:pt x="1750" y="4902"/>
                    <a:pt x="1774" y="4926"/>
                    <a:pt x="1799" y="4926"/>
                  </a:cubicBezTo>
                  <a:cubicBezTo>
                    <a:pt x="1823" y="4926"/>
                    <a:pt x="1847" y="4902"/>
                    <a:pt x="1847" y="4878"/>
                  </a:cubicBezTo>
                  <a:lnTo>
                    <a:pt x="1847" y="4780"/>
                  </a:lnTo>
                  <a:lnTo>
                    <a:pt x="1847" y="4683"/>
                  </a:lnTo>
                  <a:cubicBezTo>
                    <a:pt x="1847" y="4659"/>
                    <a:pt x="1823" y="4635"/>
                    <a:pt x="1799" y="4635"/>
                  </a:cubicBezTo>
                  <a:close/>
                  <a:moveTo>
                    <a:pt x="1799" y="5023"/>
                  </a:moveTo>
                  <a:cubicBezTo>
                    <a:pt x="1774" y="5023"/>
                    <a:pt x="1750" y="5023"/>
                    <a:pt x="1750" y="5048"/>
                  </a:cubicBezTo>
                  <a:cubicBezTo>
                    <a:pt x="1726" y="5096"/>
                    <a:pt x="1726" y="5145"/>
                    <a:pt x="1726" y="5169"/>
                  </a:cubicBezTo>
                  <a:cubicBezTo>
                    <a:pt x="1701" y="5193"/>
                    <a:pt x="1726" y="5218"/>
                    <a:pt x="1750" y="5242"/>
                  </a:cubicBezTo>
                  <a:cubicBezTo>
                    <a:pt x="1774" y="5242"/>
                    <a:pt x="1799" y="5218"/>
                    <a:pt x="1799" y="5193"/>
                  </a:cubicBezTo>
                  <a:cubicBezTo>
                    <a:pt x="1823" y="5169"/>
                    <a:pt x="1823" y="5121"/>
                    <a:pt x="1823" y="5072"/>
                  </a:cubicBezTo>
                  <a:cubicBezTo>
                    <a:pt x="1847" y="5048"/>
                    <a:pt x="1823" y="5023"/>
                    <a:pt x="1799" y="50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" name="Google Shape;209;p6"/>
          <p:cNvGrpSpPr/>
          <p:nvPr/>
        </p:nvGrpSpPr>
        <p:grpSpPr>
          <a:xfrm flipH="1">
            <a:off x="8280522" y="3957734"/>
            <a:ext cx="708344" cy="1228537"/>
            <a:chOff x="-1056319" y="1385262"/>
            <a:chExt cx="212940" cy="369285"/>
          </a:xfrm>
        </p:grpSpPr>
        <p:sp>
          <p:nvSpPr>
            <p:cNvPr id="210" name="Google Shape;210;p6"/>
            <p:cNvSpPr/>
            <p:nvPr/>
          </p:nvSpPr>
          <p:spPr>
            <a:xfrm>
              <a:off x="-933315" y="1467563"/>
              <a:ext cx="27460" cy="279194"/>
            </a:xfrm>
            <a:custGeom>
              <a:rect b="b" l="l" r="r" t="t"/>
              <a:pathLst>
                <a:path extrusionOk="0" h="7168" w="705">
                  <a:moveTo>
                    <a:pt x="680" y="1"/>
                  </a:moveTo>
                  <a:cubicBezTo>
                    <a:pt x="656" y="1"/>
                    <a:pt x="632" y="25"/>
                    <a:pt x="632" y="50"/>
                  </a:cubicBezTo>
                  <a:cubicBezTo>
                    <a:pt x="608" y="292"/>
                    <a:pt x="0" y="6123"/>
                    <a:pt x="170" y="7119"/>
                  </a:cubicBezTo>
                  <a:cubicBezTo>
                    <a:pt x="170" y="7143"/>
                    <a:pt x="170" y="7167"/>
                    <a:pt x="195" y="7167"/>
                  </a:cubicBezTo>
                  <a:lnTo>
                    <a:pt x="219" y="7167"/>
                  </a:lnTo>
                  <a:cubicBezTo>
                    <a:pt x="243" y="7143"/>
                    <a:pt x="243" y="7119"/>
                    <a:pt x="243" y="7094"/>
                  </a:cubicBezTo>
                  <a:cubicBezTo>
                    <a:pt x="97" y="6123"/>
                    <a:pt x="705" y="122"/>
                    <a:pt x="705" y="74"/>
                  </a:cubicBezTo>
                  <a:cubicBezTo>
                    <a:pt x="705" y="25"/>
                    <a:pt x="705" y="25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-968331" y="1385262"/>
              <a:ext cx="124952" cy="123978"/>
            </a:xfrm>
            <a:custGeom>
              <a:rect b="b" l="l" r="r" t="t"/>
              <a:pathLst>
                <a:path extrusionOk="0" h="3183" w="3208">
                  <a:moveTo>
                    <a:pt x="1555" y="98"/>
                  </a:moveTo>
                  <a:cubicBezTo>
                    <a:pt x="1871" y="171"/>
                    <a:pt x="1871" y="705"/>
                    <a:pt x="1871" y="705"/>
                  </a:cubicBezTo>
                  <a:cubicBezTo>
                    <a:pt x="1871" y="729"/>
                    <a:pt x="1895" y="754"/>
                    <a:pt x="1920" y="754"/>
                  </a:cubicBezTo>
                  <a:cubicBezTo>
                    <a:pt x="1944" y="754"/>
                    <a:pt x="1968" y="754"/>
                    <a:pt x="1968" y="729"/>
                  </a:cubicBezTo>
                  <a:cubicBezTo>
                    <a:pt x="2065" y="535"/>
                    <a:pt x="2260" y="243"/>
                    <a:pt x="2381" y="243"/>
                  </a:cubicBezTo>
                  <a:cubicBezTo>
                    <a:pt x="2405" y="243"/>
                    <a:pt x="2430" y="243"/>
                    <a:pt x="2430" y="268"/>
                  </a:cubicBezTo>
                  <a:cubicBezTo>
                    <a:pt x="2600" y="389"/>
                    <a:pt x="2478" y="802"/>
                    <a:pt x="2405" y="948"/>
                  </a:cubicBezTo>
                  <a:cubicBezTo>
                    <a:pt x="2386" y="988"/>
                    <a:pt x="2414" y="1027"/>
                    <a:pt x="2452" y="1027"/>
                  </a:cubicBezTo>
                  <a:cubicBezTo>
                    <a:pt x="2460" y="1027"/>
                    <a:pt x="2469" y="1025"/>
                    <a:pt x="2478" y="1021"/>
                  </a:cubicBezTo>
                  <a:cubicBezTo>
                    <a:pt x="2600" y="972"/>
                    <a:pt x="2745" y="924"/>
                    <a:pt x="2891" y="924"/>
                  </a:cubicBezTo>
                  <a:cubicBezTo>
                    <a:pt x="2940" y="924"/>
                    <a:pt x="3013" y="924"/>
                    <a:pt x="3061" y="972"/>
                  </a:cubicBezTo>
                  <a:cubicBezTo>
                    <a:pt x="3061" y="972"/>
                    <a:pt x="3061" y="996"/>
                    <a:pt x="3061" y="996"/>
                  </a:cubicBezTo>
                  <a:cubicBezTo>
                    <a:pt x="3037" y="1142"/>
                    <a:pt x="2745" y="1409"/>
                    <a:pt x="2551" y="1580"/>
                  </a:cubicBezTo>
                  <a:cubicBezTo>
                    <a:pt x="2527" y="1580"/>
                    <a:pt x="2527" y="1604"/>
                    <a:pt x="2527" y="1628"/>
                  </a:cubicBezTo>
                  <a:cubicBezTo>
                    <a:pt x="2551" y="1628"/>
                    <a:pt x="2551" y="1652"/>
                    <a:pt x="2575" y="1652"/>
                  </a:cubicBezTo>
                  <a:cubicBezTo>
                    <a:pt x="2721" y="1652"/>
                    <a:pt x="3134" y="1725"/>
                    <a:pt x="3134" y="1920"/>
                  </a:cubicBezTo>
                  <a:cubicBezTo>
                    <a:pt x="3134" y="2114"/>
                    <a:pt x="2624" y="2163"/>
                    <a:pt x="2430" y="2163"/>
                  </a:cubicBezTo>
                  <a:cubicBezTo>
                    <a:pt x="2430" y="2163"/>
                    <a:pt x="2405" y="2163"/>
                    <a:pt x="2405" y="2187"/>
                  </a:cubicBezTo>
                  <a:cubicBezTo>
                    <a:pt x="2381" y="2211"/>
                    <a:pt x="2381" y="2211"/>
                    <a:pt x="2405" y="2235"/>
                  </a:cubicBezTo>
                  <a:cubicBezTo>
                    <a:pt x="2405" y="2235"/>
                    <a:pt x="2697" y="2551"/>
                    <a:pt x="2527" y="2794"/>
                  </a:cubicBezTo>
                  <a:cubicBezTo>
                    <a:pt x="2503" y="2818"/>
                    <a:pt x="2454" y="2843"/>
                    <a:pt x="2430" y="2843"/>
                  </a:cubicBezTo>
                  <a:cubicBezTo>
                    <a:pt x="2260" y="2843"/>
                    <a:pt x="1992" y="2503"/>
                    <a:pt x="1895" y="2381"/>
                  </a:cubicBezTo>
                  <a:cubicBezTo>
                    <a:pt x="1883" y="2369"/>
                    <a:pt x="1871" y="2363"/>
                    <a:pt x="1862" y="2363"/>
                  </a:cubicBezTo>
                  <a:cubicBezTo>
                    <a:pt x="1853" y="2363"/>
                    <a:pt x="1847" y="2369"/>
                    <a:pt x="1847" y="2381"/>
                  </a:cubicBezTo>
                  <a:cubicBezTo>
                    <a:pt x="1822" y="2381"/>
                    <a:pt x="1798" y="2405"/>
                    <a:pt x="1798" y="2430"/>
                  </a:cubicBezTo>
                  <a:cubicBezTo>
                    <a:pt x="1798" y="2430"/>
                    <a:pt x="1871" y="2964"/>
                    <a:pt x="1579" y="3086"/>
                  </a:cubicBezTo>
                  <a:lnTo>
                    <a:pt x="1507" y="3086"/>
                  </a:lnTo>
                  <a:cubicBezTo>
                    <a:pt x="1312" y="3086"/>
                    <a:pt x="1215" y="2624"/>
                    <a:pt x="1215" y="2454"/>
                  </a:cubicBezTo>
                  <a:cubicBezTo>
                    <a:pt x="1215" y="2430"/>
                    <a:pt x="1191" y="2430"/>
                    <a:pt x="1166" y="2430"/>
                  </a:cubicBezTo>
                  <a:cubicBezTo>
                    <a:pt x="1166" y="2430"/>
                    <a:pt x="1166" y="2454"/>
                    <a:pt x="1166" y="2454"/>
                  </a:cubicBezTo>
                  <a:cubicBezTo>
                    <a:pt x="1045" y="2551"/>
                    <a:pt x="899" y="2624"/>
                    <a:pt x="754" y="2624"/>
                  </a:cubicBezTo>
                  <a:cubicBezTo>
                    <a:pt x="656" y="2624"/>
                    <a:pt x="583" y="2600"/>
                    <a:pt x="511" y="2575"/>
                  </a:cubicBezTo>
                  <a:cubicBezTo>
                    <a:pt x="462" y="2551"/>
                    <a:pt x="413" y="2503"/>
                    <a:pt x="413" y="2454"/>
                  </a:cubicBezTo>
                  <a:cubicBezTo>
                    <a:pt x="389" y="2235"/>
                    <a:pt x="729" y="1871"/>
                    <a:pt x="875" y="1725"/>
                  </a:cubicBezTo>
                  <a:cubicBezTo>
                    <a:pt x="875" y="1701"/>
                    <a:pt x="875" y="1701"/>
                    <a:pt x="875" y="1677"/>
                  </a:cubicBezTo>
                  <a:cubicBezTo>
                    <a:pt x="851" y="1652"/>
                    <a:pt x="826" y="1652"/>
                    <a:pt x="826" y="1652"/>
                  </a:cubicBezTo>
                  <a:lnTo>
                    <a:pt x="705" y="1652"/>
                  </a:lnTo>
                  <a:cubicBezTo>
                    <a:pt x="535" y="1652"/>
                    <a:pt x="195" y="1628"/>
                    <a:pt x="146" y="1409"/>
                  </a:cubicBezTo>
                  <a:cubicBezTo>
                    <a:pt x="122" y="1385"/>
                    <a:pt x="122" y="1361"/>
                    <a:pt x="146" y="1337"/>
                  </a:cubicBezTo>
                  <a:cubicBezTo>
                    <a:pt x="219" y="1215"/>
                    <a:pt x="559" y="1191"/>
                    <a:pt x="826" y="1191"/>
                  </a:cubicBezTo>
                  <a:lnTo>
                    <a:pt x="851" y="1191"/>
                  </a:lnTo>
                  <a:cubicBezTo>
                    <a:pt x="899" y="1167"/>
                    <a:pt x="924" y="1118"/>
                    <a:pt x="875" y="1094"/>
                  </a:cubicBezTo>
                  <a:cubicBezTo>
                    <a:pt x="778" y="1021"/>
                    <a:pt x="511" y="778"/>
                    <a:pt x="511" y="608"/>
                  </a:cubicBezTo>
                  <a:cubicBezTo>
                    <a:pt x="511" y="559"/>
                    <a:pt x="511" y="535"/>
                    <a:pt x="535" y="511"/>
                  </a:cubicBezTo>
                  <a:cubicBezTo>
                    <a:pt x="583" y="486"/>
                    <a:pt x="608" y="462"/>
                    <a:pt x="656" y="462"/>
                  </a:cubicBezTo>
                  <a:cubicBezTo>
                    <a:pt x="899" y="511"/>
                    <a:pt x="1118" y="632"/>
                    <a:pt x="1312" y="778"/>
                  </a:cubicBezTo>
                  <a:lnTo>
                    <a:pt x="1361" y="778"/>
                  </a:lnTo>
                  <a:cubicBezTo>
                    <a:pt x="1385" y="754"/>
                    <a:pt x="1385" y="754"/>
                    <a:pt x="1385" y="729"/>
                  </a:cubicBezTo>
                  <a:cubicBezTo>
                    <a:pt x="1361" y="608"/>
                    <a:pt x="1337" y="268"/>
                    <a:pt x="1434" y="146"/>
                  </a:cubicBezTo>
                  <a:cubicBezTo>
                    <a:pt x="1458" y="98"/>
                    <a:pt x="1507" y="98"/>
                    <a:pt x="1555" y="98"/>
                  </a:cubicBezTo>
                  <a:close/>
                  <a:moveTo>
                    <a:pt x="1531" y="1"/>
                  </a:moveTo>
                  <a:cubicBezTo>
                    <a:pt x="1458" y="1"/>
                    <a:pt x="1385" y="25"/>
                    <a:pt x="1337" y="73"/>
                  </a:cubicBezTo>
                  <a:cubicBezTo>
                    <a:pt x="1239" y="243"/>
                    <a:pt x="1215" y="438"/>
                    <a:pt x="1239" y="632"/>
                  </a:cubicBezTo>
                  <a:cubicBezTo>
                    <a:pt x="1069" y="486"/>
                    <a:pt x="875" y="389"/>
                    <a:pt x="632" y="365"/>
                  </a:cubicBezTo>
                  <a:cubicBezTo>
                    <a:pt x="583" y="365"/>
                    <a:pt x="511" y="389"/>
                    <a:pt x="462" y="413"/>
                  </a:cubicBezTo>
                  <a:cubicBezTo>
                    <a:pt x="413" y="462"/>
                    <a:pt x="389" y="535"/>
                    <a:pt x="389" y="584"/>
                  </a:cubicBezTo>
                  <a:cubicBezTo>
                    <a:pt x="438" y="778"/>
                    <a:pt x="559" y="948"/>
                    <a:pt x="705" y="1069"/>
                  </a:cubicBezTo>
                  <a:cubicBezTo>
                    <a:pt x="511" y="1069"/>
                    <a:pt x="171" y="1118"/>
                    <a:pt x="49" y="1264"/>
                  </a:cubicBezTo>
                  <a:cubicBezTo>
                    <a:pt x="0" y="1312"/>
                    <a:pt x="0" y="1361"/>
                    <a:pt x="0" y="1434"/>
                  </a:cubicBezTo>
                  <a:cubicBezTo>
                    <a:pt x="73" y="1701"/>
                    <a:pt x="462" y="1725"/>
                    <a:pt x="681" y="1725"/>
                  </a:cubicBezTo>
                  <a:cubicBezTo>
                    <a:pt x="511" y="1895"/>
                    <a:pt x="243" y="2211"/>
                    <a:pt x="268" y="2454"/>
                  </a:cubicBezTo>
                  <a:cubicBezTo>
                    <a:pt x="292" y="2527"/>
                    <a:pt x="341" y="2600"/>
                    <a:pt x="413" y="2624"/>
                  </a:cubicBezTo>
                  <a:cubicBezTo>
                    <a:pt x="511" y="2673"/>
                    <a:pt x="608" y="2697"/>
                    <a:pt x="705" y="2697"/>
                  </a:cubicBezTo>
                  <a:cubicBezTo>
                    <a:pt x="851" y="2697"/>
                    <a:pt x="996" y="2648"/>
                    <a:pt x="1118" y="2551"/>
                  </a:cubicBezTo>
                  <a:cubicBezTo>
                    <a:pt x="1166" y="2746"/>
                    <a:pt x="1264" y="3183"/>
                    <a:pt x="1507" y="3183"/>
                  </a:cubicBezTo>
                  <a:cubicBezTo>
                    <a:pt x="1531" y="3183"/>
                    <a:pt x="1579" y="3183"/>
                    <a:pt x="1604" y="3159"/>
                  </a:cubicBezTo>
                  <a:cubicBezTo>
                    <a:pt x="1822" y="3037"/>
                    <a:pt x="1944" y="2794"/>
                    <a:pt x="1895" y="2551"/>
                  </a:cubicBezTo>
                  <a:lnTo>
                    <a:pt x="1895" y="2551"/>
                  </a:lnTo>
                  <a:cubicBezTo>
                    <a:pt x="2041" y="2721"/>
                    <a:pt x="2260" y="2940"/>
                    <a:pt x="2430" y="2940"/>
                  </a:cubicBezTo>
                  <a:cubicBezTo>
                    <a:pt x="2503" y="2940"/>
                    <a:pt x="2551" y="2916"/>
                    <a:pt x="2600" y="2867"/>
                  </a:cubicBezTo>
                  <a:cubicBezTo>
                    <a:pt x="2697" y="2648"/>
                    <a:pt x="2673" y="2405"/>
                    <a:pt x="2527" y="2260"/>
                  </a:cubicBezTo>
                  <a:cubicBezTo>
                    <a:pt x="2745" y="2235"/>
                    <a:pt x="3207" y="2163"/>
                    <a:pt x="3207" y="1920"/>
                  </a:cubicBezTo>
                  <a:cubicBezTo>
                    <a:pt x="3207" y="1677"/>
                    <a:pt x="2867" y="1604"/>
                    <a:pt x="2673" y="1580"/>
                  </a:cubicBezTo>
                  <a:cubicBezTo>
                    <a:pt x="2818" y="1434"/>
                    <a:pt x="3134" y="1191"/>
                    <a:pt x="3134" y="1021"/>
                  </a:cubicBezTo>
                  <a:cubicBezTo>
                    <a:pt x="3134" y="972"/>
                    <a:pt x="3110" y="948"/>
                    <a:pt x="3086" y="899"/>
                  </a:cubicBezTo>
                  <a:cubicBezTo>
                    <a:pt x="3037" y="851"/>
                    <a:pt x="2940" y="826"/>
                    <a:pt x="2867" y="826"/>
                  </a:cubicBezTo>
                  <a:cubicBezTo>
                    <a:pt x="2745" y="826"/>
                    <a:pt x="2624" y="851"/>
                    <a:pt x="2503" y="899"/>
                  </a:cubicBezTo>
                  <a:cubicBezTo>
                    <a:pt x="2551" y="729"/>
                    <a:pt x="2648" y="341"/>
                    <a:pt x="2478" y="195"/>
                  </a:cubicBezTo>
                  <a:cubicBezTo>
                    <a:pt x="2430" y="171"/>
                    <a:pt x="2405" y="146"/>
                    <a:pt x="2357" y="146"/>
                  </a:cubicBezTo>
                  <a:cubicBezTo>
                    <a:pt x="2187" y="146"/>
                    <a:pt x="2017" y="389"/>
                    <a:pt x="1920" y="559"/>
                  </a:cubicBezTo>
                  <a:cubicBezTo>
                    <a:pt x="1895" y="365"/>
                    <a:pt x="1798" y="73"/>
                    <a:pt x="15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-990104" y="1535297"/>
              <a:ext cx="60606" cy="203864"/>
            </a:xfrm>
            <a:custGeom>
              <a:rect b="b" l="l" r="r" t="t"/>
              <a:pathLst>
                <a:path extrusionOk="0" h="5234" w="1556">
                  <a:moveTo>
                    <a:pt x="70" y="1"/>
                  </a:moveTo>
                  <a:cubicBezTo>
                    <a:pt x="64" y="1"/>
                    <a:pt x="56" y="4"/>
                    <a:pt x="49" y="11"/>
                  </a:cubicBezTo>
                  <a:cubicBezTo>
                    <a:pt x="25" y="11"/>
                    <a:pt x="1" y="35"/>
                    <a:pt x="25" y="60"/>
                  </a:cubicBezTo>
                  <a:cubicBezTo>
                    <a:pt x="49" y="108"/>
                    <a:pt x="1458" y="3290"/>
                    <a:pt x="948" y="5185"/>
                  </a:cubicBezTo>
                  <a:cubicBezTo>
                    <a:pt x="948" y="5210"/>
                    <a:pt x="948" y="5234"/>
                    <a:pt x="972" y="5234"/>
                  </a:cubicBezTo>
                  <a:cubicBezTo>
                    <a:pt x="1021" y="5234"/>
                    <a:pt x="1045" y="5234"/>
                    <a:pt x="1045" y="5185"/>
                  </a:cubicBezTo>
                  <a:cubicBezTo>
                    <a:pt x="1555" y="3290"/>
                    <a:pt x="122" y="60"/>
                    <a:pt x="98" y="35"/>
                  </a:cubicBezTo>
                  <a:cubicBezTo>
                    <a:pt x="98" y="18"/>
                    <a:pt x="86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-1056319" y="1471965"/>
              <a:ext cx="125886" cy="123394"/>
            </a:xfrm>
            <a:custGeom>
              <a:rect b="b" l="l" r="r" t="t"/>
              <a:pathLst>
                <a:path extrusionOk="0" h="3168" w="3232">
                  <a:moveTo>
                    <a:pt x="1513" y="97"/>
                  </a:moveTo>
                  <a:cubicBezTo>
                    <a:pt x="1527" y="97"/>
                    <a:pt x="1541" y="99"/>
                    <a:pt x="1555" y="107"/>
                  </a:cubicBezTo>
                  <a:cubicBezTo>
                    <a:pt x="1871" y="155"/>
                    <a:pt x="1895" y="714"/>
                    <a:pt x="1895" y="714"/>
                  </a:cubicBezTo>
                  <a:cubicBezTo>
                    <a:pt x="1895" y="738"/>
                    <a:pt x="1895" y="738"/>
                    <a:pt x="1919" y="738"/>
                  </a:cubicBezTo>
                  <a:cubicBezTo>
                    <a:pt x="1926" y="745"/>
                    <a:pt x="1934" y="748"/>
                    <a:pt x="1940" y="748"/>
                  </a:cubicBezTo>
                  <a:cubicBezTo>
                    <a:pt x="1956" y="748"/>
                    <a:pt x="1968" y="731"/>
                    <a:pt x="1968" y="714"/>
                  </a:cubicBezTo>
                  <a:cubicBezTo>
                    <a:pt x="2065" y="544"/>
                    <a:pt x="2259" y="228"/>
                    <a:pt x="2381" y="228"/>
                  </a:cubicBezTo>
                  <a:cubicBezTo>
                    <a:pt x="2405" y="228"/>
                    <a:pt x="2430" y="252"/>
                    <a:pt x="2454" y="252"/>
                  </a:cubicBezTo>
                  <a:cubicBezTo>
                    <a:pt x="2600" y="398"/>
                    <a:pt x="2478" y="811"/>
                    <a:pt x="2430" y="957"/>
                  </a:cubicBezTo>
                  <a:cubicBezTo>
                    <a:pt x="2405" y="957"/>
                    <a:pt x="2405" y="981"/>
                    <a:pt x="2430" y="1005"/>
                  </a:cubicBezTo>
                  <a:lnTo>
                    <a:pt x="2478" y="1005"/>
                  </a:lnTo>
                  <a:cubicBezTo>
                    <a:pt x="2600" y="933"/>
                    <a:pt x="2745" y="908"/>
                    <a:pt x="2891" y="908"/>
                  </a:cubicBezTo>
                  <a:cubicBezTo>
                    <a:pt x="2940" y="908"/>
                    <a:pt x="3013" y="908"/>
                    <a:pt x="3061" y="957"/>
                  </a:cubicBezTo>
                  <a:cubicBezTo>
                    <a:pt x="3061" y="957"/>
                    <a:pt x="3061" y="981"/>
                    <a:pt x="3061" y="981"/>
                  </a:cubicBezTo>
                  <a:cubicBezTo>
                    <a:pt x="3037" y="1127"/>
                    <a:pt x="2745" y="1394"/>
                    <a:pt x="2551" y="1540"/>
                  </a:cubicBezTo>
                  <a:cubicBezTo>
                    <a:pt x="2551" y="1564"/>
                    <a:pt x="2527" y="1588"/>
                    <a:pt x="2527" y="1588"/>
                  </a:cubicBezTo>
                  <a:cubicBezTo>
                    <a:pt x="2551" y="1613"/>
                    <a:pt x="2551" y="1637"/>
                    <a:pt x="2575" y="1637"/>
                  </a:cubicBezTo>
                  <a:cubicBezTo>
                    <a:pt x="2575" y="1637"/>
                    <a:pt x="3134" y="1710"/>
                    <a:pt x="3134" y="1904"/>
                  </a:cubicBezTo>
                  <a:cubicBezTo>
                    <a:pt x="3134" y="2099"/>
                    <a:pt x="2624" y="2147"/>
                    <a:pt x="2454" y="2147"/>
                  </a:cubicBezTo>
                  <a:cubicBezTo>
                    <a:pt x="2430" y="2147"/>
                    <a:pt x="2405" y="2147"/>
                    <a:pt x="2405" y="2171"/>
                  </a:cubicBezTo>
                  <a:cubicBezTo>
                    <a:pt x="2381" y="2171"/>
                    <a:pt x="2381" y="2196"/>
                    <a:pt x="2405" y="2220"/>
                  </a:cubicBezTo>
                  <a:cubicBezTo>
                    <a:pt x="2405" y="2220"/>
                    <a:pt x="2697" y="2536"/>
                    <a:pt x="2527" y="2779"/>
                  </a:cubicBezTo>
                  <a:cubicBezTo>
                    <a:pt x="2502" y="2803"/>
                    <a:pt x="2478" y="2827"/>
                    <a:pt x="2430" y="2827"/>
                  </a:cubicBezTo>
                  <a:cubicBezTo>
                    <a:pt x="2259" y="2827"/>
                    <a:pt x="1992" y="2487"/>
                    <a:pt x="1895" y="2341"/>
                  </a:cubicBezTo>
                  <a:cubicBezTo>
                    <a:pt x="1895" y="2341"/>
                    <a:pt x="1884" y="2331"/>
                    <a:pt x="1870" y="2331"/>
                  </a:cubicBezTo>
                  <a:cubicBezTo>
                    <a:pt x="1863" y="2331"/>
                    <a:pt x="1855" y="2333"/>
                    <a:pt x="1846" y="2341"/>
                  </a:cubicBezTo>
                  <a:cubicBezTo>
                    <a:pt x="1822" y="2341"/>
                    <a:pt x="1822" y="2366"/>
                    <a:pt x="1822" y="2390"/>
                  </a:cubicBezTo>
                  <a:cubicBezTo>
                    <a:pt x="1822" y="2390"/>
                    <a:pt x="1895" y="2924"/>
                    <a:pt x="1579" y="3046"/>
                  </a:cubicBezTo>
                  <a:lnTo>
                    <a:pt x="1531" y="3046"/>
                  </a:lnTo>
                  <a:cubicBezTo>
                    <a:pt x="1336" y="3046"/>
                    <a:pt x="1239" y="2609"/>
                    <a:pt x="1215" y="2439"/>
                  </a:cubicBezTo>
                  <a:cubicBezTo>
                    <a:pt x="1215" y="2414"/>
                    <a:pt x="1191" y="2414"/>
                    <a:pt x="1191" y="2414"/>
                  </a:cubicBezTo>
                  <a:lnTo>
                    <a:pt x="1142" y="2414"/>
                  </a:lnTo>
                  <a:cubicBezTo>
                    <a:pt x="1021" y="2512"/>
                    <a:pt x="875" y="2584"/>
                    <a:pt x="705" y="2584"/>
                  </a:cubicBezTo>
                  <a:cubicBezTo>
                    <a:pt x="632" y="2584"/>
                    <a:pt x="535" y="2560"/>
                    <a:pt x="462" y="2536"/>
                  </a:cubicBezTo>
                  <a:cubicBezTo>
                    <a:pt x="413" y="2512"/>
                    <a:pt x="389" y="2463"/>
                    <a:pt x="365" y="2414"/>
                  </a:cubicBezTo>
                  <a:cubicBezTo>
                    <a:pt x="340" y="2220"/>
                    <a:pt x="705" y="1831"/>
                    <a:pt x="826" y="1686"/>
                  </a:cubicBezTo>
                  <a:cubicBezTo>
                    <a:pt x="851" y="1661"/>
                    <a:pt x="826" y="1613"/>
                    <a:pt x="802" y="1613"/>
                  </a:cubicBezTo>
                  <a:lnTo>
                    <a:pt x="656" y="1613"/>
                  </a:lnTo>
                  <a:cubicBezTo>
                    <a:pt x="510" y="1613"/>
                    <a:pt x="170" y="1588"/>
                    <a:pt x="122" y="1394"/>
                  </a:cubicBezTo>
                  <a:cubicBezTo>
                    <a:pt x="122" y="1370"/>
                    <a:pt x="122" y="1345"/>
                    <a:pt x="146" y="1321"/>
                  </a:cubicBezTo>
                  <a:cubicBezTo>
                    <a:pt x="219" y="1200"/>
                    <a:pt x="559" y="1175"/>
                    <a:pt x="826" y="1175"/>
                  </a:cubicBezTo>
                  <a:lnTo>
                    <a:pt x="875" y="1175"/>
                  </a:lnTo>
                  <a:cubicBezTo>
                    <a:pt x="875" y="1175"/>
                    <a:pt x="899" y="1151"/>
                    <a:pt x="923" y="1151"/>
                  </a:cubicBezTo>
                  <a:cubicBezTo>
                    <a:pt x="923" y="1127"/>
                    <a:pt x="899" y="1103"/>
                    <a:pt x="899" y="1078"/>
                  </a:cubicBezTo>
                  <a:cubicBezTo>
                    <a:pt x="802" y="1005"/>
                    <a:pt x="510" y="762"/>
                    <a:pt x="510" y="592"/>
                  </a:cubicBezTo>
                  <a:cubicBezTo>
                    <a:pt x="510" y="568"/>
                    <a:pt x="535" y="520"/>
                    <a:pt x="559" y="495"/>
                  </a:cubicBezTo>
                  <a:cubicBezTo>
                    <a:pt x="583" y="471"/>
                    <a:pt x="632" y="471"/>
                    <a:pt x="680" y="471"/>
                  </a:cubicBezTo>
                  <a:cubicBezTo>
                    <a:pt x="899" y="520"/>
                    <a:pt x="1142" y="617"/>
                    <a:pt x="1312" y="762"/>
                  </a:cubicBezTo>
                  <a:cubicBezTo>
                    <a:pt x="1324" y="775"/>
                    <a:pt x="1336" y="781"/>
                    <a:pt x="1345" y="781"/>
                  </a:cubicBezTo>
                  <a:cubicBezTo>
                    <a:pt x="1355" y="781"/>
                    <a:pt x="1361" y="775"/>
                    <a:pt x="1361" y="762"/>
                  </a:cubicBezTo>
                  <a:cubicBezTo>
                    <a:pt x="1385" y="762"/>
                    <a:pt x="1409" y="738"/>
                    <a:pt x="1385" y="714"/>
                  </a:cubicBezTo>
                  <a:cubicBezTo>
                    <a:pt x="1361" y="592"/>
                    <a:pt x="1336" y="252"/>
                    <a:pt x="1434" y="131"/>
                  </a:cubicBezTo>
                  <a:cubicBezTo>
                    <a:pt x="1451" y="114"/>
                    <a:pt x="1480" y="97"/>
                    <a:pt x="1513" y="97"/>
                  </a:cubicBezTo>
                  <a:close/>
                  <a:moveTo>
                    <a:pt x="1497" y="0"/>
                  </a:moveTo>
                  <a:cubicBezTo>
                    <a:pt x="1437" y="0"/>
                    <a:pt x="1373" y="28"/>
                    <a:pt x="1336" y="82"/>
                  </a:cubicBezTo>
                  <a:cubicBezTo>
                    <a:pt x="1263" y="252"/>
                    <a:pt x="1215" y="447"/>
                    <a:pt x="1263" y="617"/>
                  </a:cubicBezTo>
                  <a:cubicBezTo>
                    <a:pt x="1093" y="471"/>
                    <a:pt x="875" y="398"/>
                    <a:pt x="656" y="349"/>
                  </a:cubicBezTo>
                  <a:cubicBezTo>
                    <a:pt x="583" y="349"/>
                    <a:pt x="535" y="374"/>
                    <a:pt x="462" y="422"/>
                  </a:cubicBezTo>
                  <a:cubicBezTo>
                    <a:pt x="413" y="447"/>
                    <a:pt x="389" y="520"/>
                    <a:pt x="389" y="568"/>
                  </a:cubicBezTo>
                  <a:cubicBezTo>
                    <a:pt x="413" y="762"/>
                    <a:pt x="608" y="957"/>
                    <a:pt x="729" y="1054"/>
                  </a:cubicBezTo>
                  <a:cubicBezTo>
                    <a:pt x="510" y="1078"/>
                    <a:pt x="170" y="1103"/>
                    <a:pt x="49" y="1248"/>
                  </a:cubicBezTo>
                  <a:cubicBezTo>
                    <a:pt x="25" y="1297"/>
                    <a:pt x="0" y="1370"/>
                    <a:pt x="25" y="1418"/>
                  </a:cubicBezTo>
                  <a:cubicBezTo>
                    <a:pt x="73" y="1686"/>
                    <a:pt x="462" y="1710"/>
                    <a:pt x="680" y="1710"/>
                  </a:cubicBezTo>
                  <a:cubicBezTo>
                    <a:pt x="535" y="1880"/>
                    <a:pt x="243" y="2220"/>
                    <a:pt x="292" y="2439"/>
                  </a:cubicBezTo>
                  <a:cubicBezTo>
                    <a:pt x="292" y="2536"/>
                    <a:pt x="340" y="2584"/>
                    <a:pt x="438" y="2633"/>
                  </a:cubicBezTo>
                  <a:cubicBezTo>
                    <a:pt x="510" y="2682"/>
                    <a:pt x="608" y="2706"/>
                    <a:pt x="705" y="2706"/>
                  </a:cubicBezTo>
                  <a:cubicBezTo>
                    <a:pt x="875" y="2682"/>
                    <a:pt x="1021" y="2633"/>
                    <a:pt x="1142" y="2560"/>
                  </a:cubicBezTo>
                  <a:cubicBezTo>
                    <a:pt x="1166" y="2730"/>
                    <a:pt x="1263" y="3167"/>
                    <a:pt x="1531" y="3167"/>
                  </a:cubicBezTo>
                  <a:lnTo>
                    <a:pt x="1628" y="3167"/>
                  </a:lnTo>
                  <a:cubicBezTo>
                    <a:pt x="1822" y="3046"/>
                    <a:pt x="1944" y="2803"/>
                    <a:pt x="1919" y="2560"/>
                  </a:cubicBezTo>
                  <a:lnTo>
                    <a:pt x="1919" y="2560"/>
                  </a:lnTo>
                  <a:cubicBezTo>
                    <a:pt x="2041" y="2706"/>
                    <a:pt x="2259" y="2949"/>
                    <a:pt x="2454" y="2949"/>
                  </a:cubicBezTo>
                  <a:cubicBezTo>
                    <a:pt x="2502" y="2949"/>
                    <a:pt x="2575" y="2900"/>
                    <a:pt x="2600" y="2852"/>
                  </a:cubicBezTo>
                  <a:cubicBezTo>
                    <a:pt x="2721" y="2657"/>
                    <a:pt x="2697" y="2414"/>
                    <a:pt x="2551" y="2244"/>
                  </a:cubicBezTo>
                  <a:cubicBezTo>
                    <a:pt x="2745" y="2220"/>
                    <a:pt x="3231" y="2147"/>
                    <a:pt x="3231" y="1904"/>
                  </a:cubicBezTo>
                  <a:cubicBezTo>
                    <a:pt x="3231" y="1661"/>
                    <a:pt x="2891" y="1588"/>
                    <a:pt x="2697" y="1564"/>
                  </a:cubicBezTo>
                  <a:cubicBezTo>
                    <a:pt x="2842" y="1443"/>
                    <a:pt x="3134" y="1175"/>
                    <a:pt x="3134" y="1005"/>
                  </a:cubicBezTo>
                  <a:cubicBezTo>
                    <a:pt x="3134" y="981"/>
                    <a:pt x="3134" y="933"/>
                    <a:pt x="3110" y="908"/>
                  </a:cubicBezTo>
                  <a:cubicBezTo>
                    <a:pt x="3055" y="854"/>
                    <a:pt x="3000" y="826"/>
                    <a:pt x="2935" y="826"/>
                  </a:cubicBezTo>
                  <a:cubicBezTo>
                    <a:pt x="2914" y="826"/>
                    <a:pt x="2891" y="829"/>
                    <a:pt x="2867" y="835"/>
                  </a:cubicBezTo>
                  <a:cubicBezTo>
                    <a:pt x="2745" y="835"/>
                    <a:pt x="2624" y="860"/>
                    <a:pt x="2527" y="884"/>
                  </a:cubicBezTo>
                  <a:cubicBezTo>
                    <a:pt x="2575" y="714"/>
                    <a:pt x="2672" y="349"/>
                    <a:pt x="2478" y="179"/>
                  </a:cubicBezTo>
                  <a:cubicBezTo>
                    <a:pt x="2454" y="155"/>
                    <a:pt x="2405" y="155"/>
                    <a:pt x="2381" y="131"/>
                  </a:cubicBezTo>
                  <a:cubicBezTo>
                    <a:pt x="2211" y="131"/>
                    <a:pt x="2041" y="374"/>
                    <a:pt x="1944" y="544"/>
                  </a:cubicBezTo>
                  <a:cubicBezTo>
                    <a:pt x="1919" y="349"/>
                    <a:pt x="1822" y="58"/>
                    <a:pt x="1555" y="9"/>
                  </a:cubicBezTo>
                  <a:cubicBezTo>
                    <a:pt x="1537" y="3"/>
                    <a:pt x="1517" y="0"/>
                    <a:pt x="1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-933315" y="1418369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29" y="1"/>
                  </a:moveTo>
                  <a:cubicBezTo>
                    <a:pt x="340" y="1"/>
                    <a:pt x="0" y="317"/>
                    <a:pt x="0" y="705"/>
                  </a:cubicBezTo>
                  <a:cubicBezTo>
                    <a:pt x="0" y="1094"/>
                    <a:pt x="340" y="1410"/>
                    <a:pt x="729" y="1410"/>
                  </a:cubicBezTo>
                  <a:cubicBezTo>
                    <a:pt x="1118" y="1410"/>
                    <a:pt x="1434" y="1094"/>
                    <a:pt x="1434" y="705"/>
                  </a:cubicBezTo>
                  <a:cubicBezTo>
                    <a:pt x="1434" y="317"/>
                    <a:pt x="1118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-1021303" y="1507331"/>
              <a:ext cx="55854" cy="54919"/>
            </a:xfrm>
            <a:custGeom>
              <a:rect b="b" l="l" r="r" t="t"/>
              <a:pathLst>
                <a:path extrusionOk="0" h="1410" w="1434">
                  <a:moveTo>
                    <a:pt x="705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1093"/>
                    <a:pt x="316" y="1409"/>
                    <a:pt x="705" y="1409"/>
                  </a:cubicBezTo>
                  <a:cubicBezTo>
                    <a:pt x="1118" y="1409"/>
                    <a:pt x="1433" y="1093"/>
                    <a:pt x="1433" y="705"/>
                  </a:cubicBezTo>
                  <a:cubicBezTo>
                    <a:pt x="1433" y="316"/>
                    <a:pt x="1118" y="0"/>
                    <a:pt x="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-1029833" y="1690513"/>
              <a:ext cx="173717" cy="64034"/>
            </a:xfrm>
            <a:custGeom>
              <a:rect b="b" l="l" r="r" t="t"/>
              <a:pathLst>
                <a:path extrusionOk="0" h="1644" w="4460">
                  <a:moveTo>
                    <a:pt x="2533" y="0"/>
                  </a:moveTo>
                  <a:cubicBezTo>
                    <a:pt x="2511" y="0"/>
                    <a:pt x="2492" y="11"/>
                    <a:pt x="2478" y="34"/>
                  </a:cubicBezTo>
                  <a:cubicBezTo>
                    <a:pt x="2308" y="253"/>
                    <a:pt x="1920" y="763"/>
                    <a:pt x="1920" y="763"/>
                  </a:cubicBezTo>
                  <a:cubicBezTo>
                    <a:pt x="1920" y="763"/>
                    <a:pt x="1830" y="97"/>
                    <a:pt x="1603" y="97"/>
                  </a:cubicBezTo>
                  <a:cubicBezTo>
                    <a:pt x="1567" y="97"/>
                    <a:pt x="1526" y="115"/>
                    <a:pt x="1482" y="156"/>
                  </a:cubicBezTo>
                  <a:cubicBezTo>
                    <a:pt x="1288" y="350"/>
                    <a:pt x="1094" y="544"/>
                    <a:pt x="924" y="739"/>
                  </a:cubicBezTo>
                  <a:cubicBezTo>
                    <a:pt x="924" y="739"/>
                    <a:pt x="672" y="73"/>
                    <a:pt x="493" y="73"/>
                  </a:cubicBezTo>
                  <a:cubicBezTo>
                    <a:pt x="464" y="73"/>
                    <a:pt x="437" y="91"/>
                    <a:pt x="413" y="131"/>
                  </a:cubicBezTo>
                  <a:cubicBezTo>
                    <a:pt x="243" y="617"/>
                    <a:pt x="98" y="1103"/>
                    <a:pt x="0" y="1613"/>
                  </a:cubicBezTo>
                  <a:cubicBezTo>
                    <a:pt x="0" y="1613"/>
                    <a:pt x="1039" y="1644"/>
                    <a:pt x="2099" y="1644"/>
                  </a:cubicBezTo>
                  <a:cubicBezTo>
                    <a:pt x="3158" y="1644"/>
                    <a:pt x="4239" y="1613"/>
                    <a:pt x="4324" y="1492"/>
                  </a:cubicBezTo>
                  <a:cubicBezTo>
                    <a:pt x="4459" y="1289"/>
                    <a:pt x="4115" y="108"/>
                    <a:pt x="3813" y="108"/>
                  </a:cubicBezTo>
                  <a:cubicBezTo>
                    <a:pt x="3789" y="108"/>
                    <a:pt x="3765" y="115"/>
                    <a:pt x="3741" y="131"/>
                  </a:cubicBezTo>
                  <a:cubicBezTo>
                    <a:pt x="3523" y="350"/>
                    <a:pt x="3353" y="642"/>
                    <a:pt x="3280" y="933"/>
                  </a:cubicBezTo>
                  <a:cubicBezTo>
                    <a:pt x="3280" y="933"/>
                    <a:pt x="2744" y="0"/>
                    <a:pt x="25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-886965" y="1718791"/>
              <a:ext cx="8569" cy="31511"/>
            </a:xfrm>
            <a:custGeom>
              <a:rect b="b" l="l" r="r" t="t"/>
              <a:pathLst>
                <a:path extrusionOk="0" h="809" w="220">
                  <a:moveTo>
                    <a:pt x="159" y="1"/>
                  </a:moveTo>
                  <a:cubicBezTo>
                    <a:pt x="140" y="1"/>
                    <a:pt x="122" y="13"/>
                    <a:pt x="122" y="37"/>
                  </a:cubicBezTo>
                  <a:cubicBezTo>
                    <a:pt x="122" y="256"/>
                    <a:pt x="98" y="499"/>
                    <a:pt x="25" y="741"/>
                  </a:cubicBezTo>
                  <a:cubicBezTo>
                    <a:pt x="1" y="741"/>
                    <a:pt x="1" y="790"/>
                    <a:pt x="25" y="790"/>
                  </a:cubicBezTo>
                  <a:lnTo>
                    <a:pt x="49" y="790"/>
                  </a:lnTo>
                  <a:cubicBezTo>
                    <a:pt x="49" y="802"/>
                    <a:pt x="55" y="808"/>
                    <a:pt x="64" y="808"/>
                  </a:cubicBezTo>
                  <a:cubicBezTo>
                    <a:pt x="73" y="808"/>
                    <a:pt x="86" y="802"/>
                    <a:pt x="98" y="790"/>
                  </a:cubicBezTo>
                  <a:cubicBezTo>
                    <a:pt x="195" y="547"/>
                    <a:pt x="219" y="280"/>
                    <a:pt x="195" y="37"/>
                  </a:cubicBezTo>
                  <a:cubicBezTo>
                    <a:pt x="195" y="13"/>
                    <a:pt x="177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-931446" y="1708859"/>
              <a:ext cx="10478" cy="40742"/>
            </a:xfrm>
            <a:custGeom>
              <a:rect b="b" l="l" r="r" t="t"/>
              <a:pathLst>
                <a:path extrusionOk="0" h="1046" w="269">
                  <a:moveTo>
                    <a:pt x="147" y="0"/>
                  </a:moveTo>
                  <a:cubicBezTo>
                    <a:pt x="122" y="0"/>
                    <a:pt x="98" y="25"/>
                    <a:pt x="122" y="49"/>
                  </a:cubicBezTo>
                  <a:cubicBezTo>
                    <a:pt x="147" y="365"/>
                    <a:pt x="122" y="875"/>
                    <a:pt x="1" y="948"/>
                  </a:cubicBezTo>
                  <a:cubicBezTo>
                    <a:pt x="1" y="972"/>
                    <a:pt x="1" y="996"/>
                    <a:pt x="1" y="1021"/>
                  </a:cubicBezTo>
                  <a:cubicBezTo>
                    <a:pt x="25" y="1021"/>
                    <a:pt x="25" y="1045"/>
                    <a:pt x="49" y="1045"/>
                  </a:cubicBezTo>
                  <a:lnTo>
                    <a:pt x="74" y="1045"/>
                  </a:lnTo>
                  <a:cubicBezTo>
                    <a:pt x="268" y="924"/>
                    <a:pt x="195" y="195"/>
                    <a:pt x="195" y="49"/>
                  </a:cubicBezTo>
                  <a:cubicBezTo>
                    <a:pt x="195" y="0"/>
                    <a:pt x="171" y="0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-976861" y="1713571"/>
              <a:ext cx="6660" cy="34120"/>
            </a:xfrm>
            <a:custGeom>
              <a:rect b="b" l="l" r="r" t="t"/>
              <a:pathLst>
                <a:path extrusionOk="0" h="876" w="171">
                  <a:moveTo>
                    <a:pt x="122" y="1"/>
                  </a:moveTo>
                  <a:cubicBezTo>
                    <a:pt x="98" y="1"/>
                    <a:pt x="74" y="25"/>
                    <a:pt x="74" y="50"/>
                  </a:cubicBezTo>
                  <a:cubicBezTo>
                    <a:pt x="74" y="317"/>
                    <a:pt x="49" y="560"/>
                    <a:pt x="1" y="827"/>
                  </a:cubicBezTo>
                  <a:cubicBezTo>
                    <a:pt x="1" y="851"/>
                    <a:pt x="1" y="875"/>
                    <a:pt x="49" y="875"/>
                  </a:cubicBezTo>
                  <a:cubicBezTo>
                    <a:pt x="74" y="875"/>
                    <a:pt x="98" y="875"/>
                    <a:pt x="98" y="851"/>
                  </a:cubicBezTo>
                  <a:cubicBezTo>
                    <a:pt x="147" y="584"/>
                    <a:pt x="171" y="317"/>
                    <a:pt x="171" y="50"/>
                  </a:cubicBezTo>
                  <a:cubicBezTo>
                    <a:pt x="171" y="25"/>
                    <a:pt x="147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-1015656" y="1710767"/>
              <a:ext cx="10478" cy="35990"/>
            </a:xfrm>
            <a:custGeom>
              <a:rect b="b" l="l" r="r" t="t"/>
              <a:pathLst>
                <a:path extrusionOk="0" h="924" w="269">
                  <a:moveTo>
                    <a:pt x="98" y="0"/>
                  </a:moveTo>
                  <a:cubicBezTo>
                    <a:pt x="74" y="0"/>
                    <a:pt x="49" y="0"/>
                    <a:pt x="25" y="24"/>
                  </a:cubicBezTo>
                  <a:cubicBezTo>
                    <a:pt x="1" y="316"/>
                    <a:pt x="49" y="607"/>
                    <a:pt x="171" y="899"/>
                  </a:cubicBezTo>
                  <a:cubicBezTo>
                    <a:pt x="171" y="899"/>
                    <a:pt x="195" y="923"/>
                    <a:pt x="195" y="923"/>
                  </a:cubicBezTo>
                  <a:lnTo>
                    <a:pt x="219" y="923"/>
                  </a:lnTo>
                  <a:cubicBezTo>
                    <a:pt x="244" y="899"/>
                    <a:pt x="268" y="875"/>
                    <a:pt x="244" y="850"/>
                  </a:cubicBezTo>
                  <a:cubicBezTo>
                    <a:pt x="147" y="607"/>
                    <a:pt x="98" y="316"/>
                    <a:pt x="122" y="49"/>
                  </a:cubicBezTo>
                  <a:cubicBezTo>
                    <a:pt x="122" y="24"/>
                    <a:pt x="122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" name="Google Shape;221;p6"/>
          <p:cNvGrpSpPr/>
          <p:nvPr/>
        </p:nvGrpSpPr>
        <p:grpSpPr>
          <a:xfrm flipH="1">
            <a:off x="131950" y="4459555"/>
            <a:ext cx="537853" cy="555858"/>
            <a:chOff x="5294267" y="4624350"/>
            <a:chExt cx="383004" cy="395854"/>
          </a:xfrm>
        </p:grpSpPr>
        <p:sp>
          <p:nvSpPr>
            <p:cNvPr id="222" name="Google Shape;222;p6"/>
            <p:cNvSpPr/>
            <p:nvPr/>
          </p:nvSpPr>
          <p:spPr>
            <a:xfrm>
              <a:off x="5358550" y="4859712"/>
              <a:ext cx="58369" cy="160492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5294267" y="4894594"/>
              <a:ext cx="175454" cy="68546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5310447" y="4883895"/>
              <a:ext cx="150836" cy="94033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5340805" y="4845446"/>
              <a:ext cx="97252" cy="157795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5499297" y="4624350"/>
              <a:ext cx="175454" cy="150575"/>
            </a:xfrm>
            <a:custGeom>
              <a:rect b="b" l="l" r="r" t="t"/>
              <a:pathLst>
                <a:path extrusionOk="0" h="1731" w="2017">
                  <a:moveTo>
                    <a:pt x="1166" y="175"/>
                  </a:moveTo>
                  <a:cubicBezTo>
                    <a:pt x="1555" y="175"/>
                    <a:pt x="1871" y="467"/>
                    <a:pt x="1871" y="856"/>
                  </a:cubicBezTo>
                  <a:cubicBezTo>
                    <a:pt x="1871" y="1285"/>
                    <a:pt x="1511" y="1569"/>
                    <a:pt x="1144" y="1569"/>
                  </a:cubicBezTo>
                  <a:cubicBezTo>
                    <a:pt x="971" y="1569"/>
                    <a:pt x="796" y="1506"/>
                    <a:pt x="656" y="1366"/>
                  </a:cubicBezTo>
                  <a:cubicBezTo>
                    <a:pt x="219" y="929"/>
                    <a:pt x="534" y="175"/>
                    <a:pt x="1166" y="175"/>
                  </a:cubicBezTo>
                  <a:close/>
                  <a:moveTo>
                    <a:pt x="1142" y="1"/>
                  </a:moveTo>
                  <a:cubicBezTo>
                    <a:pt x="930" y="1"/>
                    <a:pt x="714" y="77"/>
                    <a:pt x="534" y="248"/>
                  </a:cubicBezTo>
                  <a:cubicBezTo>
                    <a:pt x="0" y="807"/>
                    <a:pt x="389" y="1730"/>
                    <a:pt x="1166" y="1730"/>
                  </a:cubicBezTo>
                  <a:cubicBezTo>
                    <a:pt x="1628" y="1730"/>
                    <a:pt x="2016" y="1342"/>
                    <a:pt x="2016" y="856"/>
                  </a:cubicBezTo>
                  <a:cubicBezTo>
                    <a:pt x="2016" y="344"/>
                    <a:pt x="1590" y="1"/>
                    <a:pt x="1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5615653" y="4833656"/>
              <a:ext cx="32352" cy="88957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5580022" y="4852990"/>
              <a:ext cx="97250" cy="37993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5588990" y="4847059"/>
              <a:ext cx="83605" cy="52120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5605817" y="4825749"/>
              <a:ext cx="53904" cy="87462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" name="Google Shape;231;p6"/>
          <p:cNvGrpSpPr/>
          <p:nvPr/>
        </p:nvGrpSpPr>
        <p:grpSpPr>
          <a:xfrm flipH="1" rot="-7204672">
            <a:off x="8450532" y="285651"/>
            <a:ext cx="537851" cy="273046"/>
            <a:chOff x="5294267" y="4825749"/>
            <a:chExt cx="383004" cy="194455"/>
          </a:xfrm>
        </p:grpSpPr>
        <p:sp>
          <p:nvSpPr>
            <p:cNvPr id="232" name="Google Shape;232;p6"/>
            <p:cNvSpPr/>
            <p:nvPr/>
          </p:nvSpPr>
          <p:spPr>
            <a:xfrm>
              <a:off x="5358550" y="4859712"/>
              <a:ext cx="58369" cy="160492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5294267" y="4894594"/>
              <a:ext cx="175454" cy="68546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5310447" y="4883895"/>
              <a:ext cx="150836" cy="94033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5340805" y="4845446"/>
              <a:ext cx="97252" cy="157795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5615653" y="4833656"/>
              <a:ext cx="32352" cy="88957"/>
            </a:xfrm>
            <a:custGeom>
              <a:rect b="b" l="l" r="r" t="t"/>
              <a:pathLst>
                <a:path extrusionOk="0" h="1845" w="671">
                  <a:moveTo>
                    <a:pt x="106" y="0"/>
                  </a:moveTo>
                  <a:cubicBezTo>
                    <a:pt x="55" y="0"/>
                    <a:pt x="0" y="47"/>
                    <a:pt x="15" y="119"/>
                  </a:cubicBezTo>
                  <a:lnTo>
                    <a:pt x="501" y="1796"/>
                  </a:lnTo>
                  <a:cubicBezTo>
                    <a:pt x="501" y="1820"/>
                    <a:pt x="525" y="1844"/>
                    <a:pt x="573" y="1844"/>
                  </a:cubicBezTo>
                  <a:lnTo>
                    <a:pt x="598" y="1844"/>
                  </a:lnTo>
                  <a:cubicBezTo>
                    <a:pt x="646" y="1844"/>
                    <a:pt x="671" y="1796"/>
                    <a:pt x="646" y="1747"/>
                  </a:cubicBezTo>
                  <a:lnTo>
                    <a:pt x="185" y="71"/>
                  </a:lnTo>
                  <a:cubicBezTo>
                    <a:pt x="175" y="22"/>
                    <a:pt x="141" y="0"/>
                    <a:pt x="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5580022" y="4852990"/>
              <a:ext cx="97250" cy="37993"/>
            </a:xfrm>
            <a:custGeom>
              <a:rect b="b" l="l" r="r" t="t"/>
              <a:pathLst>
                <a:path extrusionOk="0" h="788" w="2017">
                  <a:moveTo>
                    <a:pt x="1934" y="0"/>
                  </a:moveTo>
                  <a:cubicBezTo>
                    <a:pt x="1921" y="0"/>
                    <a:pt x="1908" y="3"/>
                    <a:pt x="1895" y="10"/>
                  </a:cubicBezTo>
                  <a:lnTo>
                    <a:pt x="49" y="617"/>
                  </a:lnTo>
                  <a:cubicBezTo>
                    <a:pt x="25" y="642"/>
                    <a:pt x="1" y="666"/>
                    <a:pt x="1" y="714"/>
                  </a:cubicBezTo>
                  <a:cubicBezTo>
                    <a:pt x="1" y="739"/>
                    <a:pt x="49" y="763"/>
                    <a:pt x="74" y="763"/>
                  </a:cubicBezTo>
                  <a:lnTo>
                    <a:pt x="98" y="787"/>
                  </a:lnTo>
                  <a:lnTo>
                    <a:pt x="1944" y="180"/>
                  </a:lnTo>
                  <a:cubicBezTo>
                    <a:pt x="1993" y="156"/>
                    <a:pt x="2017" y="107"/>
                    <a:pt x="1993" y="59"/>
                  </a:cubicBezTo>
                  <a:cubicBezTo>
                    <a:pt x="1993" y="23"/>
                    <a:pt x="1967" y="0"/>
                    <a:pt x="1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5588990" y="4847059"/>
              <a:ext cx="83605" cy="52120"/>
            </a:xfrm>
            <a:custGeom>
              <a:rect b="b" l="l" r="r" t="t"/>
              <a:pathLst>
                <a:path extrusionOk="0" h="1081" w="1734">
                  <a:moveTo>
                    <a:pt x="110" y="0"/>
                  </a:moveTo>
                  <a:cubicBezTo>
                    <a:pt x="38" y="0"/>
                    <a:pt x="0" y="92"/>
                    <a:pt x="82" y="133"/>
                  </a:cubicBezTo>
                  <a:lnTo>
                    <a:pt x="1588" y="1080"/>
                  </a:lnTo>
                  <a:lnTo>
                    <a:pt x="1637" y="1080"/>
                  </a:lnTo>
                  <a:cubicBezTo>
                    <a:pt x="1661" y="1080"/>
                    <a:pt x="1685" y="1080"/>
                    <a:pt x="1709" y="1056"/>
                  </a:cubicBezTo>
                  <a:cubicBezTo>
                    <a:pt x="1734" y="1007"/>
                    <a:pt x="1709" y="959"/>
                    <a:pt x="1685" y="935"/>
                  </a:cubicBezTo>
                  <a:lnTo>
                    <a:pt x="155" y="11"/>
                  </a:lnTo>
                  <a:cubicBezTo>
                    <a:pt x="139" y="4"/>
                    <a:pt x="124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5605817" y="4825749"/>
              <a:ext cx="53904" cy="87462"/>
            </a:xfrm>
            <a:custGeom>
              <a:rect b="b" l="l" r="r" t="t"/>
              <a:pathLst>
                <a:path extrusionOk="0" h="1814" w="1118">
                  <a:moveTo>
                    <a:pt x="1010" y="0"/>
                  </a:moveTo>
                  <a:cubicBezTo>
                    <a:pt x="984" y="0"/>
                    <a:pt x="962" y="12"/>
                    <a:pt x="947" y="41"/>
                  </a:cubicBezTo>
                  <a:lnTo>
                    <a:pt x="24" y="1717"/>
                  </a:lnTo>
                  <a:cubicBezTo>
                    <a:pt x="0" y="1741"/>
                    <a:pt x="24" y="1790"/>
                    <a:pt x="49" y="1814"/>
                  </a:cubicBezTo>
                  <a:lnTo>
                    <a:pt x="97" y="1814"/>
                  </a:lnTo>
                  <a:cubicBezTo>
                    <a:pt x="122" y="1814"/>
                    <a:pt x="146" y="1814"/>
                    <a:pt x="170" y="1790"/>
                  </a:cubicBezTo>
                  <a:lnTo>
                    <a:pt x="1093" y="113"/>
                  </a:lnTo>
                  <a:cubicBezTo>
                    <a:pt x="1118" y="89"/>
                    <a:pt x="1093" y="41"/>
                    <a:pt x="1069" y="16"/>
                  </a:cubicBezTo>
                  <a:cubicBezTo>
                    <a:pt x="1049" y="6"/>
                    <a:pt x="1029" y="0"/>
                    <a:pt x="1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7"/>
          <p:cNvSpPr txBox="1"/>
          <p:nvPr>
            <p:ph type="title"/>
          </p:nvPr>
        </p:nvSpPr>
        <p:spPr>
          <a:xfrm>
            <a:off x="875200" y="1803200"/>
            <a:ext cx="3141600" cy="5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2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242" name="Google Shape;242;p7"/>
          <p:cNvSpPr txBox="1"/>
          <p:nvPr>
            <p:ph idx="1" type="subTitle"/>
          </p:nvPr>
        </p:nvSpPr>
        <p:spPr>
          <a:xfrm>
            <a:off x="875200" y="2376050"/>
            <a:ext cx="31944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grpSp>
        <p:nvGrpSpPr>
          <p:cNvPr id="243" name="Google Shape;243;p7"/>
          <p:cNvGrpSpPr/>
          <p:nvPr/>
        </p:nvGrpSpPr>
        <p:grpSpPr>
          <a:xfrm flipH="1" rot="-1253449">
            <a:off x="7915352" y="3816776"/>
            <a:ext cx="1024641" cy="1333069"/>
            <a:chOff x="4318023" y="4113296"/>
            <a:chExt cx="716422" cy="932073"/>
          </a:xfrm>
        </p:grpSpPr>
        <p:sp>
          <p:nvSpPr>
            <p:cNvPr id="244" name="Google Shape;244;p7"/>
            <p:cNvSpPr/>
            <p:nvPr/>
          </p:nvSpPr>
          <p:spPr>
            <a:xfrm>
              <a:off x="4842115" y="4245779"/>
              <a:ext cx="192329" cy="205812"/>
            </a:xfrm>
            <a:custGeom>
              <a:rect b="b" l="l" r="r" t="t"/>
              <a:pathLst>
                <a:path extrusionOk="0" h="2366" w="2211">
                  <a:moveTo>
                    <a:pt x="1579" y="179"/>
                  </a:moveTo>
                  <a:cubicBezTo>
                    <a:pt x="1798" y="179"/>
                    <a:pt x="1943" y="252"/>
                    <a:pt x="1992" y="422"/>
                  </a:cubicBezTo>
                  <a:cubicBezTo>
                    <a:pt x="2041" y="519"/>
                    <a:pt x="2016" y="616"/>
                    <a:pt x="1968" y="689"/>
                  </a:cubicBezTo>
                  <a:cubicBezTo>
                    <a:pt x="1798" y="908"/>
                    <a:pt x="1239" y="1005"/>
                    <a:pt x="802" y="1005"/>
                  </a:cubicBezTo>
                  <a:lnTo>
                    <a:pt x="777" y="1005"/>
                  </a:lnTo>
                  <a:cubicBezTo>
                    <a:pt x="705" y="1005"/>
                    <a:pt x="680" y="1054"/>
                    <a:pt x="705" y="1127"/>
                  </a:cubicBezTo>
                  <a:cubicBezTo>
                    <a:pt x="802" y="1321"/>
                    <a:pt x="1045" y="1904"/>
                    <a:pt x="826" y="2171"/>
                  </a:cubicBezTo>
                  <a:cubicBezTo>
                    <a:pt x="802" y="2195"/>
                    <a:pt x="777" y="2195"/>
                    <a:pt x="777" y="2195"/>
                  </a:cubicBezTo>
                  <a:cubicBezTo>
                    <a:pt x="632" y="2195"/>
                    <a:pt x="364" y="1782"/>
                    <a:pt x="170" y="1369"/>
                  </a:cubicBezTo>
                  <a:lnTo>
                    <a:pt x="486" y="495"/>
                  </a:lnTo>
                  <a:cubicBezTo>
                    <a:pt x="826" y="325"/>
                    <a:pt x="1190" y="203"/>
                    <a:pt x="1579" y="179"/>
                  </a:cubicBezTo>
                  <a:close/>
                  <a:moveTo>
                    <a:pt x="1663" y="1"/>
                  </a:moveTo>
                  <a:cubicBezTo>
                    <a:pt x="1635" y="1"/>
                    <a:pt x="1607" y="4"/>
                    <a:pt x="1579" y="9"/>
                  </a:cubicBezTo>
                  <a:cubicBezTo>
                    <a:pt x="1142" y="33"/>
                    <a:pt x="753" y="155"/>
                    <a:pt x="389" y="349"/>
                  </a:cubicBezTo>
                  <a:cubicBezTo>
                    <a:pt x="364" y="374"/>
                    <a:pt x="340" y="374"/>
                    <a:pt x="340" y="398"/>
                  </a:cubicBezTo>
                  <a:lnTo>
                    <a:pt x="0" y="1345"/>
                  </a:lnTo>
                  <a:cubicBezTo>
                    <a:pt x="0" y="1345"/>
                    <a:pt x="0" y="1369"/>
                    <a:pt x="0" y="1394"/>
                  </a:cubicBezTo>
                  <a:cubicBezTo>
                    <a:pt x="73" y="1564"/>
                    <a:pt x="437" y="2365"/>
                    <a:pt x="777" y="2365"/>
                  </a:cubicBezTo>
                  <a:cubicBezTo>
                    <a:pt x="850" y="2365"/>
                    <a:pt x="923" y="2341"/>
                    <a:pt x="972" y="2268"/>
                  </a:cubicBezTo>
                  <a:cubicBezTo>
                    <a:pt x="1215" y="1953"/>
                    <a:pt x="1020" y="1394"/>
                    <a:pt x="899" y="1151"/>
                  </a:cubicBezTo>
                  <a:cubicBezTo>
                    <a:pt x="1215" y="1151"/>
                    <a:pt x="1871" y="1102"/>
                    <a:pt x="2089" y="786"/>
                  </a:cubicBezTo>
                  <a:cubicBezTo>
                    <a:pt x="2186" y="665"/>
                    <a:pt x="2211" y="519"/>
                    <a:pt x="2162" y="374"/>
                  </a:cubicBezTo>
                  <a:cubicBezTo>
                    <a:pt x="2076" y="159"/>
                    <a:pt x="187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4730077" y="4175144"/>
              <a:ext cx="156491" cy="223645"/>
            </a:xfrm>
            <a:custGeom>
              <a:rect b="b" l="l" r="r" t="t"/>
              <a:pathLst>
                <a:path extrusionOk="0" h="2571" w="1799">
                  <a:moveTo>
                    <a:pt x="649" y="0"/>
                  </a:moveTo>
                  <a:cubicBezTo>
                    <a:pt x="597" y="0"/>
                    <a:pt x="542" y="6"/>
                    <a:pt x="486" y="19"/>
                  </a:cubicBezTo>
                  <a:cubicBezTo>
                    <a:pt x="365" y="44"/>
                    <a:pt x="244" y="141"/>
                    <a:pt x="195" y="262"/>
                  </a:cubicBezTo>
                  <a:cubicBezTo>
                    <a:pt x="98" y="602"/>
                    <a:pt x="511" y="1113"/>
                    <a:pt x="827" y="1501"/>
                  </a:cubicBezTo>
                  <a:cubicBezTo>
                    <a:pt x="632" y="1574"/>
                    <a:pt x="462" y="1671"/>
                    <a:pt x="292" y="1793"/>
                  </a:cubicBezTo>
                  <a:cubicBezTo>
                    <a:pt x="122" y="1890"/>
                    <a:pt x="1" y="2109"/>
                    <a:pt x="49" y="2327"/>
                  </a:cubicBezTo>
                  <a:cubicBezTo>
                    <a:pt x="49" y="2400"/>
                    <a:pt x="122" y="2497"/>
                    <a:pt x="195" y="2522"/>
                  </a:cubicBezTo>
                  <a:cubicBezTo>
                    <a:pt x="268" y="2546"/>
                    <a:pt x="341" y="2570"/>
                    <a:pt x="414" y="2570"/>
                  </a:cubicBezTo>
                  <a:cubicBezTo>
                    <a:pt x="754" y="2522"/>
                    <a:pt x="1094" y="2424"/>
                    <a:pt x="1410" y="2254"/>
                  </a:cubicBezTo>
                  <a:cubicBezTo>
                    <a:pt x="1458" y="2230"/>
                    <a:pt x="1458" y="2181"/>
                    <a:pt x="1434" y="2133"/>
                  </a:cubicBezTo>
                  <a:cubicBezTo>
                    <a:pt x="1434" y="2116"/>
                    <a:pt x="1397" y="2099"/>
                    <a:pt x="1367" y="2099"/>
                  </a:cubicBezTo>
                  <a:cubicBezTo>
                    <a:pt x="1355" y="2099"/>
                    <a:pt x="1344" y="2101"/>
                    <a:pt x="1337" y="2109"/>
                  </a:cubicBezTo>
                  <a:cubicBezTo>
                    <a:pt x="1075" y="2229"/>
                    <a:pt x="664" y="2400"/>
                    <a:pt x="406" y="2400"/>
                  </a:cubicBezTo>
                  <a:cubicBezTo>
                    <a:pt x="352" y="2400"/>
                    <a:pt x="305" y="2393"/>
                    <a:pt x="268" y="2376"/>
                  </a:cubicBezTo>
                  <a:cubicBezTo>
                    <a:pt x="244" y="2352"/>
                    <a:pt x="219" y="2327"/>
                    <a:pt x="195" y="2279"/>
                  </a:cubicBezTo>
                  <a:cubicBezTo>
                    <a:pt x="195" y="2206"/>
                    <a:pt x="219" y="2109"/>
                    <a:pt x="268" y="2036"/>
                  </a:cubicBezTo>
                  <a:cubicBezTo>
                    <a:pt x="462" y="1841"/>
                    <a:pt x="705" y="1696"/>
                    <a:pt x="972" y="1647"/>
                  </a:cubicBezTo>
                  <a:cubicBezTo>
                    <a:pt x="997" y="1647"/>
                    <a:pt x="1021" y="1623"/>
                    <a:pt x="1045" y="1598"/>
                  </a:cubicBezTo>
                  <a:cubicBezTo>
                    <a:pt x="1094" y="1550"/>
                    <a:pt x="1069" y="1526"/>
                    <a:pt x="997" y="1428"/>
                  </a:cubicBezTo>
                  <a:cubicBezTo>
                    <a:pt x="389" y="724"/>
                    <a:pt x="316" y="432"/>
                    <a:pt x="365" y="311"/>
                  </a:cubicBezTo>
                  <a:cubicBezTo>
                    <a:pt x="365" y="287"/>
                    <a:pt x="389" y="214"/>
                    <a:pt x="511" y="190"/>
                  </a:cubicBezTo>
                  <a:cubicBezTo>
                    <a:pt x="554" y="179"/>
                    <a:pt x="596" y="174"/>
                    <a:pt x="636" y="174"/>
                  </a:cubicBezTo>
                  <a:cubicBezTo>
                    <a:pt x="1244" y="174"/>
                    <a:pt x="1628" y="1283"/>
                    <a:pt x="1628" y="1283"/>
                  </a:cubicBezTo>
                  <a:cubicBezTo>
                    <a:pt x="1652" y="1307"/>
                    <a:pt x="1701" y="1331"/>
                    <a:pt x="1725" y="1331"/>
                  </a:cubicBezTo>
                  <a:cubicBezTo>
                    <a:pt x="1774" y="1307"/>
                    <a:pt x="1798" y="1258"/>
                    <a:pt x="1798" y="1210"/>
                  </a:cubicBezTo>
                  <a:cubicBezTo>
                    <a:pt x="1776" y="1165"/>
                    <a:pt x="1373" y="0"/>
                    <a:pt x="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7"/>
            <p:cNvSpPr/>
            <p:nvPr/>
          </p:nvSpPr>
          <p:spPr>
            <a:xfrm>
              <a:off x="4828807" y="4113296"/>
              <a:ext cx="167625" cy="150227"/>
            </a:xfrm>
            <a:custGeom>
              <a:rect b="b" l="l" r="r" t="t"/>
              <a:pathLst>
                <a:path extrusionOk="0" h="1727" w="1927">
                  <a:moveTo>
                    <a:pt x="119" y="1"/>
                  </a:moveTo>
                  <a:cubicBezTo>
                    <a:pt x="57" y="1"/>
                    <a:pt x="1" y="74"/>
                    <a:pt x="56" y="147"/>
                  </a:cubicBezTo>
                  <a:cubicBezTo>
                    <a:pt x="347" y="463"/>
                    <a:pt x="566" y="828"/>
                    <a:pt x="712" y="1241"/>
                  </a:cubicBezTo>
                  <a:cubicBezTo>
                    <a:pt x="663" y="1386"/>
                    <a:pt x="639" y="1532"/>
                    <a:pt x="663" y="1654"/>
                  </a:cubicBezTo>
                  <a:cubicBezTo>
                    <a:pt x="663" y="1702"/>
                    <a:pt x="712" y="1726"/>
                    <a:pt x="736" y="1726"/>
                  </a:cubicBezTo>
                  <a:cubicBezTo>
                    <a:pt x="785" y="1726"/>
                    <a:pt x="809" y="1702"/>
                    <a:pt x="833" y="1678"/>
                  </a:cubicBezTo>
                  <a:cubicBezTo>
                    <a:pt x="882" y="1532"/>
                    <a:pt x="882" y="1411"/>
                    <a:pt x="858" y="1265"/>
                  </a:cubicBezTo>
                  <a:cubicBezTo>
                    <a:pt x="882" y="1241"/>
                    <a:pt x="906" y="1216"/>
                    <a:pt x="906" y="1192"/>
                  </a:cubicBezTo>
                  <a:cubicBezTo>
                    <a:pt x="1149" y="876"/>
                    <a:pt x="1489" y="706"/>
                    <a:pt x="1854" y="658"/>
                  </a:cubicBezTo>
                  <a:cubicBezTo>
                    <a:pt x="1902" y="633"/>
                    <a:pt x="1926" y="609"/>
                    <a:pt x="1926" y="560"/>
                  </a:cubicBezTo>
                  <a:cubicBezTo>
                    <a:pt x="1902" y="512"/>
                    <a:pt x="1854" y="488"/>
                    <a:pt x="1829" y="488"/>
                  </a:cubicBezTo>
                  <a:cubicBezTo>
                    <a:pt x="1441" y="536"/>
                    <a:pt x="1076" y="730"/>
                    <a:pt x="809" y="1046"/>
                  </a:cubicBezTo>
                  <a:cubicBezTo>
                    <a:pt x="663" y="658"/>
                    <a:pt x="445" y="318"/>
                    <a:pt x="177" y="26"/>
                  </a:cubicBezTo>
                  <a:cubicBezTo>
                    <a:pt x="160" y="8"/>
                    <a:pt x="13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7"/>
            <p:cNvSpPr/>
            <p:nvPr/>
          </p:nvSpPr>
          <p:spPr>
            <a:xfrm>
              <a:off x="4318023" y="4482647"/>
              <a:ext cx="515662" cy="562722"/>
            </a:xfrm>
            <a:custGeom>
              <a:rect b="b" l="l" r="r" t="t"/>
              <a:pathLst>
                <a:path extrusionOk="0" h="6469" w="5928">
                  <a:moveTo>
                    <a:pt x="5857" y="0"/>
                  </a:moveTo>
                  <a:cubicBezTo>
                    <a:pt x="5849" y="0"/>
                    <a:pt x="5840" y="2"/>
                    <a:pt x="5831" y="7"/>
                  </a:cubicBezTo>
                  <a:cubicBezTo>
                    <a:pt x="5782" y="7"/>
                    <a:pt x="5758" y="31"/>
                    <a:pt x="5758" y="80"/>
                  </a:cubicBezTo>
                  <a:cubicBezTo>
                    <a:pt x="5758" y="250"/>
                    <a:pt x="5734" y="396"/>
                    <a:pt x="5734" y="566"/>
                  </a:cubicBezTo>
                  <a:cubicBezTo>
                    <a:pt x="5709" y="590"/>
                    <a:pt x="5734" y="638"/>
                    <a:pt x="5782" y="638"/>
                  </a:cubicBezTo>
                  <a:lnTo>
                    <a:pt x="5782" y="614"/>
                  </a:lnTo>
                  <a:cubicBezTo>
                    <a:pt x="5791" y="619"/>
                    <a:pt x="5801" y="621"/>
                    <a:pt x="5810" y="621"/>
                  </a:cubicBezTo>
                  <a:cubicBezTo>
                    <a:pt x="5848" y="621"/>
                    <a:pt x="5879" y="585"/>
                    <a:pt x="5879" y="566"/>
                  </a:cubicBezTo>
                  <a:cubicBezTo>
                    <a:pt x="5904" y="396"/>
                    <a:pt x="5928" y="225"/>
                    <a:pt x="5928" y="80"/>
                  </a:cubicBezTo>
                  <a:cubicBezTo>
                    <a:pt x="5928" y="40"/>
                    <a:pt x="5896" y="0"/>
                    <a:pt x="5857" y="0"/>
                  </a:cubicBezTo>
                  <a:close/>
                  <a:moveTo>
                    <a:pt x="5682" y="972"/>
                  </a:moveTo>
                  <a:cubicBezTo>
                    <a:pt x="5644" y="972"/>
                    <a:pt x="5612" y="1007"/>
                    <a:pt x="5612" y="1027"/>
                  </a:cubicBezTo>
                  <a:cubicBezTo>
                    <a:pt x="5564" y="1197"/>
                    <a:pt x="5515" y="1343"/>
                    <a:pt x="5442" y="1489"/>
                  </a:cubicBezTo>
                  <a:cubicBezTo>
                    <a:pt x="5418" y="1513"/>
                    <a:pt x="5442" y="1562"/>
                    <a:pt x="5491" y="1586"/>
                  </a:cubicBezTo>
                  <a:lnTo>
                    <a:pt x="5515" y="1586"/>
                  </a:lnTo>
                  <a:lnTo>
                    <a:pt x="5515" y="1562"/>
                  </a:lnTo>
                  <a:cubicBezTo>
                    <a:pt x="5523" y="1570"/>
                    <a:pt x="5531" y="1572"/>
                    <a:pt x="5539" y="1572"/>
                  </a:cubicBezTo>
                  <a:cubicBezTo>
                    <a:pt x="5555" y="1572"/>
                    <a:pt x="5572" y="1562"/>
                    <a:pt x="5588" y="1562"/>
                  </a:cubicBezTo>
                  <a:cubicBezTo>
                    <a:pt x="5661" y="1392"/>
                    <a:pt x="5734" y="1246"/>
                    <a:pt x="5782" y="1076"/>
                  </a:cubicBezTo>
                  <a:cubicBezTo>
                    <a:pt x="5782" y="1027"/>
                    <a:pt x="5758" y="1003"/>
                    <a:pt x="5709" y="979"/>
                  </a:cubicBezTo>
                  <a:cubicBezTo>
                    <a:pt x="5700" y="974"/>
                    <a:pt x="5691" y="972"/>
                    <a:pt x="5682" y="972"/>
                  </a:cubicBezTo>
                  <a:close/>
                  <a:moveTo>
                    <a:pt x="4303" y="1753"/>
                  </a:moveTo>
                  <a:cubicBezTo>
                    <a:pt x="4217" y="1753"/>
                    <a:pt x="4164" y="1879"/>
                    <a:pt x="4276" y="1902"/>
                  </a:cubicBezTo>
                  <a:cubicBezTo>
                    <a:pt x="4398" y="1975"/>
                    <a:pt x="4543" y="2047"/>
                    <a:pt x="4640" y="2169"/>
                  </a:cubicBezTo>
                  <a:cubicBezTo>
                    <a:pt x="4640" y="2193"/>
                    <a:pt x="4665" y="2193"/>
                    <a:pt x="4689" y="2193"/>
                  </a:cubicBezTo>
                  <a:cubicBezTo>
                    <a:pt x="4713" y="2193"/>
                    <a:pt x="4738" y="2193"/>
                    <a:pt x="4762" y="2169"/>
                  </a:cubicBezTo>
                  <a:cubicBezTo>
                    <a:pt x="4786" y="2145"/>
                    <a:pt x="4786" y="2096"/>
                    <a:pt x="4762" y="2072"/>
                  </a:cubicBezTo>
                  <a:cubicBezTo>
                    <a:pt x="4640" y="1926"/>
                    <a:pt x="4495" y="1829"/>
                    <a:pt x="4325" y="1756"/>
                  </a:cubicBezTo>
                  <a:cubicBezTo>
                    <a:pt x="4317" y="1754"/>
                    <a:pt x="4310" y="1753"/>
                    <a:pt x="4303" y="1753"/>
                  </a:cubicBezTo>
                  <a:close/>
                  <a:moveTo>
                    <a:pt x="3790" y="1732"/>
                  </a:moveTo>
                  <a:cubicBezTo>
                    <a:pt x="3596" y="1780"/>
                    <a:pt x="3474" y="1926"/>
                    <a:pt x="3474" y="2120"/>
                  </a:cubicBezTo>
                  <a:cubicBezTo>
                    <a:pt x="3450" y="2145"/>
                    <a:pt x="3450" y="2169"/>
                    <a:pt x="3474" y="2193"/>
                  </a:cubicBezTo>
                  <a:cubicBezTo>
                    <a:pt x="3474" y="2242"/>
                    <a:pt x="3499" y="2266"/>
                    <a:pt x="3547" y="2266"/>
                  </a:cubicBezTo>
                  <a:lnTo>
                    <a:pt x="3572" y="2266"/>
                  </a:lnTo>
                  <a:cubicBezTo>
                    <a:pt x="3620" y="2242"/>
                    <a:pt x="3644" y="2193"/>
                    <a:pt x="3620" y="2169"/>
                  </a:cubicBezTo>
                  <a:lnTo>
                    <a:pt x="3620" y="2120"/>
                  </a:lnTo>
                  <a:cubicBezTo>
                    <a:pt x="3644" y="1999"/>
                    <a:pt x="3717" y="1926"/>
                    <a:pt x="3839" y="1902"/>
                  </a:cubicBezTo>
                  <a:cubicBezTo>
                    <a:pt x="3887" y="1877"/>
                    <a:pt x="3912" y="1829"/>
                    <a:pt x="3887" y="1780"/>
                  </a:cubicBezTo>
                  <a:cubicBezTo>
                    <a:pt x="3887" y="1756"/>
                    <a:pt x="3839" y="1732"/>
                    <a:pt x="3790" y="1732"/>
                  </a:cubicBezTo>
                  <a:close/>
                  <a:moveTo>
                    <a:pt x="5248" y="1835"/>
                  </a:moveTo>
                  <a:cubicBezTo>
                    <a:pt x="5230" y="1835"/>
                    <a:pt x="5211" y="1841"/>
                    <a:pt x="5199" y="1853"/>
                  </a:cubicBezTo>
                  <a:cubicBezTo>
                    <a:pt x="5078" y="1975"/>
                    <a:pt x="4981" y="2072"/>
                    <a:pt x="4835" y="2169"/>
                  </a:cubicBezTo>
                  <a:cubicBezTo>
                    <a:pt x="4786" y="2169"/>
                    <a:pt x="4786" y="2217"/>
                    <a:pt x="4811" y="2266"/>
                  </a:cubicBezTo>
                  <a:cubicBezTo>
                    <a:pt x="4811" y="2290"/>
                    <a:pt x="4859" y="2315"/>
                    <a:pt x="4883" y="2315"/>
                  </a:cubicBezTo>
                  <a:lnTo>
                    <a:pt x="4883" y="2290"/>
                  </a:lnTo>
                  <a:cubicBezTo>
                    <a:pt x="4883" y="2290"/>
                    <a:pt x="4908" y="2290"/>
                    <a:pt x="4908" y="2315"/>
                  </a:cubicBezTo>
                  <a:cubicBezTo>
                    <a:pt x="5053" y="2217"/>
                    <a:pt x="5199" y="2096"/>
                    <a:pt x="5296" y="1975"/>
                  </a:cubicBezTo>
                  <a:cubicBezTo>
                    <a:pt x="5345" y="1926"/>
                    <a:pt x="5345" y="1877"/>
                    <a:pt x="5296" y="1853"/>
                  </a:cubicBezTo>
                  <a:cubicBezTo>
                    <a:pt x="5284" y="1841"/>
                    <a:pt x="5266" y="1835"/>
                    <a:pt x="5248" y="1835"/>
                  </a:cubicBezTo>
                  <a:close/>
                  <a:moveTo>
                    <a:pt x="4416" y="2312"/>
                  </a:moveTo>
                  <a:cubicBezTo>
                    <a:pt x="4410" y="2312"/>
                    <a:pt x="4404" y="2313"/>
                    <a:pt x="4398" y="2315"/>
                  </a:cubicBezTo>
                  <a:cubicBezTo>
                    <a:pt x="4276" y="2339"/>
                    <a:pt x="4179" y="2363"/>
                    <a:pt x="4057" y="2363"/>
                  </a:cubicBezTo>
                  <a:lnTo>
                    <a:pt x="3936" y="2363"/>
                  </a:lnTo>
                  <a:cubicBezTo>
                    <a:pt x="3930" y="2362"/>
                    <a:pt x="3925" y="2361"/>
                    <a:pt x="3920" y="2361"/>
                  </a:cubicBezTo>
                  <a:cubicBezTo>
                    <a:pt x="3836" y="2361"/>
                    <a:pt x="3820" y="2533"/>
                    <a:pt x="3912" y="2533"/>
                  </a:cubicBezTo>
                  <a:lnTo>
                    <a:pt x="4057" y="2533"/>
                  </a:lnTo>
                  <a:lnTo>
                    <a:pt x="4057" y="2509"/>
                  </a:lnTo>
                  <a:cubicBezTo>
                    <a:pt x="4179" y="2509"/>
                    <a:pt x="4300" y="2509"/>
                    <a:pt x="4422" y="2485"/>
                  </a:cubicBezTo>
                  <a:cubicBezTo>
                    <a:pt x="4535" y="2462"/>
                    <a:pt x="4500" y="2312"/>
                    <a:pt x="4416" y="2312"/>
                  </a:cubicBezTo>
                  <a:close/>
                  <a:moveTo>
                    <a:pt x="4946" y="2451"/>
                  </a:moveTo>
                  <a:cubicBezTo>
                    <a:pt x="4934" y="2451"/>
                    <a:pt x="4921" y="2454"/>
                    <a:pt x="4908" y="2460"/>
                  </a:cubicBezTo>
                  <a:cubicBezTo>
                    <a:pt x="4859" y="2485"/>
                    <a:pt x="4859" y="2533"/>
                    <a:pt x="4859" y="2582"/>
                  </a:cubicBezTo>
                  <a:cubicBezTo>
                    <a:pt x="4932" y="2728"/>
                    <a:pt x="4956" y="2873"/>
                    <a:pt x="4981" y="3019"/>
                  </a:cubicBezTo>
                  <a:cubicBezTo>
                    <a:pt x="4981" y="3068"/>
                    <a:pt x="5029" y="3092"/>
                    <a:pt x="5078" y="3092"/>
                  </a:cubicBezTo>
                  <a:cubicBezTo>
                    <a:pt x="5126" y="3092"/>
                    <a:pt x="5151" y="3043"/>
                    <a:pt x="5151" y="3019"/>
                  </a:cubicBezTo>
                  <a:cubicBezTo>
                    <a:pt x="5126" y="2825"/>
                    <a:pt x="5078" y="2679"/>
                    <a:pt x="5029" y="2509"/>
                  </a:cubicBezTo>
                  <a:cubicBezTo>
                    <a:pt x="5011" y="2473"/>
                    <a:pt x="4981" y="2451"/>
                    <a:pt x="4946" y="2451"/>
                  </a:cubicBezTo>
                  <a:close/>
                  <a:moveTo>
                    <a:pt x="5078" y="3432"/>
                  </a:moveTo>
                  <a:cubicBezTo>
                    <a:pt x="5029" y="3432"/>
                    <a:pt x="5005" y="3456"/>
                    <a:pt x="4981" y="3505"/>
                  </a:cubicBezTo>
                  <a:cubicBezTo>
                    <a:pt x="4956" y="3651"/>
                    <a:pt x="4932" y="3821"/>
                    <a:pt x="4883" y="3966"/>
                  </a:cubicBezTo>
                  <a:cubicBezTo>
                    <a:pt x="4859" y="3991"/>
                    <a:pt x="4883" y="4039"/>
                    <a:pt x="4908" y="4064"/>
                  </a:cubicBezTo>
                  <a:lnTo>
                    <a:pt x="4956" y="4064"/>
                  </a:lnTo>
                  <a:cubicBezTo>
                    <a:pt x="4981" y="4064"/>
                    <a:pt x="5005" y="4039"/>
                    <a:pt x="5029" y="4015"/>
                  </a:cubicBezTo>
                  <a:cubicBezTo>
                    <a:pt x="5078" y="3869"/>
                    <a:pt x="5126" y="3699"/>
                    <a:pt x="5151" y="3529"/>
                  </a:cubicBezTo>
                  <a:cubicBezTo>
                    <a:pt x="5151" y="3481"/>
                    <a:pt x="5126" y="3432"/>
                    <a:pt x="5078" y="3432"/>
                  </a:cubicBezTo>
                  <a:close/>
                  <a:moveTo>
                    <a:pt x="4703" y="4339"/>
                  </a:moveTo>
                  <a:cubicBezTo>
                    <a:pt x="4677" y="4339"/>
                    <a:pt x="4655" y="4351"/>
                    <a:pt x="4640" y="4379"/>
                  </a:cubicBezTo>
                  <a:cubicBezTo>
                    <a:pt x="4543" y="4501"/>
                    <a:pt x="4422" y="4622"/>
                    <a:pt x="4325" y="4720"/>
                  </a:cubicBezTo>
                  <a:cubicBezTo>
                    <a:pt x="4276" y="4744"/>
                    <a:pt x="4276" y="4792"/>
                    <a:pt x="4325" y="4841"/>
                  </a:cubicBezTo>
                  <a:cubicBezTo>
                    <a:pt x="4325" y="4841"/>
                    <a:pt x="4349" y="4865"/>
                    <a:pt x="4373" y="4865"/>
                  </a:cubicBezTo>
                  <a:lnTo>
                    <a:pt x="4373" y="4841"/>
                  </a:lnTo>
                  <a:lnTo>
                    <a:pt x="4422" y="4841"/>
                  </a:lnTo>
                  <a:cubicBezTo>
                    <a:pt x="4543" y="4720"/>
                    <a:pt x="4665" y="4598"/>
                    <a:pt x="4762" y="4477"/>
                  </a:cubicBezTo>
                  <a:cubicBezTo>
                    <a:pt x="4786" y="4428"/>
                    <a:pt x="4786" y="4379"/>
                    <a:pt x="4762" y="4355"/>
                  </a:cubicBezTo>
                  <a:cubicBezTo>
                    <a:pt x="4742" y="4345"/>
                    <a:pt x="4722" y="4339"/>
                    <a:pt x="4703" y="4339"/>
                  </a:cubicBezTo>
                  <a:close/>
                  <a:moveTo>
                    <a:pt x="3975" y="4971"/>
                  </a:moveTo>
                  <a:cubicBezTo>
                    <a:pt x="3960" y="4971"/>
                    <a:pt x="3946" y="4977"/>
                    <a:pt x="3936" y="4987"/>
                  </a:cubicBezTo>
                  <a:cubicBezTo>
                    <a:pt x="3790" y="5060"/>
                    <a:pt x="3644" y="5108"/>
                    <a:pt x="3474" y="5133"/>
                  </a:cubicBezTo>
                  <a:cubicBezTo>
                    <a:pt x="3450" y="5157"/>
                    <a:pt x="3402" y="5205"/>
                    <a:pt x="3426" y="5254"/>
                  </a:cubicBezTo>
                  <a:cubicBezTo>
                    <a:pt x="3426" y="5278"/>
                    <a:pt x="3474" y="5303"/>
                    <a:pt x="3499" y="5303"/>
                  </a:cubicBezTo>
                  <a:lnTo>
                    <a:pt x="3523" y="5303"/>
                  </a:lnTo>
                  <a:cubicBezTo>
                    <a:pt x="3693" y="5254"/>
                    <a:pt x="3839" y="5205"/>
                    <a:pt x="4009" y="5133"/>
                  </a:cubicBezTo>
                  <a:cubicBezTo>
                    <a:pt x="4033" y="5108"/>
                    <a:pt x="4057" y="5060"/>
                    <a:pt x="4033" y="5011"/>
                  </a:cubicBezTo>
                  <a:cubicBezTo>
                    <a:pt x="4019" y="4983"/>
                    <a:pt x="3996" y="4971"/>
                    <a:pt x="3975" y="4971"/>
                  </a:cubicBezTo>
                  <a:close/>
                  <a:moveTo>
                    <a:pt x="1531" y="5205"/>
                  </a:moveTo>
                  <a:cubicBezTo>
                    <a:pt x="1434" y="5205"/>
                    <a:pt x="1434" y="5375"/>
                    <a:pt x="1531" y="5375"/>
                  </a:cubicBezTo>
                  <a:lnTo>
                    <a:pt x="2041" y="5375"/>
                  </a:lnTo>
                  <a:cubicBezTo>
                    <a:pt x="2065" y="5375"/>
                    <a:pt x="2114" y="5327"/>
                    <a:pt x="2114" y="5303"/>
                  </a:cubicBezTo>
                  <a:cubicBezTo>
                    <a:pt x="2114" y="5254"/>
                    <a:pt x="2090" y="5205"/>
                    <a:pt x="2041" y="5205"/>
                  </a:cubicBezTo>
                  <a:close/>
                  <a:moveTo>
                    <a:pt x="2527" y="5205"/>
                  </a:moveTo>
                  <a:cubicBezTo>
                    <a:pt x="2478" y="5205"/>
                    <a:pt x="2454" y="5254"/>
                    <a:pt x="2454" y="5278"/>
                  </a:cubicBezTo>
                  <a:cubicBezTo>
                    <a:pt x="2430" y="5327"/>
                    <a:pt x="2478" y="5375"/>
                    <a:pt x="2527" y="5375"/>
                  </a:cubicBezTo>
                  <a:lnTo>
                    <a:pt x="3013" y="5375"/>
                  </a:lnTo>
                  <a:cubicBezTo>
                    <a:pt x="3061" y="5375"/>
                    <a:pt x="3110" y="5327"/>
                    <a:pt x="3110" y="5278"/>
                  </a:cubicBezTo>
                  <a:cubicBezTo>
                    <a:pt x="3086" y="5230"/>
                    <a:pt x="3061" y="5205"/>
                    <a:pt x="3013" y="5205"/>
                  </a:cubicBezTo>
                  <a:close/>
                  <a:moveTo>
                    <a:pt x="1044" y="5270"/>
                  </a:moveTo>
                  <a:cubicBezTo>
                    <a:pt x="1037" y="5270"/>
                    <a:pt x="1029" y="5273"/>
                    <a:pt x="1021" y="5278"/>
                  </a:cubicBezTo>
                  <a:cubicBezTo>
                    <a:pt x="851" y="5327"/>
                    <a:pt x="681" y="5400"/>
                    <a:pt x="559" y="5497"/>
                  </a:cubicBezTo>
                  <a:cubicBezTo>
                    <a:pt x="511" y="5545"/>
                    <a:pt x="511" y="5594"/>
                    <a:pt x="559" y="5618"/>
                  </a:cubicBezTo>
                  <a:cubicBezTo>
                    <a:pt x="559" y="5643"/>
                    <a:pt x="584" y="5643"/>
                    <a:pt x="608" y="5667"/>
                  </a:cubicBezTo>
                  <a:cubicBezTo>
                    <a:pt x="632" y="5643"/>
                    <a:pt x="632" y="5643"/>
                    <a:pt x="657" y="5643"/>
                  </a:cubicBezTo>
                  <a:cubicBezTo>
                    <a:pt x="778" y="5545"/>
                    <a:pt x="899" y="5473"/>
                    <a:pt x="1069" y="5424"/>
                  </a:cubicBezTo>
                  <a:cubicBezTo>
                    <a:pt x="1134" y="5424"/>
                    <a:pt x="1103" y="5270"/>
                    <a:pt x="1044" y="5270"/>
                  </a:cubicBezTo>
                  <a:close/>
                  <a:moveTo>
                    <a:pt x="295" y="5864"/>
                  </a:moveTo>
                  <a:cubicBezTo>
                    <a:pt x="265" y="5864"/>
                    <a:pt x="235" y="5877"/>
                    <a:pt x="219" y="5910"/>
                  </a:cubicBezTo>
                  <a:cubicBezTo>
                    <a:pt x="122" y="6056"/>
                    <a:pt x="74" y="6201"/>
                    <a:pt x="25" y="6371"/>
                  </a:cubicBezTo>
                  <a:cubicBezTo>
                    <a:pt x="1" y="6420"/>
                    <a:pt x="25" y="6469"/>
                    <a:pt x="74" y="6469"/>
                  </a:cubicBezTo>
                  <a:lnTo>
                    <a:pt x="98" y="6469"/>
                  </a:lnTo>
                  <a:cubicBezTo>
                    <a:pt x="122" y="6469"/>
                    <a:pt x="146" y="6444"/>
                    <a:pt x="171" y="6420"/>
                  </a:cubicBezTo>
                  <a:cubicBezTo>
                    <a:pt x="219" y="6274"/>
                    <a:pt x="292" y="6129"/>
                    <a:pt x="365" y="5983"/>
                  </a:cubicBezTo>
                  <a:cubicBezTo>
                    <a:pt x="414" y="5918"/>
                    <a:pt x="354" y="5864"/>
                    <a:pt x="295" y="58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" name="Google Shape;248;p7"/>
          <p:cNvGrpSpPr/>
          <p:nvPr/>
        </p:nvGrpSpPr>
        <p:grpSpPr>
          <a:xfrm>
            <a:off x="2478341" y="3819093"/>
            <a:ext cx="1563979" cy="1236326"/>
            <a:chOff x="855987" y="2204128"/>
            <a:chExt cx="1217483" cy="962421"/>
          </a:xfrm>
        </p:grpSpPr>
        <p:grpSp>
          <p:nvGrpSpPr>
            <p:cNvPr id="249" name="Google Shape;249;p7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250" name="Google Shape;250;p7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7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7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6" name="Google Shape;256;p7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7" name="Google Shape;257;p7"/>
          <p:cNvGrpSpPr/>
          <p:nvPr/>
        </p:nvGrpSpPr>
        <p:grpSpPr>
          <a:xfrm>
            <a:off x="-567483" y="-118243"/>
            <a:ext cx="2525833" cy="1610805"/>
            <a:chOff x="7239867" y="1514545"/>
            <a:chExt cx="2525833" cy="1610805"/>
          </a:xfrm>
        </p:grpSpPr>
        <p:grpSp>
          <p:nvGrpSpPr>
            <p:cNvPr id="258" name="Google Shape;258;p7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259" name="Google Shape;259;p7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260" name="Google Shape;260;p7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7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" name="Google Shape;262;p7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7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7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7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66" name="Google Shape;266;p7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7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8" name="Google Shape;268;p7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7"/>
          <p:cNvGrpSpPr/>
          <p:nvPr/>
        </p:nvGrpSpPr>
        <p:grpSpPr>
          <a:xfrm>
            <a:off x="234768" y="3911211"/>
            <a:ext cx="699555" cy="1144221"/>
            <a:chOff x="6168935" y="2859502"/>
            <a:chExt cx="1408973" cy="2304574"/>
          </a:xfrm>
        </p:grpSpPr>
        <p:grpSp>
          <p:nvGrpSpPr>
            <p:cNvPr id="270" name="Google Shape;270;p7"/>
            <p:cNvGrpSpPr/>
            <p:nvPr/>
          </p:nvGrpSpPr>
          <p:grpSpPr>
            <a:xfrm>
              <a:off x="6168935" y="2859502"/>
              <a:ext cx="1408973" cy="2304574"/>
              <a:chOff x="-714598" y="3684851"/>
              <a:chExt cx="341453" cy="558441"/>
            </a:xfrm>
          </p:grpSpPr>
          <p:sp>
            <p:nvSpPr>
              <p:cNvPr id="271" name="Google Shape;271;p7"/>
              <p:cNvSpPr/>
              <p:nvPr/>
            </p:nvSpPr>
            <p:spPr>
              <a:xfrm>
                <a:off x="-636793" y="3777865"/>
                <a:ext cx="110261" cy="353121"/>
              </a:xfrm>
              <a:custGeom>
                <a:rect b="b" l="l" r="r" t="t"/>
                <a:pathLst>
                  <a:path extrusionOk="0" h="3971" w="1240">
                    <a:moveTo>
                      <a:pt x="70" y="1"/>
                    </a:moveTo>
                    <a:cubicBezTo>
                      <a:pt x="63" y="1"/>
                      <a:pt x="56" y="3"/>
                      <a:pt x="49" y="11"/>
                    </a:cubicBezTo>
                    <a:cubicBezTo>
                      <a:pt x="25" y="11"/>
                      <a:pt x="0" y="35"/>
                      <a:pt x="25" y="59"/>
                    </a:cubicBezTo>
                    <a:cubicBezTo>
                      <a:pt x="25" y="83"/>
                      <a:pt x="1142" y="2756"/>
                      <a:pt x="996" y="3897"/>
                    </a:cubicBezTo>
                    <a:cubicBezTo>
                      <a:pt x="996" y="3922"/>
                      <a:pt x="1021" y="3946"/>
                      <a:pt x="1045" y="3970"/>
                    </a:cubicBezTo>
                    <a:cubicBezTo>
                      <a:pt x="1069" y="3970"/>
                      <a:pt x="1094" y="3946"/>
                      <a:pt x="1094" y="3922"/>
                    </a:cubicBezTo>
                    <a:cubicBezTo>
                      <a:pt x="1239" y="2756"/>
                      <a:pt x="146" y="132"/>
                      <a:pt x="98" y="35"/>
                    </a:cubicBezTo>
                    <a:cubicBezTo>
                      <a:pt x="98" y="18"/>
                      <a:pt x="85" y="1"/>
                      <a:pt x="70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7"/>
              <p:cNvSpPr/>
              <p:nvPr/>
            </p:nvSpPr>
            <p:spPr>
              <a:xfrm>
                <a:off x="-548228" y="3839221"/>
                <a:ext cx="92921" cy="328489"/>
              </a:xfrm>
              <a:custGeom>
                <a:rect b="b" l="l" r="r" t="t"/>
                <a:pathLst>
                  <a:path extrusionOk="0" h="3694" w="1045">
                    <a:moveTo>
                      <a:pt x="996" y="1"/>
                    </a:moveTo>
                    <a:cubicBezTo>
                      <a:pt x="972" y="1"/>
                      <a:pt x="948" y="1"/>
                      <a:pt x="948" y="25"/>
                    </a:cubicBezTo>
                    <a:cubicBezTo>
                      <a:pt x="899" y="147"/>
                      <a:pt x="0" y="2794"/>
                      <a:pt x="219" y="3645"/>
                    </a:cubicBezTo>
                    <a:cubicBezTo>
                      <a:pt x="243" y="3669"/>
                      <a:pt x="243" y="3693"/>
                      <a:pt x="268" y="3693"/>
                    </a:cubicBezTo>
                    <a:lnTo>
                      <a:pt x="292" y="3693"/>
                    </a:lnTo>
                    <a:cubicBezTo>
                      <a:pt x="316" y="3693"/>
                      <a:pt x="316" y="3669"/>
                      <a:pt x="316" y="3645"/>
                    </a:cubicBezTo>
                    <a:cubicBezTo>
                      <a:pt x="98" y="2794"/>
                      <a:pt x="1045" y="98"/>
                      <a:pt x="1045" y="49"/>
                    </a:cubicBezTo>
                    <a:cubicBezTo>
                      <a:pt x="1045" y="25"/>
                      <a:pt x="1021" y="1"/>
                      <a:pt x="996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7"/>
              <p:cNvSpPr/>
              <p:nvPr/>
            </p:nvSpPr>
            <p:spPr>
              <a:xfrm>
                <a:off x="-714598" y="3684851"/>
                <a:ext cx="166369" cy="171981"/>
              </a:xfrm>
              <a:custGeom>
                <a:rect b="b" l="l" r="r" t="t"/>
                <a:pathLst>
                  <a:path extrusionOk="0" h="1934" w="1871">
                    <a:moveTo>
                      <a:pt x="921" y="1"/>
                    </a:moveTo>
                    <a:cubicBezTo>
                      <a:pt x="906" y="1"/>
                      <a:pt x="891" y="4"/>
                      <a:pt x="875" y="12"/>
                    </a:cubicBezTo>
                    <a:cubicBezTo>
                      <a:pt x="681" y="133"/>
                      <a:pt x="608" y="619"/>
                      <a:pt x="608" y="619"/>
                    </a:cubicBezTo>
                    <a:cubicBezTo>
                      <a:pt x="608" y="619"/>
                      <a:pt x="368" y="227"/>
                      <a:pt x="198" y="227"/>
                    </a:cubicBezTo>
                    <a:cubicBezTo>
                      <a:pt x="189" y="227"/>
                      <a:pt x="180" y="228"/>
                      <a:pt x="171" y="231"/>
                    </a:cubicBezTo>
                    <a:cubicBezTo>
                      <a:pt x="1" y="304"/>
                      <a:pt x="98" y="838"/>
                      <a:pt x="98" y="838"/>
                    </a:cubicBezTo>
                    <a:cubicBezTo>
                      <a:pt x="98" y="838"/>
                      <a:pt x="292" y="1883"/>
                      <a:pt x="1070" y="1931"/>
                    </a:cubicBezTo>
                    <a:cubicBezTo>
                      <a:pt x="1086" y="1933"/>
                      <a:pt x="1103" y="1933"/>
                      <a:pt x="1119" y="1933"/>
                    </a:cubicBezTo>
                    <a:cubicBezTo>
                      <a:pt x="1870" y="1933"/>
                      <a:pt x="1840" y="298"/>
                      <a:pt x="1507" y="36"/>
                    </a:cubicBezTo>
                    <a:cubicBezTo>
                      <a:pt x="1493" y="24"/>
                      <a:pt x="1478" y="19"/>
                      <a:pt x="1464" y="19"/>
                    </a:cubicBezTo>
                    <a:cubicBezTo>
                      <a:pt x="1334" y="19"/>
                      <a:pt x="1215" y="474"/>
                      <a:pt x="1215" y="474"/>
                    </a:cubicBezTo>
                    <a:cubicBezTo>
                      <a:pt x="1215" y="474"/>
                      <a:pt x="1092" y="1"/>
                      <a:pt x="9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7"/>
              <p:cNvSpPr/>
              <p:nvPr/>
            </p:nvSpPr>
            <p:spPr>
              <a:xfrm>
                <a:off x="-561210" y="3750565"/>
                <a:ext cx="188066" cy="177850"/>
              </a:xfrm>
              <a:custGeom>
                <a:rect b="b" l="l" r="r" t="t"/>
                <a:pathLst>
                  <a:path extrusionOk="0" h="2000" w="2115">
                    <a:moveTo>
                      <a:pt x="645" y="1"/>
                    </a:moveTo>
                    <a:cubicBezTo>
                      <a:pt x="479" y="1"/>
                      <a:pt x="316" y="488"/>
                      <a:pt x="316" y="488"/>
                    </a:cubicBezTo>
                    <a:cubicBezTo>
                      <a:pt x="316" y="488"/>
                      <a:pt x="1" y="1508"/>
                      <a:pt x="656" y="1921"/>
                    </a:cubicBezTo>
                    <a:cubicBezTo>
                      <a:pt x="741" y="1975"/>
                      <a:pt x="828" y="2000"/>
                      <a:pt x="914" y="2000"/>
                    </a:cubicBezTo>
                    <a:cubicBezTo>
                      <a:pt x="1521" y="2000"/>
                      <a:pt x="2114" y="801"/>
                      <a:pt x="1944" y="439"/>
                    </a:cubicBezTo>
                    <a:cubicBezTo>
                      <a:pt x="1932" y="416"/>
                      <a:pt x="1912" y="406"/>
                      <a:pt x="1887" y="406"/>
                    </a:cubicBezTo>
                    <a:cubicBezTo>
                      <a:pt x="1751" y="406"/>
                      <a:pt x="1458" y="682"/>
                      <a:pt x="1458" y="682"/>
                    </a:cubicBezTo>
                    <a:cubicBezTo>
                      <a:pt x="1458" y="682"/>
                      <a:pt x="1621" y="147"/>
                      <a:pt x="1423" y="147"/>
                    </a:cubicBezTo>
                    <a:cubicBezTo>
                      <a:pt x="1419" y="147"/>
                      <a:pt x="1414" y="147"/>
                      <a:pt x="1410" y="148"/>
                    </a:cubicBezTo>
                    <a:cubicBezTo>
                      <a:pt x="1167" y="148"/>
                      <a:pt x="875" y="536"/>
                      <a:pt x="875" y="536"/>
                    </a:cubicBezTo>
                    <a:cubicBezTo>
                      <a:pt x="875" y="536"/>
                      <a:pt x="851" y="26"/>
                      <a:pt x="656" y="2"/>
                    </a:cubicBezTo>
                    <a:cubicBezTo>
                      <a:pt x="653" y="1"/>
                      <a:pt x="649" y="1"/>
                      <a:pt x="64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7"/>
              <p:cNvSpPr/>
              <p:nvPr/>
            </p:nvSpPr>
            <p:spPr>
              <a:xfrm>
                <a:off x="-686499" y="3891063"/>
                <a:ext cx="121020" cy="108400"/>
              </a:xfrm>
              <a:custGeom>
                <a:rect b="b" l="l" r="r" t="t"/>
                <a:pathLst>
                  <a:path extrusionOk="0" h="1219" w="1361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155" y="1218"/>
                      <a:pt x="882" y="1218"/>
                    </a:cubicBezTo>
                    <a:cubicBezTo>
                      <a:pt x="1020" y="1218"/>
                      <a:pt x="1179" y="1174"/>
                      <a:pt x="1361" y="1070"/>
                    </a:cubicBezTo>
                    <a:cubicBezTo>
                      <a:pt x="1118" y="511"/>
                      <a:pt x="608" y="12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7"/>
              <p:cNvSpPr/>
              <p:nvPr/>
            </p:nvSpPr>
            <p:spPr>
              <a:xfrm>
                <a:off x="-505013" y="3906180"/>
                <a:ext cx="121020" cy="108400"/>
              </a:xfrm>
              <a:custGeom>
                <a:rect b="b" l="l" r="r" t="t"/>
                <a:pathLst>
                  <a:path extrusionOk="0" h="1219" w="1361">
                    <a:moveTo>
                      <a:pt x="1361" y="1"/>
                    </a:moveTo>
                    <a:cubicBezTo>
                      <a:pt x="753" y="122"/>
                      <a:pt x="267" y="511"/>
                      <a:pt x="0" y="1070"/>
                    </a:cubicBezTo>
                    <a:cubicBezTo>
                      <a:pt x="183" y="1174"/>
                      <a:pt x="341" y="1218"/>
                      <a:pt x="480" y="1218"/>
                    </a:cubicBezTo>
                    <a:cubicBezTo>
                      <a:pt x="1206" y="1218"/>
                      <a:pt x="1361" y="1"/>
                      <a:pt x="1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7"/>
              <p:cNvSpPr/>
              <p:nvPr/>
            </p:nvSpPr>
            <p:spPr>
              <a:xfrm>
                <a:off x="-643284" y="3930545"/>
                <a:ext cx="75671" cy="60024"/>
              </a:xfrm>
              <a:custGeom>
                <a:rect b="b" l="l" r="r" t="t"/>
                <a:pathLst>
                  <a:path extrusionOk="0" h="675" w="851">
                    <a:moveTo>
                      <a:pt x="61" y="0"/>
                    </a:moveTo>
                    <a:cubicBezTo>
                      <a:pt x="49" y="0"/>
                      <a:pt x="37" y="6"/>
                      <a:pt x="25" y="18"/>
                    </a:cubicBezTo>
                    <a:cubicBezTo>
                      <a:pt x="0" y="43"/>
                      <a:pt x="25" y="67"/>
                      <a:pt x="49" y="91"/>
                    </a:cubicBezTo>
                    <a:cubicBezTo>
                      <a:pt x="316" y="237"/>
                      <a:pt x="559" y="407"/>
                      <a:pt x="754" y="626"/>
                    </a:cubicBezTo>
                    <a:cubicBezTo>
                      <a:pt x="754" y="650"/>
                      <a:pt x="778" y="650"/>
                      <a:pt x="802" y="650"/>
                    </a:cubicBezTo>
                    <a:lnTo>
                      <a:pt x="826" y="674"/>
                    </a:lnTo>
                    <a:cubicBezTo>
                      <a:pt x="851" y="650"/>
                      <a:pt x="851" y="626"/>
                      <a:pt x="851" y="601"/>
                    </a:cubicBezTo>
                    <a:cubicBezTo>
                      <a:pt x="632" y="358"/>
                      <a:pt x="365" y="164"/>
                      <a:pt x="98" y="18"/>
                    </a:cubicBezTo>
                    <a:cubicBezTo>
                      <a:pt x="86" y="6"/>
                      <a:pt x="73" y="0"/>
                      <a:pt x="61" y="0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7"/>
              <p:cNvSpPr/>
              <p:nvPr/>
            </p:nvSpPr>
            <p:spPr>
              <a:xfrm>
                <a:off x="-509370" y="3949397"/>
                <a:ext cx="80028" cy="56290"/>
              </a:xfrm>
              <a:custGeom>
                <a:rect b="b" l="l" r="r" t="t"/>
                <a:pathLst>
                  <a:path extrusionOk="0" h="633" w="900">
                    <a:moveTo>
                      <a:pt x="827" y="1"/>
                    </a:moveTo>
                    <a:cubicBezTo>
                      <a:pt x="705" y="74"/>
                      <a:pt x="73" y="389"/>
                      <a:pt x="1" y="559"/>
                    </a:cubicBezTo>
                    <a:cubicBezTo>
                      <a:pt x="1" y="584"/>
                      <a:pt x="1" y="608"/>
                      <a:pt x="25" y="632"/>
                    </a:cubicBezTo>
                    <a:lnTo>
                      <a:pt x="49" y="632"/>
                    </a:lnTo>
                    <a:cubicBezTo>
                      <a:pt x="73" y="632"/>
                      <a:pt x="73" y="608"/>
                      <a:pt x="98" y="608"/>
                    </a:cubicBezTo>
                    <a:cubicBezTo>
                      <a:pt x="316" y="389"/>
                      <a:pt x="584" y="219"/>
                      <a:pt x="875" y="98"/>
                    </a:cubicBezTo>
                    <a:cubicBezTo>
                      <a:pt x="875" y="74"/>
                      <a:pt x="899" y="49"/>
                      <a:pt x="875" y="25"/>
                    </a:cubicBezTo>
                    <a:cubicBezTo>
                      <a:pt x="875" y="1"/>
                      <a:pt x="851" y="1"/>
                      <a:pt x="827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7"/>
              <p:cNvSpPr/>
              <p:nvPr/>
            </p:nvSpPr>
            <p:spPr>
              <a:xfrm>
                <a:off x="-539603" y="3817613"/>
                <a:ext cx="118886" cy="75764"/>
              </a:xfrm>
              <a:custGeom>
                <a:rect b="b" l="l" r="r" t="t"/>
                <a:pathLst>
                  <a:path extrusionOk="0" h="852" w="1337">
                    <a:moveTo>
                      <a:pt x="584" y="171"/>
                    </a:moveTo>
                    <a:cubicBezTo>
                      <a:pt x="584" y="219"/>
                      <a:pt x="535" y="268"/>
                      <a:pt x="511" y="292"/>
                    </a:cubicBezTo>
                    <a:cubicBezTo>
                      <a:pt x="511" y="268"/>
                      <a:pt x="511" y="171"/>
                      <a:pt x="584" y="171"/>
                    </a:cubicBezTo>
                    <a:close/>
                    <a:moveTo>
                      <a:pt x="1142" y="414"/>
                    </a:moveTo>
                    <a:cubicBezTo>
                      <a:pt x="1142" y="438"/>
                      <a:pt x="1118" y="462"/>
                      <a:pt x="1118" y="487"/>
                    </a:cubicBezTo>
                    <a:cubicBezTo>
                      <a:pt x="1094" y="511"/>
                      <a:pt x="1094" y="511"/>
                      <a:pt x="1069" y="535"/>
                    </a:cubicBezTo>
                    <a:cubicBezTo>
                      <a:pt x="1094" y="462"/>
                      <a:pt x="1142" y="414"/>
                      <a:pt x="1142" y="414"/>
                    </a:cubicBezTo>
                    <a:close/>
                    <a:moveTo>
                      <a:pt x="98" y="1"/>
                    </a:moveTo>
                    <a:cubicBezTo>
                      <a:pt x="73" y="1"/>
                      <a:pt x="49" y="25"/>
                      <a:pt x="49" y="49"/>
                    </a:cubicBezTo>
                    <a:cubicBezTo>
                      <a:pt x="1" y="219"/>
                      <a:pt x="98" y="390"/>
                      <a:pt x="243" y="462"/>
                    </a:cubicBezTo>
                    <a:cubicBezTo>
                      <a:pt x="268" y="475"/>
                      <a:pt x="298" y="481"/>
                      <a:pt x="331" y="481"/>
                    </a:cubicBezTo>
                    <a:cubicBezTo>
                      <a:pt x="365" y="481"/>
                      <a:pt x="401" y="475"/>
                      <a:pt x="438" y="462"/>
                    </a:cubicBezTo>
                    <a:cubicBezTo>
                      <a:pt x="486" y="608"/>
                      <a:pt x="632" y="705"/>
                      <a:pt x="802" y="705"/>
                    </a:cubicBezTo>
                    <a:cubicBezTo>
                      <a:pt x="875" y="705"/>
                      <a:pt x="924" y="705"/>
                      <a:pt x="996" y="681"/>
                    </a:cubicBezTo>
                    <a:cubicBezTo>
                      <a:pt x="1045" y="778"/>
                      <a:pt x="1142" y="851"/>
                      <a:pt x="1264" y="851"/>
                    </a:cubicBezTo>
                    <a:lnTo>
                      <a:pt x="1288" y="851"/>
                    </a:lnTo>
                    <a:cubicBezTo>
                      <a:pt x="1337" y="851"/>
                      <a:pt x="1337" y="778"/>
                      <a:pt x="1288" y="754"/>
                    </a:cubicBezTo>
                    <a:cubicBezTo>
                      <a:pt x="1275" y="757"/>
                      <a:pt x="1262" y="759"/>
                      <a:pt x="1250" y="759"/>
                    </a:cubicBezTo>
                    <a:cubicBezTo>
                      <a:pt x="1172" y="759"/>
                      <a:pt x="1115" y="696"/>
                      <a:pt x="1094" y="632"/>
                    </a:cubicBezTo>
                    <a:cubicBezTo>
                      <a:pt x="1142" y="608"/>
                      <a:pt x="1167" y="584"/>
                      <a:pt x="1191" y="535"/>
                    </a:cubicBezTo>
                    <a:cubicBezTo>
                      <a:pt x="1239" y="487"/>
                      <a:pt x="1239" y="414"/>
                      <a:pt x="1215" y="365"/>
                    </a:cubicBezTo>
                    <a:cubicBezTo>
                      <a:pt x="1198" y="348"/>
                      <a:pt x="1181" y="331"/>
                      <a:pt x="1164" y="331"/>
                    </a:cubicBezTo>
                    <a:cubicBezTo>
                      <a:pt x="1156" y="331"/>
                      <a:pt x="1149" y="334"/>
                      <a:pt x="1142" y="341"/>
                    </a:cubicBezTo>
                    <a:cubicBezTo>
                      <a:pt x="1045" y="341"/>
                      <a:pt x="996" y="438"/>
                      <a:pt x="996" y="560"/>
                    </a:cubicBezTo>
                    <a:cubicBezTo>
                      <a:pt x="972" y="560"/>
                      <a:pt x="972" y="584"/>
                      <a:pt x="996" y="584"/>
                    </a:cubicBezTo>
                    <a:cubicBezTo>
                      <a:pt x="924" y="608"/>
                      <a:pt x="875" y="608"/>
                      <a:pt x="802" y="608"/>
                    </a:cubicBezTo>
                    <a:cubicBezTo>
                      <a:pt x="681" y="608"/>
                      <a:pt x="559" y="535"/>
                      <a:pt x="535" y="414"/>
                    </a:cubicBezTo>
                    <a:cubicBezTo>
                      <a:pt x="559" y="390"/>
                      <a:pt x="584" y="365"/>
                      <a:pt x="608" y="341"/>
                    </a:cubicBezTo>
                    <a:cubicBezTo>
                      <a:pt x="632" y="317"/>
                      <a:pt x="729" y="219"/>
                      <a:pt x="681" y="122"/>
                    </a:cubicBezTo>
                    <a:cubicBezTo>
                      <a:pt x="681" y="122"/>
                      <a:pt x="656" y="74"/>
                      <a:pt x="559" y="74"/>
                    </a:cubicBezTo>
                    <a:cubicBezTo>
                      <a:pt x="462" y="98"/>
                      <a:pt x="413" y="171"/>
                      <a:pt x="413" y="317"/>
                    </a:cubicBezTo>
                    <a:cubicBezTo>
                      <a:pt x="413" y="317"/>
                      <a:pt x="413" y="341"/>
                      <a:pt x="413" y="365"/>
                    </a:cubicBezTo>
                    <a:cubicBezTo>
                      <a:pt x="389" y="377"/>
                      <a:pt x="365" y="383"/>
                      <a:pt x="341" y="383"/>
                    </a:cubicBezTo>
                    <a:cubicBezTo>
                      <a:pt x="316" y="383"/>
                      <a:pt x="292" y="377"/>
                      <a:pt x="268" y="365"/>
                    </a:cubicBezTo>
                    <a:cubicBezTo>
                      <a:pt x="171" y="292"/>
                      <a:pt x="122" y="171"/>
                      <a:pt x="122" y="49"/>
                    </a:cubicBezTo>
                    <a:cubicBezTo>
                      <a:pt x="122" y="25"/>
                      <a:pt x="122" y="1"/>
                      <a:pt x="98" y="1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7"/>
              <p:cNvSpPr/>
              <p:nvPr/>
            </p:nvSpPr>
            <p:spPr>
              <a:xfrm>
                <a:off x="-692990" y="3761503"/>
                <a:ext cx="131868" cy="58424"/>
              </a:xfrm>
              <a:custGeom>
                <a:rect b="b" l="l" r="r" t="t"/>
                <a:pathLst>
                  <a:path extrusionOk="0" h="657" w="1483">
                    <a:moveTo>
                      <a:pt x="1021" y="97"/>
                    </a:moveTo>
                    <a:cubicBezTo>
                      <a:pt x="1045" y="97"/>
                      <a:pt x="1045" y="97"/>
                      <a:pt x="1045" y="146"/>
                    </a:cubicBezTo>
                    <a:cubicBezTo>
                      <a:pt x="1045" y="195"/>
                      <a:pt x="1021" y="219"/>
                      <a:pt x="1021" y="243"/>
                    </a:cubicBezTo>
                    <a:cubicBezTo>
                      <a:pt x="997" y="195"/>
                      <a:pt x="997" y="146"/>
                      <a:pt x="1021" y="97"/>
                    </a:cubicBezTo>
                    <a:close/>
                    <a:moveTo>
                      <a:pt x="608" y="219"/>
                    </a:moveTo>
                    <a:cubicBezTo>
                      <a:pt x="632" y="267"/>
                      <a:pt x="657" y="340"/>
                      <a:pt x="632" y="413"/>
                    </a:cubicBezTo>
                    <a:cubicBezTo>
                      <a:pt x="608" y="389"/>
                      <a:pt x="584" y="365"/>
                      <a:pt x="559" y="316"/>
                    </a:cubicBezTo>
                    <a:cubicBezTo>
                      <a:pt x="559" y="292"/>
                      <a:pt x="584" y="243"/>
                      <a:pt x="608" y="219"/>
                    </a:cubicBezTo>
                    <a:close/>
                    <a:moveTo>
                      <a:pt x="1021" y="0"/>
                    </a:moveTo>
                    <a:cubicBezTo>
                      <a:pt x="972" y="0"/>
                      <a:pt x="924" y="25"/>
                      <a:pt x="924" y="73"/>
                    </a:cubicBezTo>
                    <a:cubicBezTo>
                      <a:pt x="875" y="146"/>
                      <a:pt x="900" y="267"/>
                      <a:pt x="924" y="340"/>
                    </a:cubicBezTo>
                    <a:cubicBezTo>
                      <a:pt x="875" y="389"/>
                      <a:pt x="827" y="413"/>
                      <a:pt x="754" y="438"/>
                    </a:cubicBezTo>
                    <a:lnTo>
                      <a:pt x="705" y="438"/>
                    </a:lnTo>
                    <a:cubicBezTo>
                      <a:pt x="730" y="340"/>
                      <a:pt x="730" y="243"/>
                      <a:pt x="681" y="170"/>
                    </a:cubicBezTo>
                    <a:cubicBezTo>
                      <a:pt x="664" y="153"/>
                      <a:pt x="634" y="136"/>
                      <a:pt x="602" y="136"/>
                    </a:cubicBezTo>
                    <a:cubicBezTo>
                      <a:pt x="588" y="136"/>
                      <a:pt x="574" y="139"/>
                      <a:pt x="559" y="146"/>
                    </a:cubicBezTo>
                    <a:cubicBezTo>
                      <a:pt x="487" y="170"/>
                      <a:pt x="438" y="267"/>
                      <a:pt x="462" y="340"/>
                    </a:cubicBezTo>
                    <a:cubicBezTo>
                      <a:pt x="487" y="413"/>
                      <a:pt x="511" y="462"/>
                      <a:pt x="584" y="486"/>
                    </a:cubicBezTo>
                    <a:cubicBezTo>
                      <a:pt x="547" y="541"/>
                      <a:pt x="497" y="568"/>
                      <a:pt x="444" y="568"/>
                    </a:cubicBezTo>
                    <a:cubicBezTo>
                      <a:pt x="426" y="568"/>
                      <a:pt x="408" y="565"/>
                      <a:pt x="389" y="559"/>
                    </a:cubicBezTo>
                    <a:cubicBezTo>
                      <a:pt x="98" y="535"/>
                      <a:pt x="98" y="389"/>
                      <a:pt x="98" y="389"/>
                    </a:cubicBezTo>
                    <a:cubicBezTo>
                      <a:pt x="98" y="365"/>
                      <a:pt x="74" y="340"/>
                      <a:pt x="49" y="340"/>
                    </a:cubicBezTo>
                    <a:cubicBezTo>
                      <a:pt x="25" y="340"/>
                      <a:pt x="1" y="365"/>
                      <a:pt x="1" y="389"/>
                    </a:cubicBezTo>
                    <a:cubicBezTo>
                      <a:pt x="1" y="413"/>
                      <a:pt x="1" y="608"/>
                      <a:pt x="389" y="656"/>
                    </a:cubicBezTo>
                    <a:lnTo>
                      <a:pt x="438" y="656"/>
                    </a:lnTo>
                    <a:cubicBezTo>
                      <a:pt x="535" y="656"/>
                      <a:pt x="632" y="608"/>
                      <a:pt x="681" y="510"/>
                    </a:cubicBezTo>
                    <a:lnTo>
                      <a:pt x="754" y="510"/>
                    </a:lnTo>
                    <a:cubicBezTo>
                      <a:pt x="851" y="486"/>
                      <a:pt x="924" y="462"/>
                      <a:pt x="972" y="413"/>
                    </a:cubicBezTo>
                    <a:cubicBezTo>
                      <a:pt x="997" y="438"/>
                      <a:pt x="1021" y="438"/>
                      <a:pt x="1045" y="462"/>
                    </a:cubicBezTo>
                    <a:cubicBezTo>
                      <a:pt x="1071" y="487"/>
                      <a:pt x="1123" y="520"/>
                      <a:pt x="1203" y="520"/>
                    </a:cubicBezTo>
                    <a:cubicBezTo>
                      <a:pt x="1274" y="520"/>
                      <a:pt x="1368" y="494"/>
                      <a:pt x="1483" y="413"/>
                    </a:cubicBezTo>
                    <a:cubicBezTo>
                      <a:pt x="1483" y="413"/>
                      <a:pt x="1483" y="365"/>
                      <a:pt x="1483" y="365"/>
                    </a:cubicBezTo>
                    <a:cubicBezTo>
                      <a:pt x="1470" y="352"/>
                      <a:pt x="1458" y="346"/>
                      <a:pt x="1446" y="346"/>
                    </a:cubicBezTo>
                    <a:cubicBezTo>
                      <a:pt x="1434" y="346"/>
                      <a:pt x="1422" y="352"/>
                      <a:pt x="1410" y="365"/>
                    </a:cubicBezTo>
                    <a:cubicBezTo>
                      <a:pt x="1355" y="405"/>
                      <a:pt x="1278" y="439"/>
                      <a:pt x="1204" y="439"/>
                    </a:cubicBezTo>
                    <a:cubicBezTo>
                      <a:pt x="1145" y="439"/>
                      <a:pt x="1088" y="418"/>
                      <a:pt x="1045" y="365"/>
                    </a:cubicBezTo>
                    <a:cubicBezTo>
                      <a:pt x="1094" y="292"/>
                      <a:pt x="1118" y="243"/>
                      <a:pt x="1118" y="170"/>
                    </a:cubicBezTo>
                    <a:cubicBezTo>
                      <a:pt x="1142" y="97"/>
                      <a:pt x="1094" y="25"/>
                      <a:pt x="1021" y="0"/>
                    </a:cubicBezTo>
                    <a:close/>
                  </a:path>
                </a:pathLst>
              </a:custGeom>
              <a:solidFill>
                <a:srgbClr val="261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7"/>
              <p:cNvSpPr/>
              <p:nvPr/>
            </p:nvSpPr>
            <p:spPr>
              <a:xfrm>
                <a:off x="-664891" y="4027204"/>
                <a:ext cx="267916" cy="216088"/>
              </a:xfrm>
              <a:custGeom>
                <a:rect b="b" l="l" r="r" t="t"/>
                <a:pathLst>
                  <a:path extrusionOk="0" h="2430" w="3013">
                    <a:moveTo>
                      <a:pt x="1" y="0"/>
                    </a:moveTo>
                    <a:lnTo>
                      <a:pt x="316" y="2381"/>
                    </a:lnTo>
                    <a:lnTo>
                      <a:pt x="2746" y="2429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2" name="Google Shape;282;p7"/>
            <p:cNvSpPr/>
            <p:nvPr/>
          </p:nvSpPr>
          <p:spPr>
            <a:xfrm>
              <a:off x="6350500" y="4521609"/>
              <a:ext cx="1179950" cy="287650"/>
            </a:xfrm>
            <a:custGeom>
              <a:rect b="b" l="l" r="r" t="t"/>
              <a:pathLst>
                <a:path extrusionOk="0" h="11506" w="47198">
                  <a:moveTo>
                    <a:pt x="0" y="11475"/>
                  </a:moveTo>
                  <a:cubicBezTo>
                    <a:pt x="3687" y="11722"/>
                    <a:pt x="7906" y="9164"/>
                    <a:pt x="9558" y="5859"/>
                  </a:cubicBezTo>
                  <a:cubicBezTo>
                    <a:pt x="10235" y="4505"/>
                    <a:pt x="10709" y="880"/>
                    <a:pt x="9262" y="1326"/>
                  </a:cubicBezTo>
                  <a:cubicBezTo>
                    <a:pt x="6671" y="2125"/>
                    <a:pt x="4685" y="7095"/>
                    <a:pt x="6602" y="9012"/>
                  </a:cubicBezTo>
                  <a:cubicBezTo>
                    <a:pt x="11006" y="13416"/>
                    <a:pt x="27053" y="5473"/>
                    <a:pt x="23254" y="538"/>
                  </a:cubicBezTo>
                  <a:cubicBezTo>
                    <a:pt x="21191" y="-2143"/>
                    <a:pt x="15077" y="6118"/>
                    <a:pt x="17244" y="8716"/>
                  </a:cubicBezTo>
                  <a:cubicBezTo>
                    <a:pt x="20758" y="12929"/>
                    <a:pt x="29582" y="8272"/>
                    <a:pt x="33009" y="3987"/>
                  </a:cubicBezTo>
                  <a:cubicBezTo>
                    <a:pt x="33816" y="2978"/>
                    <a:pt x="33765" y="-185"/>
                    <a:pt x="32516" y="144"/>
                  </a:cubicBezTo>
                  <a:cubicBezTo>
                    <a:pt x="29513" y="935"/>
                    <a:pt x="27980" y="6399"/>
                    <a:pt x="29659" y="9012"/>
                  </a:cubicBezTo>
                  <a:cubicBezTo>
                    <a:pt x="32449" y="13352"/>
                    <a:pt x="45289" y="5485"/>
                    <a:pt x="42862" y="932"/>
                  </a:cubicBezTo>
                  <a:cubicBezTo>
                    <a:pt x="42417" y="98"/>
                    <a:pt x="40902" y="1282"/>
                    <a:pt x="40202" y="1918"/>
                  </a:cubicBezTo>
                  <a:cubicBezTo>
                    <a:pt x="38237" y="3706"/>
                    <a:pt x="39117" y="8414"/>
                    <a:pt x="41384" y="9800"/>
                  </a:cubicBezTo>
                  <a:cubicBezTo>
                    <a:pt x="43191" y="10905"/>
                    <a:pt x="46739" y="9305"/>
                    <a:pt x="47198" y="7238"/>
                  </a:cubicBezTo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83" name="Google Shape;283;p7"/>
          <p:cNvGrpSpPr/>
          <p:nvPr/>
        </p:nvGrpSpPr>
        <p:grpSpPr>
          <a:xfrm>
            <a:off x="7711343" y="146402"/>
            <a:ext cx="2075477" cy="1081494"/>
            <a:chOff x="7239867" y="1514545"/>
            <a:chExt cx="2525833" cy="1610805"/>
          </a:xfrm>
        </p:grpSpPr>
        <p:grpSp>
          <p:nvGrpSpPr>
            <p:cNvPr id="284" name="Google Shape;284;p7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285" name="Google Shape;285;p7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286" name="Google Shape;286;p7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7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7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7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7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7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92" name="Google Shape;292;p7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7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4" name="Google Shape;294;p7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8"/>
          <p:cNvSpPr txBox="1"/>
          <p:nvPr>
            <p:ph type="title"/>
          </p:nvPr>
        </p:nvSpPr>
        <p:spPr>
          <a:xfrm>
            <a:off x="1779150" y="1042825"/>
            <a:ext cx="5585700" cy="31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9pPr>
          </a:lstStyle>
          <a:p/>
        </p:txBody>
      </p:sp>
      <p:grpSp>
        <p:nvGrpSpPr>
          <p:cNvPr id="297" name="Google Shape;297;p8"/>
          <p:cNvGrpSpPr/>
          <p:nvPr/>
        </p:nvGrpSpPr>
        <p:grpSpPr>
          <a:xfrm>
            <a:off x="-187098" y="2289785"/>
            <a:ext cx="2037701" cy="1610804"/>
            <a:chOff x="855987" y="2204128"/>
            <a:chExt cx="1217483" cy="962421"/>
          </a:xfrm>
        </p:grpSpPr>
        <p:grpSp>
          <p:nvGrpSpPr>
            <p:cNvPr id="298" name="Google Shape;298;p8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299" name="Google Shape;299;p8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8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8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5" name="Google Shape;305;p8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8"/>
          <p:cNvGrpSpPr/>
          <p:nvPr/>
        </p:nvGrpSpPr>
        <p:grpSpPr>
          <a:xfrm>
            <a:off x="5520628" y="156273"/>
            <a:ext cx="1651683" cy="719972"/>
            <a:chOff x="3965010" y="571479"/>
            <a:chExt cx="1651683" cy="719972"/>
          </a:xfrm>
        </p:grpSpPr>
        <p:grpSp>
          <p:nvGrpSpPr>
            <p:cNvPr id="307" name="Google Shape;307;p8"/>
            <p:cNvGrpSpPr/>
            <p:nvPr/>
          </p:nvGrpSpPr>
          <p:grpSpPr>
            <a:xfrm>
              <a:off x="3965010" y="571479"/>
              <a:ext cx="1446820" cy="719972"/>
              <a:chOff x="3953250" y="571500"/>
              <a:chExt cx="1383325" cy="766825"/>
            </a:xfrm>
          </p:grpSpPr>
          <p:grpSp>
            <p:nvGrpSpPr>
              <p:cNvPr id="308" name="Google Shape;308;p8"/>
              <p:cNvGrpSpPr/>
              <p:nvPr/>
            </p:nvGrpSpPr>
            <p:grpSpPr>
              <a:xfrm>
                <a:off x="3953250" y="571500"/>
                <a:ext cx="1383166" cy="669650"/>
                <a:chOff x="897088" y="2374675"/>
                <a:chExt cx="1383166" cy="669650"/>
              </a:xfrm>
            </p:grpSpPr>
            <p:sp>
              <p:nvSpPr>
                <p:cNvPr id="309" name="Google Shape;309;p8"/>
                <p:cNvSpPr/>
                <p:nvPr/>
              </p:nvSpPr>
              <p:spPr>
                <a:xfrm>
                  <a:off x="1135613" y="2416700"/>
                  <a:ext cx="622500" cy="622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" name="Google Shape;310;p8"/>
                <p:cNvSpPr/>
                <p:nvPr/>
              </p:nvSpPr>
              <p:spPr>
                <a:xfrm>
                  <a:off x="1479050" y="2374675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" name="Google Shape;311;p8"/>
                <p:cNvSpPr/>
                <p:nvPr/>
              </p:nvSpPr>
              <p:spPr>
                <a:xfrm>
                  <a:off x="897088" y="2689700"/>
                  <a:ext cx="492600" cy="354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" name="Google Shape;312;p8"/>
                <p:cNvSpPr/>
                <p:nvPr/>
              </p:nvSpPr>
              <p:spPr>
                <a:xfrm>
                  <a:off x="1657753" y="2551725"/>
                  <a:ext cx="6225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13" name="Google Shape;313;p8"/>
              <p:cNvSpPr/>
              <p:nvPr/>
            </p:nvSpPr>
            <p:spPr>
              <a:xfrm>
                <a:off x="3972775" y="907225"/>
                <a:ext cx="1363800" cy="431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4" name="Google Shape;314;p8"/>
            <p:cNvSpPr/>
            <p:nvPr/>
          </p:nvSpPr>
          <p:spPr>
            <a:xfrm>
              <a:off x="4006544" y="571481"/>
              <a:ext cx="1610148" cy="660750"/>
            </a:xfrm>
            <a:custGeom>
              <a:rect b="b" l="l" r="r" t="t"/>
              <a:pathLst>
                <a:path extrusionOk="0" h="1872" w="3864">
                  <a:moveTo>
                    <a:pt x="1847" y="365"/>
                  </a:moveTo>
                  <a:cubicBezTo>
                    <a:pt x="1920" y="487"/>
                    <a:pt x="1920" y="633"/>
                    <a:pt x="1871" y="754"/>
                  </a:cubicBezTo>
                  <a:lnTo>
                    <a:pt x="1847" y="754"/>
                  </a:lnTo>
                  <a:cubicBezTo>
                    <a:pt x="1847" y="754"/>
                    <a:pt x="1823" y="754"/>
                    <a:pt x="1798" y="705"/>
                  </a:cubicBezTo>
                  <a:cubicBezTo>
                    <a:pt x="1774" y="608"/>
                    <a:pt x="1774" y="487"/>
                    <a:pt x="1847" y="390"/>
                  </a:cubicBezTo>
                  <a:lnTo>
                    <a:pt x="1847" y="365"/>
                  </a:lnTo>
                  <a:close/>
                  <a:moveTo>
                    <a:pt x="2891" y="584"/>
                  </a:moveTo>
                  <a:lnTo>
                    <a:pt x="2891" y="608"/>
                  </a:lnTo>
                  <a:cubicBezTo>
                    <a:pt x="2940" y="754"/>
                    <a:pt x="2940" y="900"/>
                    <a:pt x="2867" y="948"/>
                  </a:cubicBezTo>
                  <a:cubicBezTo>
                    <a:pt x="2831" y="960"/>
                    <a:pt x="2806" y="967"/>
                    <a:pt x="2791" y="967"/>
                  </a:cubicBezTo>
                  <a:cubicBezTo>
                    <a:pt x="2776" y="967"/>
                    <a:pt x="2770" y="960"/>
                    <a:pt x="2770" y="948"/>
                  </a:cubicBezTo>
                  <a:cubicBezTo>
                    <a:pt x="2770" y="803"/>
                    <a:pt x="2794" y="681"/>
                    <a:pt x="2891" y="584"/>
                  </a:cubicBezTo>
                  <a:close/>
                  <a:moveTo>
                    <a:pt x="754" y="1021"/>
                  </a:moveTo>
                  <a:cubicBezTo>
                    <a:pt x="851" y="1021"/>
                    <a:pt x="924" y="1070"/>
                    <a:pt x="972" y="1143"/>
                  </a:cubicBezTo>
                  <a:cubicBezTo>
                    <a:pt x="997" y="1216"/>
                    <a:pt x="972" y="1288"/>
                    <a:pt x="899" y="1337"/>
                  </a:cubicBezTo>
                  <a:cubicBezTo>
                    <a:pt x="887" y="1349"/>
                    <a:pt x="875" y="1355"/>
                    <a:pt x="863" y="1355"/>
                  </a:cubicBezTo>
                  <a:cubicBezTo>
                    <a:pt x="851" y="1355"/>
                    <a:pt x="839" y="1349"/>
                    <a:pt x="827" y="1337"/>
                  </a:cubicBezTo>
                  <a:cubicBezTo>
                    <a:pt x="754" y="1240"/>
                    <a:pt x="754" y="1143"/>
                    <a:pt x="754" y="1045"/>
                  </a:cubicBezTo>
                  <a:lnTo>
                    <a:pt x="754" y="1021"/>
                  </a:lnTo>
                  <a:close/>
                  <a:moveTo>
                    <a:pt x="2357" y="74"/>
                  </a:moveTo>
                  <a:cubicBezTo>
                    <a:pt x="2600" y="122"/>
                    <a:pt x="2794" y="268"/>
                    <a:pt x="2867" y="487"/>
                  </a:cubicBezTo>
                  <a:cubicBezTo>
                    <a:pt x="2746" y="608"/>
                    <a:pt x="2673" y="778"/>
                    <a:pt x="2697" y="973"/>
                  </a:cubicBezTo>
                  <a:cubicBezTo>
                    <a:pt x="2725" y="1015"/>
                    <a:pt x="2745" y="1041"/>
                    <a:pt x="2786" y="1041"/>
                  </a:cubicBezTo>
                  <a:cubicBezTo>
                    <a:pt x="2815" y="1041"/>
                    <a:pt x="2855" y="1027"/>
                    <a:pt x="2916" y="997"/>
                  </a:cubicBezTo>
                  <a:cubicBezTo>
                    <a:pt x="3061" y="924"/>
                    <a:pt x="3037" y="681"/>
                    <a:pt x="2964" y="487"/>
                  </a:cubicBezTo>
                  <a:cubicBezTo>
                    <a:pt x="2989" y="462"/>
                    <a:pt x="3013" y="462"/>
                    <a:pt x="3061" y="462"/>
                  </a:cubicBezTo>
                  <a:cubicBezTo>
                    <a:pt x="3329" y="535"/>
                    <a:pt x="3572" y="730"/>
                    <a:pt x="3693" y="997"/>
                  </a:cubicBezTo>
                  <a:cubicBezTo>
                    <a:pt x="3766" y="1143"/>
                    <a:pt x="3766" y="1337"/>
                    <a:pt x="3644" y="1483"/>
                  </a:cubicBezTo>
                  <a:cubicBezTo>
                    <a:pt x="3474" y="1677"/>
                    <a:pt x="2819" y="1799"/>
                    <a:pt x="1774" y="1799"/>
                  </a:cubicBezTo>
                  <a:cubicBezTo>
                    <a:pt x="1118" y="1799"/>
                    <a:pt x="535" y="1750"/>
                    <a:pt x="535" y="1750"/>
                  </a:cubicBezTo>
                  <a:cubicBezTo>
                    <a:pt x="316" y="1726"/>
                    <a:pt x="195" y="1653"/>
                    <a:pt x="146" y="1507"/>
                  </a:cubicBezTo>
                  <a:cubicBezTo>
                    <a:pt x="98" y="1386"/>
                    <a:pt x="219" y="1216"/>
                    <a:pt x="438" y="1118"/>
                  </a:cubicBezTo>
                  <a:cubicBezTo>
                    <a:pt x="511" y="1070"/>
                    <a:pt x="584" y="1045"/>
                    <a:pt x="681" y="1045"/>
                  </a:cubicBezTo>
                  <a:cubicBezTo>
                    <a:pt x="657" y="1167"/>
                    <a:pt x="705" y="1288"/>
                    <a:pt x="778" y="1410"/>
                  </a:cubicBezTo>
                  <a:cubicBezTo>
                    <a:pt x="808" y="1440"/>
                    <a:pt x="857" y="1461"/>
                    <a:pt x="901" y="1461"/>
                  </a:cubicBezTo>
                  <a:cubicBezTo>
                    <a:pt x="928" y="1461"/>
                    <a:pt x="954" y="1453"/>
                    <a:pt x="972" y="1434"/>
                  </a:cubicBezTo>
                  <a:cubicBezTo>
                    <a:pt x="1070" y="1361"/>
                    <a:pt x="1118" y="1240"/>
                    <a:pt x="1094" y="1118"/>
                  </a:cubicBezTo>
                  <a:cubicBezTo>
                    <a:pt x="1045" y="1021"/>
                    <a:pt x="924" y="924"/>
                    <a:pt x="802" y="924"/>
                  </a:cubicBezTo>
                  <a:cubicBezTo>
                    <a:pt x="851" y="681"/>
                    <a:pt x="1021" y="462"/>
                    <a:pt x="1264" y="365"/>
                  </a:cubicBezTo>
                  <a:cubicBezTo>
                    <a:pt x="1395" y="278"/>
                    <a:pt x="1517" y="234"/>
                    <a:pt x="1621" y="234"/>
                  </a:cubicBezTo>
                  <a:cubicBezTo>
                    <a:pt x="1689" y="234"/>
                    <a:pt x="1750" y="254"/>
                    <a:pt x="1798" y="292"/>
                  </a:cubicBezTo>
                  <a:cubicBezTo>
                    <a:pt x="1701" y="414"/>
                    <a:pt x="1677" y="584"/>
                    <a:pt x="1750" y="730"/>
                  </a:cubicBezTo>
                  <a:cubicBezTo>
                    <a:pt x="1750" y="778"/>
                    <a:pt x="1798" y="827"/>
                    <a:pt x="1871" y="827"/>
                  </a:cubicBezTo>
                  <a:cubicBezTo>
                    <a:pt x="1895" y="827"/>
                    <a:pt x="1920" y="803"/>
                    <a:pt x="1944" y="778"/>
                  </a:cubicBezTo>
                  <a:cubicBezTo>
                    <a:pt x="2041" y="633"/>
                    <a:pt x="2017" y="438"/>
                    <a:pt x="1920" y="292"/>
                  </a:cubicBezTo>
                  <a:cubicBezTo>
                    <a:pt x="1993" y="220"/>
                    <a:pt x="2090" y="147"/>
                    <a:pt x="2187" y="122"/>
                  </a:cubicBezTo>
                  <a:cubicBezTo>
                    <a:pt x="2236" y="98"/>
                    <a:pt x="2308" y="98"/>
                    <a:pt x="2357" y="74"/>
                  </a:cubicBezTo>
                  <a:close/>
                  <a:moveTo>
                    <a:pt x="2333" y="1"/>
                  </a:moveTo>
                  <a:cubicBezTo>
                    <a:pt x="2260" y="1"/>
                    <a:pt x="2211" y="25"/>
                    <a:pt x="2138" y="50"/>
                  </a:cubicBezTo>
                  <a:cubicBezTo>
                    <a:pt x="2017" y="74"/>
                    <a:pt x="1920" y="147"/>
                    <a:pt x="1823" y="244"/>
                  </a:cubicBezTo>
                  <a:cubicBezTo>
                    <a:pt x="1756" y="188"/>
                    <a:pt x="1674" y="158"/>
                    <a:pt x="1579" y="158"/>
                  </a:cubicBezTo>
                  <a:cubicBezTo>
                    <a:pt x="1466" y="158"/>
                    <a:pt x="1336" y="200"/>
                    <a:pt x="1191" y="292"/>
                  </a:cubicBezTo>
                  <a:cubicBezTo>
                    <a:pt x="924" y="414"/>
                    <a:pt x="754" y="657"/>
                    <a:pt x="681" y="948"/>
                  </a:cubicBezTo>
                  <a:cubicBezTo>
                    <a:pt x="584" y="948"/>
                    <a:pt x="487" y="973"/>
                    <a:pt x="414" y="1021"/>
                  </a:cubicBezTo>
                  <a:cubicBezTo>
                    <a:pt x="146" y="1167"/>
                    <a:pt x="1" y="1361"/>
                    <a:pt x="49" y="1531"/>
                  </a:cubicBezTo>
                  <a:cubicBezTo>
                    <a:pt x="74" y="1701"/>
                    <a:pt x="268" y="1823"/>
                    <a:pt x="511" y="1847"/>
                  </a:cubicBezTo>
                  <a:cubicBezTo>
                    <a:pt x="511" y="1847"/>
                    <a:pt x="1118" y="1871"/>
                    <a:pt x="1774" y="1871"/>
                  </a:cubicBezTo>
                  <a:cubicBezTo>
                    <a:pt x="2867" y="1871"/>
                    <a:pt x="3523" y="1774"/>
                    <a:pt x="3717" y="1556"/>
                  </a:cubicBezTo>
                  <a:cubicBezTo>
                    <a:pt x="3839" y="1386"/>
                    <a:pt x="3863" y="1167"/>
                    <a:pt x="3766" y="973"/>
                  </a:cubicBezTo>
                  <a:cubicBezTo>
                    <a:pt x="3620" y="681"/>
                    <a:pt x="3353" y="438"/>
                    <a:pt x="3037" y="365"/>
                  </a:cubicBezTo>
                  <a:cubicBezTo>
                    <a:pt x="2989" y="365"/>
                    <a:pt x="2940" y="390"/>
                    <a:pt x="2916" y="414"/>
                  </a:cubicBezTo>
                  <a:cubicBezTo>
                    <a:pt x="2819" y="171"/>
                    <a:pt x="2600" y="25"/>
                    <a:pt x="23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" name="Google Shape;315;p8"/>
          <p:cNvGrpSpPr/>
          <p:nvPr/>
        </p:nvGrpSpPr>
        <p:grpSpPr>
          <a:xfrm rot="8903269">
            <a:off x="-62368" y="122449"/>
            <a:ext cx="1100970" cy="787622"/>
            <a:chOff x="1202177" y="4613417"/>
            <a:chExt cx="528376" cy="377938"/>
          </a:xfrm>
        </p:grpSpPr>
        <p:sp>
          <p:nvSpPr>
            <p:cNvPr id="316" name="Google Shape;316;p8"/>
            <p:cNvSpPr/>
            <p:nvPr/>
          </p:nvSpPr>
          <p:spPr>
            <a:xfrm>
              <a:off x="1564214" y="4671691"/>
              <a:ext cx="166339" cy="48340"/>
            </a:xfrm>
            <a:custGeom>
              <a:rect b="b" l="l" r="r" t="t"/>
              <a:pathLst>
                <a:path extrusionOk="0" h="438" w="1507">
                  <a:moveTo>
                    <a:pt x="1409" y="1"/>
                  </a:moveTo>
                  <a:lnTo>
                    <a:pt x="73" y="316"/>
                  </a:lnTo>
                  <a:cubicBezTo>
                    <a:pt x="25" y="316"/>
                    <a:pt x="0" y="341"/>
                    <a:pt x="25" y="389"/>
                  </a:cubicBezTo>
                  <a:cubicBezTo>
                    <a:pt x="25" y="414"/>
                    <a:pt x="49" y="438"/>
                    <a:pt x="73" y="438"/>
                  </a:cubicBezTo>
                  <a:lnTo>
                    <a:pt x="98" y="438"/>
                  </a:lnTo>
                  <a:lnTo>
                    <a:pt x="1434" y="122"/>
                  </a:lnTo>
                  <a:cubicBezTo>
                    <a:pt x="1506" y="122"/>
                    <a:pt x="1482" y="1"/>
                    <a:pt x="1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1602846" y="4613417"/>
              <a:ext cx="60708" cy="176363"/>
            </a:xfrm>
            <a:custGeom>
              <a:rect b="b" l="l" r="r" t="t"/>
              <a:pathLst>
                <a:path extrusionOk="0" h="1598" w="550">
                  <a:moveTo>
                    <a:pt x="77" y="0"/>
                  </a:moveTo>
                  <a:cubicBezTo>
                    <a:pt x="39" y="0"/>
                    <a:pt x="0" y="32"/>
                    <a:pt x="15" y="91"/>
                  </a:cubicBezTo>
                  <a:lnTo>
                    <a:pt x="403" y="1573"/>
                  </a:lnTo>
                  <a:cubicBezTo>
                    <a:pt x="428" y="1597"/>
                    <a:pt x="452" y="1597"/>
                    <a:pt x="476" y="1597"/>
                  </a:cubicBezTo>
                  <a:lnTo>
                    <a:pt x="501" y="1597"/>
                  </a:lnTo>
                  <a:cubicBezTo>
                    <a:pt x="525" y="1597"/>
                    <a:pt x="549" y="1549"/>
                    <a:pt x="525" y="1525"/>
                  </a:cubicBezTo>
                  <a:lnTo>
                    <a:pt x="136" y="43"/>
                  </a:lnTo>
                  <a:cubicBezTo>
                    <a:pt x="127" y="14"/>
                    <a:pt x="102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1582978" y="4629421"/>
              <a:ext cx="104638" cy="138950"/>
            </a:xfrm>
            <a:custGeom>
              <a:rect b="b" l="l" r="r" t="t"/>
              <a:pathLst>
                <a:path extrusionOk="0" h="1259" w="948">
                  <a:moveTo>
                    <a:pt x="875" y="1"/>
                  </a:moveTo>
                  <a:cubicBezTo>
                    <a:pt x="857" y="1"/>
                    <a:pt x="838" y="7"/>
                    <a:pt x="826" y="19"/>
                  </a:cubicBezTo>
                  <a:lnTo>
                    <a:pt x="25" y="1161"/>
                  </a:lnTo>
                  <a:cubicBezTo>
                    <a:pt x="0" y="1185"/>
                    <a:pt x="0" y="1234"/>
                    <a:pt x="49" y="1258"/>
                  </a:cubicBezTo>
                  <a:lnTo>
                    <a:pt x="122" y="1258"/>
                  </a:lnTo>
                  <a:lnTo>
                    <a:pt x="924" y="92"/>
                  </a:lnTo>
                  <a:cubicBezTo>
                    <a:pt x="948" y="68"/>
                    <a:pt x="948" y="19"/>
                    <a:pt x="924" y="19"/>
                  </a:cubicBezTo>
                  <a:cubicBezTo>
                    <a:pt x="911" y="7"/>
                    <a:pt x="893" y="1"/>
                    <a:pt x="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1548982" y="4644430"/>
              <a:ext cx="160158" cy="102419"/>
            </a:xfrm>
            <a:custGeom>
              <a:rect b="b" l="l" r="r" t="t"/>
              <a:pathLst>
                <a:path extrusionOk="0" h="928" w="1451">
                  <a:moveTo>
                    <a:pt x="115" y="1"/>
                  </a:moveTo>
                  <a:cubicBezTo>
                    <a:pt x="51" y="1"/>
                    <a:pt x="0" y="83"/>
                    <a:pt x="65" y="126"/>
                  </a:cubicBezTo>
                  <a:lnTo>
                    <a:pt x="1329" y="928"/>
                  </a:lnTo>
                  <a:lnTo>
                    <a:pt x="1377" y="928"/>
                  </a:lnTo>
                  <a:cubicBezTo>
                    <a:pt x="1426" y="928"/>
                    <a:pt x="1450" y="831"/>
                    <a:pt x="1402" y="806"/>
                  </a:cubicBezTo>
                  <a:lnTo>
                    <a:pt x="138" y="5"/>
                  </a:lnTo>
                  <a:cubicBezTo>
                    <a:pt x="130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1202177" y="4673346"/>
              <a:ext cx="177156" cy="151310"/>
            </a:xfrm>
            <a:custGeom>
              <a:rect b="b" l="l" r="r" t="t"/>
              <a:pathLst>
                <a:path extrusionOk="0" h="1371" w="1605">
                  <a:moveTo>
                    <a:pt x="924" y="131"/>
                  </a:moveTo>
                  <a:cubicBezTo>
                    <a:pt x="1216" y="131"/>
                    <a:pt x="1458" y="374"/>
                    <a:pt x="1483" y="690"/>
                  </a:cubicBezTo>
                  <a:cubicBezTo>
                    <a:pt x="1483" y="1019"/>
                    <a:pt x="1204" y="1248"/>
                    <a:pt x="911" y="1248"/>
                  </a:cubicBezTo>
                  <a:cubicBezTo>
                    <a:pt x="771" y="1248"/>
                    <a:pt x="629" y="1196"/>
                    <a:pt x="511" y="1079"/>
                  </a:cubicBezTo>
                  <a:cubicBezTo>
                    <a:pt x="171" y="739"/>
                    <a:pt x="414" y="131"/>
                    <a:pt x="924" y="131"/>
                  </a:cubicBezTo>
                  <a:close/>
                  <a:moveTo>
                    <a:pt x="907" y="1"/>
                  </a:moveTo>
                  <a:cubicBezTo>
                    <a:pt x="740" y="1"/>
                    <a:pt x="571" y="63"/>
                    <a:pt x="438" y="204"/>
                  </a:cubicBezTo>
                  <a:cubicBezTo>
                    <a:pt x="1" y="641"/>
                    <a:pt x="317" y="1370"/>
                    <a:pt x="924" y="1370"/>
                  </a:cubicBezTo>
                  <a:cubicBezTo>
                    <a:pt x="1288" y="1370"/>
                    <a:pt x="1604" y="1079"/>
                    <a:pt x="1604" y="690"/>
                  </a:cubicBezTo>
                  <a:cubicBezTo>
                    <a:pt x="1604" y="278"/>
                    <a:pt x="1258" y="1"/>
                    <a:pt x="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1419143" y="4894566"/>
              <a:ext cx="115344" cy="96790"/>
            </a:xfrm>
            <a:custGeom>
              <a:rect b="b" l="l" r="r" t="t"/>
              <a:pathLst>
                <a:path extrusionOk="0" h="877" w="1045">
                  <a:moveTo>
                    <a:pt x="583" y="124"/>
                  </a:moveTo>
                  <a:cubicBezTo>
                    <a:pt x="753" y="124"/>
                    <a:pt x="899" y="269"/>
                    <a:pt x="899" y="439"/>
                  </a:cubicBezTo>
                  <a:cubicBezTo>
                    <a:pt x="899" y="622"/>
                    <a:pt x="741" y="747"/>
                    <a:pt x="587" y="747"/>
                  </a:cubicBezTo>
                  <a:cubicBezTo>
                    <a:pt x="515" y="747"/>
                    <a:pt x="443" y="720"/>
                    <a:pt x="389" y="658"/>
                  </a:cubicBezTo>
                  <a:cubicBezTo>
                    <a:pt x="195" y="464"/>
                    <a:pt x="316" y="124"/>
                    <a:pt x="583" y="124"/>
                  </a:cubicBezTo>
                  <a:close/>
                  <a:moveTo>
                    <a:pt x="584" y="0"/>
                  </a:moveTo>
                  <a:cubicBezTo>
                    <a:pt x="473" y="0"/>
                    <a:pt x="361" y="38"/>
                    <a:pt x="268" y="124"/>
                  </a:cubicBezTo>
                  <a:cubicBezTo>
                    <a:pt x="0" y="415"/>
                    <a:pt x="195" y="877"/>
                    <a:pt x="583" y="877"/>
                  </a:cubicBezTo>
                  <a:cubicBezTo>
                    <a:pt x="826" y="877"/>
                    <a:pt x="1021" y="682"/>
                    <a:pt x="1045" y="439"/>
                  </a:cubicBezTo>
                  <a:cubicBezTo>
                    <a:pt x="1045" y="175"/>
                    <a:pt x="820" y="0"/>
                    <a:pt x="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2" name="Google Shape;322;p8"/>
          <p:cNvGrpSpPr/>
          <p:nvPr/>
        </p:nvGrpSpPr>
        <p:grpSpPr>
          <a:xfrm>
            <a:off x="7224067" y="2171120"/>
            <a:ext cx="2525833" cy="1610805"/>
            <a:chOff x="7239867" y="1514545"/>
            <a:chExt cx="2525833" cy="1610805"/>
          </a:xfrm>
        </p:grpSpPr>
        <p:grpSp>
          <p:nvGrpSpPr>
            <p:cNvPr id="323" name="Google Shape;323;p8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324" name="Google Shape;324;p8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325" name="Google Shape;325;p8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8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8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8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8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8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31" name="Google Shape;331;p8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8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3" name="Google Shape;333;p8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8"/>
          <p:cNvSpPr/>
          <p:nvPr/>
        </p:nvSpPr>
        <p:spPr>
          <a:xfrm>
            <a:off x="-49275" y="4823551"/>
            <a:ext cx="1603944" cy="369024"/>
          </a:xfrm>
          <a:custGeom>
            <a:rect b="b" l="l" r="r" t="t"/>
            <a:pathLst>
              <a:path extrusionOk="0" h="1677" w="7289">
                <a:moveTo>
                  <a:pt x="2819" y="1"/>
                </a:moveTo>
                <a:lnTo>
                  <a:pt x="2114" y="1191"/>
                </a:lnTo>
                <a:lnTo>
                  <a:pt x="1604" y="268"/>
                </a:lnTo>
                <a:lnTo>
                  <a:pt x="1118" y="1361"/>
                </a:lnTo>
                <a:lnTo>
                  <a:pt x="584" y="754"/>
                </a:lnTo>
                <a:lnTo>
                  <a:pt x="1" y="1677"/>
                </a:lnTo>
                <a:lnTo>
                  <a:pt x="7289" y="1677"/>
                </a:lnTo>
                <a:lnTo>
                  <a:pt x="6657" y="559"/>
                </a:lnTo>
                <a:lnTo>
                  <a:pt x="6001" y="1191"/>
                </a:lnTo>
                <a:lnTo>
                  <a:pt x="5394" y="268"/>
                </a:lnTo>
                <a:lnTo>
                  <a:pt x="4738" y="1191"/>
                </a:lnTo>
                <a:lnTo>
                  <a:pt x="4252" y="1"/>
                </a:lnTo>
                <a:lnTo>
                  <a:pt x="3353" y="1118"/>
                </a:lnTo>
                <a:lnTo>
                  <a:pt x="281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8"/>
          <p:cNvSpPr/>
          <p:nvPr/>
        </p:nvSpPr>
        <p:spPr>
          <a:xfrm>
            <a:off x="1506177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8"/>
          <p:cNvSpPr/>
          <p:nvPr/>
        </p:nvSpPr>
        <p:spPr>
          <a:xfrm>
            <a:off x="6003929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8"/>
          <p:cNvSpPr/>
          <p:nvPr/>
        </p:nvSpPr>
        <p:spPr>
          <a:xfrm>
            <a:off x="7532351" y="4823550"/>
            <a:ext cx="1696695" cy="369025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8"/>
          <p:cNvSpPr/>
          <p:nvPr/>
        </p:nvSpPr>
        <p:spPr>
          <a:xfrm>
            <a:off x="3145661" y="4843706"/>
            <a:ext cx="1603952" cy="348870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8"/>
          <p:cNvSpPr/>
          <p:nvPr/>
        </p:nvSpPr>
        <p:spPr>
          <a:xfrm>
            <a:off x="4669614" y="4886410"/>
            <a:ext cx="1407648" cy="306163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8"/>
          <p:cNvSpPr/>
          <p:nvPr/>
        </p:nvSpPr>
        <p:spPr>
          <a:xfrm>
            <a:off x="2368255" y="4960727"/>
            <a:ext cx="1065936" cy="231849"/>
          </a:xfrm>
          <a:custGeom>
            <a:rect b="b" l="l" r="r" t="t"/>
            <a:pathLst>
              <a:path extrusionOk="0" h="1337" w="6147">
                <a:moveTo>
                  <a:pt x="2842" y="1"/>
                </a:moveTo>
                <a:lnTo>
                  <a:pt x="2259" y="924"/>
                </a:lnTo>
                <a:lnTo>
                  <a:pt x="1676" y="171"/>
                </a:lnTo>
                <a:lnTo>
                  <a:pt x="1191" y="972"/>
                </a:lnTo>
                <a:lnTo>
                  <a:pt x="535" y="365"/>
                </a:lnTo>
                <a:lnTo>
                  <a:pt x="0" y="1337"/>
                </a:lnTo>
                <a:lnTo>
                  <a:pt x="6146" y="1337"/>
                </a:lnTo>
                <a:lnTo>
                  <a:pt x="5587" y="268"/>
                </a:lnTo>
                <a:lnTo>
                  <a:pt x="4956" y="948"/>
                </a:lnTo>
                <a:cubicBezTo>
                  <a:pt x="4954" y="953"/>
                  <a:pt x="4951" y="956"/>
                  <a:pt x="4946" y="956"/>
                </a:cubicBezTo>
                <a:cubicBezTo>
                  <a:pt x="4857" y="956"/>
                  <a:pt x="4227" y="195"/>
                  <a:pt x="4227" y="195"/>
                </a:cubicBezTo>
                <a:lnTo>
                  <a:pt x="3620" y="900"/>
                </a:lnTo>
                <a:lnTo>
                  <a:pt x="284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" name="Google Shape;341;p8"/>
          <p:cNvGrpSpPr/>
          <p:nvPr/>
        </p:nvGrpSpPr>
        <p:grpSpPr>
          <a:xfrm flipH="1" rot="615299">
            <a:off x="1158717" y="284141"/>
            <a:ext cx="1651651" cy="1499645"/>
            <a:chOff x="7844079" y="226728"/>
            <a:chExt cx="1373387" cy="1246991"/>
          </a:xfrm>
        </p:grpSpPr>
        <p:sp>
          <p:nvSpPr>
            <p:cNvPr id="342" name="Google Shape;342;p8"/>
            <p:cNvSpPr/>
            <p:nvPr/>
          </p:nvSpPr>
          <p:spPr>
            <a:xfrm rot="-1688081">
              <a:off x="8295818" y="1015024"/>
              <a:ext cx="222185" cy="222398"/>
            </a:xfrm>
            <a:custGeom>
              <a:rect b="b" l="l" r="r" t="t"/>
              <a:pathLst>
                <a:path extrusionOk="0" h="1119" w="1118">
                  <a:moveTo>
                    <a:pt x="607" y="98"/>
                  </a:moveTo>
                  <a:cubicBezTo>
                    <a:pt x="607" y="147"/>
                    <a:pt x="632" y="219"/>
                    <a:pt x="632" y="268"/>
                  </a:cubicBezTo>
                  <a:cubicBezTo>
                    <a:pt x="656" y="317"/>
                    <a:pt x="656" y="389"/>
                    <a:pt x="680" y="438"/>
                  </a:cubicBezTo>
                  <a:cubicBezTo>
                    <a:pt x="705" y="438"/>
                    <a:pt x="729" y="462"/>
                    <a:pt x="826" y="487"/>
                  </a:cubicBezTo>
                  <a:lnTo>
                    <a:pt x="972" y="560"/>
                  </a:lnTo>
                  <a:cubicBezTo>
                    <a:pt x="899" y="584"/>
                    <a:pt x="802" y="632"/>
                    <a:pt x="705" y="657"/>
                  </a:cubicBezTo>
                  <a:cubicBezTo>
                    <a:pt x="705" y="657"/>
                    <a:pt x="705" y="657"/>
                    <a:pt x="680" y="681"/>
                  </a:cubicBezTo>
                  <a:cubicBezTo>
                    <a:pt x="656" y="802"/>
                    <a:pt x="583" y="924"/>
                    <a:pt x="559" y="972"/>
                  </a:cubicBezTo>
                  <a:cubicBezTo>
                    <a:pt x="535" y="924"/>
                    <a:pt x="486" y="802"/>
                    <a:pt x="462" y="681"/>
                  </a:cubicBezTo>
                  <a:cubicBezTo>
                    <a:pt x="462" y="657"/>
                    <a:pt x="437" y="657"/>
                    <a:pt x="413" y="632"/>
                  </a:cubicBezTo>
                  <a:cubicBezTo>
                    <a:pt x="316" y="632"/>
                    <a:pt x="194" y="584"/>
                    <a:pt x="122" y="584"/>
                  </a:cubicBezTo>
                  <a:cubicBezTo>
                    <a:pt x="219" y="511"/>
                    <a:pt x="340" y="462"/>
                    <a:pt x="462" y="414"/>
                  </a:cubicBezTo>
                  <a:cubicBezTo>
                    <a:pt x="462" y="414"/>
                    <a:pt x="462" y="389"/>
                    <a:pt x="486" y="389"/>
                  </a:cubicBezTo>
                  <a:cubicBezTo>
                    <a:pt x="510" y="292"/>
                    <a:pt x="559" y="195"/>
                    <a:pt x="607" y="98"/>
                  </a:cubicBezTo>
                  <a:close/>
                  <a:moveTo>
                    <a:pt x="607" y="1"/>
                  </a:moveTo>
                  <a:cubicBezTo>
                    <a:pt x="583" y="1"/>
                    <a:pt x="535" y="1"/>
                    <a:pt x="389" y="341"/>
                  </a:cubicBezTo>
                  <a:cubicBezTo>
                    <a:pt x="24" y="487"/>
                    <a:pt x="0" y="560"/>
                    <a:pt x="0" y="560"/>
                  </a:cubicBezTo>
                  <a:cubicBezTo>
                    <a:pt x="0" y="584"/>
                    <a:pt x="0" y="608"/>
                    <a:pt x="0" y="608"/>
                  </a:cubicBezTo>
                  <a:cubicBezTo>
                    <a:pt x="0" y="632"/>
                    <a:pt x="49" y="657"/>
                    <a:pt x="364" y="730"/>
                  </a:cubicBezTo>
                  <a:cubicBezTo>
                    <a:pt x="462" y="1118"/>
                    <a:pt x="510" y="1118"/>
                    <a:pt x="535" y="1118"/>
                  </a:cubicBezTo>
                  <a:lnTo>
                    <a:pt x="559" y="1118"/>
                  </a:lnTo>
                  <a:cubicBezTo>
                    <a:pt x="583" y="1118"/>
                    <a:pt x="607" y="1118"/>
                    <a:pt x="777" y="754"/>
                  </a:cubicBezTo>
                  <a:cubicBezTo>
                    <a:pt x="875" y="705"/>
                    <a:pt x="996" y="681"/>
                    <a:pt x="1093" y="608"/>
                  </a:cubicBezTo>
                  <a:cubicBezTo>
                    <a:pt x="1118" y="608"/>
                    <a:pt x="1118" y="584"/>
                    <a:pt x="1118" y="560"/>
                  </a:cubicBezTo>
                  <a:cubicBezTo>
                    <a:pt x="1118" y="511"/>
                    <a:pt x="1045" y="487"/>
                    <a:pt x="875" y="414"/>
                  </a:cubicBezTo>
                  <a:lnTo>
                    <a:pt x="753" y="389"/>
                  </a:lnTo>
                  <a:cubicBezTo>
                    <a:pt x="753" y="341"/>
                    <a:pt x="729" y="317"/>
                    <a:pt x="729" y="268"/>
                  </a:cubicBezTo>
                  <a:cubicBezTo>
                    <a:pt x="729" y="171"/>
                    <a:pt x="680" y="98"/>
                    <a:pt x="656" y="25"/>
                  </a:cubicBezTo>
                  <a:cubicBezTo>
                    <a:pt x="632" y="1"/>
                    <a:pt x="632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 rot="-1688081">
              <a:off x="8403840" y="292330"/>
              <a:ext cx="164354" cy="141707"/>
            </a:xfrm>
            <a:custGeom>
              <a:rect b="b" l="l" r="r" t="t"/>
              <a:pathLst>
                <a:path extrusionOk="0" h="713" w="827">
                  <a:moveTo>
                    <a:pt x="462" y="105"/>
                  </a:moveTo>
                  <a:cubicBezTo>
                    <a:pt x="802" y="105"/>
                    <a:pt x="802" y="615"/>
                    <a:pt x="462" y="615"/>
                  </a:cubicBezTo>
                  <a:cubicBezTo>
                    <a:pt x="317" y="591"/>
                    <a:pt x="219" y="494"/>
                    <a:pt x="219" y="348"/>
                  </a:cubicBezTo>
                  <a:cubicBezTo>
                    <a:pt x="219" y="202"/>
                    <a:pt x="341" y="105"/>
                    <a:pt x="462" y="105"/>
                  </a:cubicBezTo>
                  <a:close/>
                  <a:moveTo>
                    <a:pt x="481" y="1"/>
                  </a:moveTo>
                  <a:cubicBezTo>
                    <a:pt x="392" y="1"/>
                    <a:pt x="299" y="33"/>
                    <a:pt x="219" y="105"/>
                  </a:cubicBezTo>
                  <a:cubicBezTo>
                    <a:pt x="1" y="324"/>
                    <a:pt x="171" y="688"/>
                    <a:pt x="462" y="712"/>
                  </a:cubicBezTo>
                  <a:cubicBezTo>
                    <a:pt x="657" y="712"/>
                    <a:pt x="827" y="542"/>
                    <a:pt x="827" y="348"/>
                  </a:cubicBezTo>
                  <a:cubicBezTo>
                    <a:pt x="827" y="136"/>
                    <a:pt x="663" y="1"/>
                    <a:pt x="4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 rot="-1688081">
              <a:off x="7886315" y="509903"/>
              <a:ext cx="222384" cy="213454"/>
            </a:xfrm>
            <a:custGeom>
              <a:rect b="b" l="l" r="r" t="t"/>
              <a:pathLst>
                <a:path extrusionOk="0" h="1074" w="1119">
                  <a:moveTo>
                    <a:pt x="681" y="441"/>
                  </a:moveTo>
                  <a:cubicBezTo>
                    <a:pt x="681" y="441"/>
                    <a:pt x="681" y="441"/>
                    <a:pt x="681" y="466"/>
                  </a:cubicBezTo>
                  <a:cubicBezTo>
                    <a:pt x="681" y="466"/>
                    <a:pt x="657" y="490"/>
                    <a:pt x="584" y="490"/>
                  </a:cubicBezTo>
                  <a:cubicBezTo>
                    <a:pt x="608" y="466"/>
                    <a:pt x="632" y="441"/>
                    <a:pt x="657" y="441"/>
                  </a:cubicBezTo>
                  <a:close/>
                  <a:moveTo>
                    <a:pt x="384" y="97"/>
                  </a:moveTo>
                  <a:cubicBezTo>
                    <a:pt x="401" y="97"/>
                    <a:pt x="420" y="98"/>
                    <a:pt x="438" y="101"/>
                  </a:cubicBezTo>
                  <a:cubicBezTo>
                    <a:pt x="559" y="101"/>
                    <a:pt x="681" y="126"/>
                    <a:pt x="778" y="150"/>
                  </a:cubicBezTo>
                  <a:cubicBezTo>
                    <a:pt x="924" y="199"/>
                    <a:pt x="1021" y="369"/>
                    <a:pt x="972" y="514"/>
                  </a:cubicBezTo>
                  <a:cubicBezTo>
                    <a:pt x="924" y="733"/>
                    <a:pt x="705" y="976"/>
                    <a:pt x="559" y="976"/>
                  </a:cubicBezTo>
                  <a:lnTo>
                    <a:pt x="511" y="976"/>
                  </a:lnTo>
                  <a:cubicBezTo>
                    <a:pt x="414" y="879"/>
                    <a:pt x="438" y="733"/>
                    <a:pt x="511" y="612"/>
                  </a:cubicBezTo>
                  <a:cubicBezTo>
                    <a:pt x="608" y="587"/>
                    <a:pt x="754" y="563"/>
                    <a:pt x="778" y="490"/>
                  </a:cubicBezTo>
                  <a:cubicBezTo>
                    <a:pt x="802" y="441"/>
                    <a:pt x="778" y="393"/>
                    <a:pt x="754" y="369"/>
                  </a:cubicBezTo>
                  <a:cubicBezTo>
                    <a:pt x="730" y="344"/>
                    <a:pt x="705" y="344"/>
                    <a:pt x="681" y="344"/>
                  </a:cubicBezTo>
                  <a:cubicBezTo>
                    <a:pt x="608" y="344"/>
                    <a:pt x="535" y="417"/>
                    <a:pt x="462" y="514"/>
                  </a:cubicBezTo>
                  <a:cubicBezTo>
                    <a:pt x="441" y="519"/>
                    <a:pt x="419" y="521"/>
                    <a:pt x="398" y="521"/>
                  </a:cubicBezTo>
                  <a:cubicBezTo>
                    <a:pt x="299" y="521"/>
                    <a:pt x="202" y="477"/>
                    <a:pt x="122" y="417"/>
                  </a:cubicBezTo>
                  <a:cubicBezTo>
                    <a:pt x="98" y="369"/>
                    <a:pt x="98" y="344"/>
                    <a:pt x="122" y="296"/>
                  </a:cubicBezTo>
                  <a:cubicBezTo>
                    <a:pt x="165" y="168"/>
                    <a:pt x="263" y="97"/>
                    <a:pt x="384" y="97"/>
                  </a:cubicBezTo>
                  <a:close/>
                  <a:moveTo>
                    <a:pt x="386" y="1"/>
                  </a:moveTo>
                  <a:cubicBezTo>
                    <a:pt x="230" y="1"/>
                    <a:pt x="69" y="97"/>
                    <a:pt x="25" y="271"/>
                  </a:cubicBezTo>
                  <a:cubicBezTo>
                    <a:pt x="1" y="344"/>
                    <a:pt x="1" y="417"/>
                    <a:pt x="49" y="466"/>
                  </a:cubicBezTo>
                  <a:cubicBezTo>
                    <a:pt x="147" y="563"/>
                    <a:pt x="292" y="612"/>
                    <a:pt x="414" y="612"/>
                  </a:cubicBezTo>
                  <a:cubicBezTo>
                    <a:pt x="341" y="733"/>
                    <a:pt x="341" y="927"/>
                    <a:pt x="462" y="1049"/>
                  </a:cubicBezTo>
                  <a:cubicBezTo>
                    <a:pt x="487" y="1073"/>
                    <a:pt x="511" y="1073"/>
                    <a:pt x="559" y="1073"/>
                  </a:cubicBezTo>
                  <a:cubicBezTo>
                    <a:pt x="754" y="1073"/>
                    <a:pt x="1021" y="782"/>
                    <a:pt x="1070" y="539"/>
                  </a:cubicBezTo>
                  <a:cubicBezTo>
                    <a:pt x="1118" y="320"/>
                    <a:pt x="997" y="126"/>
                    <a:pt x="827" y="77"/>
                  </a:cubicBezTo>
                  <a:cubicBezTo>
                    <a:pt x="705" y="29"/>
                    <a:pt x="584" y="4"/>
                    <a:pt x="438" y="4"/>
                  </a:cubicBezTo>
                  <a:cubicBezTo>
                    <a:pt x="421" y="2"/>
                    <a:pt x="403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8"/>
            <p:cNvSpPr/>
            <p:nvPr/>
          </p:nvSpPr>
          <p:spPr>
            <a:xfrm rot="-1688081">
              <a:off x="7968779" y="265401"/>
              <a:ext cx="217416" cy="213057"/>
            </a:xfrm>
            <a:custGeom>
              <a:rect b="b" l="l" r="r" t="t"/>
              <a:pathLst>
                <a:path extrusionOk="0" h="1072" w="1094">
                  <a:moveTo>
                    <a:pt x="484" y="620"/>
                  </a:moveTo>
                  <a:cubicBezTo>
                    <a:pt x="474" y="660"/>
                    <a:pt x="413" y="681"/>
                    <a:pt x="413" y="681"/>
                  </a:cubicBezTo>
                  <a:cubicBezTo>
                    <a:pt x="433" y="641"/>
                    <a:pt x="452" y="634"/>
                    <a:pt x="484" y="620"/>
                  </a:cubicBezTo>
                  <a:close/>
                  <a:moveTo>
                    <a:pt x="480" y="88"/>
                  </a:moveTo>
                  <a:cubicBezTo>
                    <a:pt x="512" y="88"/>
                    <a:pt x="542" y="105"/>
                    <a:pt x="559" y="122"/>
                  </a:cubicBezTo>
                  <a:cubicBezTo>
                    <a:pt x="607" y="243"/>
                    <a:pt x="607" y="365"/>
                    <a:pt x="559" y="486"/>
                  </a:cubicBezTo>
                  <a:cubicBezTo>
                    <a:pt x="462" y="486"/>
                    <a:pt x="389" y="535"/>
                    <a:pt x="340" y="608"/>
                  </a:cubicBezTo>
                  <a:cubicBezTo>
                    <a:pt x="316" y="632"/>
                    <a:pt x="316" y="681"/>
                    <a:pt x="340" y="681"/>
                  </a:cubicBezTo>
                  <a:cubicBezTo>
                    <a:pt x="365" y="729"/>
                    <a:pt x="389" y="753"/>
                    <a:pt x="437" y="753"/>
                  </a:cubicBezTo>
                  <a:cubicBezTo>
                    <a:pt x="535" y="753"/>
                    <a:pt x="607" y="632"/>
                    <a:pt x="632" y="559"/>
                  </a:cubicBezTo>
                  <a:lnTo>
                    <a:pt x="778" y="559"/>
                  </a:lnTo>
                  <a:cubicBezTo>
                    <a:pt x="790" y="555"/>
                    <a:pt x="804" y="553"/>
                    <a:pt x="818" y="553"/>
                  </a:cubicBezTo>
                  <a:cubicBezTo>
                    <a:pt x="883" y="553"/>
                    <a:pt x="956" y="596"/>
                    <a:pt x="996" y="656"/>
                  </a:cubicBezTo>
                  <a:cubicBezTo>
                    <a:pt x="996" y="681"/>
                    <a:pt x="996" y="729"/>
                    <a:pt x="972" y="753"/>
                  </a:cubicBezTo>
                  <a:cubicBezTo>
                    <a:pt x="850" y="899"/>
                    <a:pt x="656" y="972"/>
                    <a:pt x="462" y="972"/>
                  </a:cubicBezTo>
                  <a:cubicBezTo>
                    <a:pt x="449" y="974"/>
                    <a:pt x="437" y="975"/>
                    <a:pt x="424" y="975"/>
                  </a:cubicBezTo>
                  <a:cubicBezTo>
                    <a:pt x="268" y="975"/>
                    <a:pt x="122" y="838"/>
                    <a:pt x="122" y="681"/>
                  </a:cubicBezTo>
                  <a:cubicBezTo>
                    <a:pt x="97" y="511"/>
                    <a:pt x="146" y="316"/>
                    <a:pt x="243" y="170"/>
                  </a:cubicBezTo>
                  <a:cubicBezTo>
                    <a:pt x="292" y="122"/>
                    <a:pt x="365" y="98"/>
                    <a:pt x="437" y="98"/>
                  </a:cubicBezTo>
                  <a:cubicBezTo>
                    <a:pt x="452" y="90"/>
                    <a:pt x="466" y="88"/>
                    <a:pt x="480" y="88"/>
                  </a:cubicBezTo>
                  <a:close/>
                  <a:moveTo>
                    <a:pt x="437" y="0"/>
                  </a:moveTo>
                  <a:cubicBezTo>
                    <a:pt x="340" y="0"/>
                    <a:pt x="243" y="49"/>
                    <a:pt x="170" y="122"/>
                  </a:cubicBezTo>
                  <a:cubicBezTo>
                    <a:pt x="49" y="292"/>
                    <a:pt x="0" y="511"/>
                    <a:pt x="24" y="705"/>
                  </a:cubicBezTo>
                  <a:cubicBezTo>
                    <a:pt x="24" y="910"/>
                    <a:pt x="195" y="1072"/>
                    <a:pt x="396" y="1072"/>
                  </a:cubicBezTo>
                  <a:cubicBezTo>
                    <a:pt x="410" y="1072"/>
                    <a:pt x="423" y="1071"/>
                    <a:pt x="437" y="1069"/>
                  </a:cubicBezTo>
                  <a:cubicBezTo>
                    <a:pt x="656" y="1069"/>
                    <a:pt x="875" y="972"/>
                    <a:pt x="1045" y="826"/>
                  </a:cubicBezTo>
                  <a:cubicBezTo>
                    <a:pt x="1069" y="753"/>
                    <a:pt x="1093" y="705"/>
                    <a:pt x="1069" y="632"/>
                  </a:cubicBezTo>
                  <a:cubicBezTo>
                    <a:pt x="1006" y="548"/>
                    <a:pt x="906" y="482"/>
                    <a:pt x="801" y="482"/>
                  </a:cubicBezTo>
                  <a:cubicBezTo>
                    <a:pt x="785" y="482"/>
                    <a:pt x="769" y="483"/>
                    <a:pt x="753" y="486"/>
                  </a:cubicBezTo>
                  <a:lnTo>
                    <a:pt x="656" y="486"/>
                  </a:lnTo>
                  <a:cubicBezTo>
                    <a:pt x="705" y="365"/>
                    <a:pt x="680" y="219"/>
                    <a:pt x="632" y="98"/>
                  </a:cubicBezTo>
                  <a:cubicBezTo>
                    <a:pt x="583" y="49"/>
                    <a:pt x="510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8"/>
            <p:cNvSpPr/>
            <p:nvPr/>
          </p:nvSpPr>
          <p:spPr>
            <a:xfrm rot="-1688081">
              <a:off x="8097363" y="456906"/>
              <a:ext cx="198138" cy="172512"/>
            </a:xfrm>
            <a:custGeom>
              <a:rect b="b" l="l" r="r" t="t"/>
              <a:pathLst>
                <a:path extrusionOk="0" h="868" w="997">
                  <a:moveTo>
                    <a:pt x="405" y="1"/>
                  </a:moveTo>
                  <a:cubicBezTo>
                    <a:pt x="214" y="1"/>
                    <a:pt x="67" y="97"/>
                    <a:pt x="49" y="168"/>
                  </a:cubicBezTo>
                  <a:cubicBezTo>
                    <a:pt x="0" y="363"/>
                    <a:pt x="49" y="557"/>
                    <a:pt x="195" y="703"/>
                  </a:cubicBezTo>
                  <a:cubicBezTo>
                    <a:pt x="350" y="801"/>
                    <a:pt x="529" y="867"/>
                    <a:pt x="667" y="867"/>
                  </a:cubicBezTo>
                  <a:cubicBezTo>
                    <a:pt x="767" y="867"/>
                    <a:pt x="844" y="833"/>
                    <a:pt x="875" y="751"/>
                  </a:cubicBezTo>
                  <a:cubicBezTo>
                    <a:pt x="996" y="484"/>
                    <a:pt x="875" y="168"/>
                    <a:pt x="632" y="47"/>
                  </a:cubicBezTo>
                  <a:cubicBezTo>
                    <a:pt x="553" y="14"/>
                    <a:pt x="476" y="1"/>
                    <a:pt x="4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8"/>
            <p:cNvSpPr/>
            <p:nvPr/>
          </p:nvSpPr>
          <p:spPr>
            <a:xfrm rot="-1688081">
              <a:off x="8096253" y="485759"/>
              <a:ext cx="92014" cy="96790"/>
            </a:xfrm>
            <a:custGeom>
              <a:rect b="b" l="l" r="r" t="t"/>
              <a:pathLst>
                <a:path extrusionOk="0" h="487" w="463">
                  <a:moveTo>
                    <a:pt x="462" y="0"/>
                  </a:moveTo>
                  <a:lnTo>
                    <a:pt x="1" y="486"/>
                  </a:lnTo>
                  <a:cubicBezTo>
                    <a:pt x="1" y="486"/>
                    <a:pt x="438" y="98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8"/>
            <p:cNvSpPr/>
            <p:nvPr/>
          </p:nvSpPr>
          <p:spPr>
            <a:xfrm rot="-1688081">
              <a:off x="8086573" y="475658"/>
              <a:ext cx="111093" cy="116466"/>
            </a:xfrm>
            <a:custGeom>
              <a:rect b="b" l="l" r="r" t="t"/>
              <a:pathLst>
                <a:path extrusionOk="0" h="586" w="559">
                  <a:moveTo>
                    <a:pt x="504" y="1"/>
                  </a:moveTo>
                  <a:cubicBezTo>
                    <a:pt x="487" y="1"/>
                    <a:pt x="471" y="9"/>
                    <a:pt x="462" y="27"/>
                  </a:cubicBezTo>
                  <a:cubicBezTo>
                    <a:pt x="340" y="197"/>
                    <a:pt x="195" y="367"/>
                    <a:pt x="25" y="489"/>
                  </a:cubicBezTo>
                  <a:cubicBezTo>
                    <a:pt x="0" y="513"/>
                    <a:pt x="0" y="537"/>
                    <a:pt x="25" y="562"/>
                  </a:cubicBezTo>
                  <a:cubicBezTo>
                    <a:pt x="25" y="562"/>
                    <a:pt x="49" y="562"/>
                    <a:pt x="49" y="586"/>
                  </a:cubicBezTo>
                  <a:cubicBezTo>
                    <a:pt x="73" y="562"/>
                    <a:pt x="73" y="562"/>
                    <a:pt x="73" y="562"/>
                  </a:cubicBezTo>
                  <a:cubicBezTo>
                    <a:pt x="267" y="416"/>
                    <a:pt x="413" y="246"/>
                    <a:pt x="559" y="51"/>
                  </a:cubicBezTo>
                  <a:cubicBezTo>
                    <a:pt x="559" y="21"/>
                    <a:pt x="531" y="1"/>
                    <a:pt x="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 rot="-1688081">
              <a:off x="8145749" y="485303"/>
              <a:ext cx="101553" cy="116068"/>
            </a:xfrm>
            <a:custGeom>
              <a:rect b="b" l="l" r="r" t="t"/>
              <a:pathLst>
                <a:path extrusionOk="0" h="584" w="511">
                  <a:moveTo>
                    <a:pt x="510" y="1"/>
                  </a:moveTo>
                  <a:lnTo>
                    <a:pt x="0" y="584"/>
                  </a:lnTo>
                  <a:cubicBezTo>
                    <a:pt x="194" y="390"/>
                    <a:pt x="365" y="195"/>
                    <a:pt x="5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 rot="-1688081">
              <a:off x="8132238" y="479541"/>
              <a:ext cx="125600" cy="132564"/>
            </a:xfrm>
            <a:custGeom>
              <a:rect b="b" l="l" r="r" t="t"/>
              <a:pathLst>
                <a:path extrusionOk="0" h="667" w="632">
                  <a:moveTo>
                    <a:pt x="563" y="1"/>
                  </a:moveTo>
                  <a:cubicBezTo>
                    <a:pt x="547" y="1"/>
                    <a:pt x="535" y="18"/>
                    <a:pt x="535" y="35"/>
                  </a:cubicBezTo>
                  <a:cubicBezTo>
                    <a:pt x="389" y="254"/>
                    <a:pt x="219" y="448"/>
                    <a:pt x="25" y="594"/>
                  </a:cubicBezTo>
                  <a:cubicBezTo>
                    <a:pt x="0" y="618"/>
                    <a:pt x="0" y="642"/>
                    <a:pt x="25" y="667"/>
                  </a:cubicBezTo>
                  <a:lnTo>
                    <a:pt x="97" y="667"/>
                  </a:lnTo>
                  <a:cubicBezTo>
                    <a:pt x="292" y="496"/>
                    <a:pt x="486" y="278"/>
                    <a:pt x="632" y="59"/>
                  </a:cubicBezTo>
                  <a:cubicBezTo>
                    <a:pt x="632" y="35"/>
                    <a:pt x="608" y="11"/>
                    <a:pt x="583" y="11"/>
                  </a:cubicBezTo>
                  <a:cubicBezTo>
                    <a:pt x="576" y="3"/>
                    <a:pt x="569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 rot="-1688081">
              <a:off x="7848968" y="476562"/>
              <a:ext cx="144878" cy="57040"/>
            </a:xfrm>
            <a:custGeom>
              <a:rect b="b" l="l" r="r" t="t"/>
              <a:pathLst>
                <a:path extrusionOk="0" h="287" w="729">
                  <a:moveTo>
                    <a:pt x="254" y="0"/>
                  </a:moveTo>
                  <a:cubicBezTo>
                    <a:pt x="184" y="0"/>
                    <a:pt x="114" y="14"/>
                    <a:pt x="49" y="43"/>
                  </a:cubicBezTo>
                  <a:cubicBezTo>
                    <a:pt x="0" y="68"/>
                    <a:pt x="25" y="140"/>
                    <a:pt x="73" y="140"/>
                  </a:cubicBezTo>
                  <a:cubicBezTo>
                    <a:pt x="133" y="118"/>
                    <a:pt x="196" y="107"/>
                    <a:pt x="258" y="107"/>
                  </a:cubicBezTo>
                  <a:cubicBezTo>
                    <a:pt x="396" y="107"/>
                    <a:pt x="531" y="161"/>
                    <a:pt x="632" y="262"/>
                  </a:cubicBezTo>
                  <a:cubicBezTo>
                    <a:pt x="656" y="286"/>
                    <a:pt x="656" y="286"/>
                    <a:pt x="680" y="286"/>
                  </a:cubicBezTo>
                  <a:lnTo>
                    <a:pt x="705" y="286"/>
                  </a:lnTo>
                  <a:cubicBezTo>
                    <a:pt x="729" y="262"/>
                    <a:pt x="729" y="213"/>
                    <a:pt x="705" y="213"/>
                  </a:cubicBezTo>
                  <a:cubicBezTo>
                    <a:pt x="585" y="77"/>
                    <a:pt x="418" y="0"/>
                    <a:pt x="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 rot="-1688081">
              <a:off x="8202326" y="503855"/>
              <a:ext cx="77308" cy="91821"/>
            </a:xfrm>
            <a:custGeom>
              <a:rect b="b" l="l" r="r" t="t"/>
              <a:pathLst>
                <a:path extrusionOk="0" h="462" w="389">
                  <a:moveTo>
                    <a:pt x="389" y="0"/>
                  </a:moveTo>
                  <a:lnTo>
                    <a:pt x="0" y="462"/>
                  </a:lnTo>
                  <a:cubicBezTo>
                    <a:pt x="0" y="462"/>
                    <a:pt x="364" y="146"/>
                    <a:pt x="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 rot="-1688081">
              <a:off x="8187819" y="494119"/>
              <a:ext cx="101553" cy="112491"/>
            </a:xfrm>
            <a:custGeom>
              <a:rect b="b" l="l" r="r" t="t"/>
              <a:pathLst>
                <a:path extrusionOk="0" h="566" w="511">
                  <a:moveTo>
                    <a:pt x="462" y="1"/>
                  </a:moveTo>
                  <a:cubicBezTo>
                    <a:pt x="444" y="1"/>
                    <a:pt x="425" y="19"/>
                    <a:pt x="413" y="55"/>
                  </a:cubicBezTo>
                  <a:cubicBezTo>
                    <a:pt x="389" y="152"/>
                    <a:pt x="170" y="371"/>
                    <a:pt x="24" y="468"/>
                  </a:cubicBezTo>
                  <a:cubicBezTo>
                    <a:pt x="0" y="493"/>
                    <a:pt x="0" y="517"/>
                    <a:pt x="24" y="541"/>
                  </a:cubicBezTo>
                  <a:cubicBezTo>
                    <a:pt x="24" y="541"/>
                    <a:pt x="49" y="565"/>
                    <a:pt x="73" y="565"/>
                  </a:cubicBezTo>
                  <a:cubicBezTo>
                    <a:pt x="73" y="565"/>
                    <a:pt x="73" y="541"/>
                    <a:pt x="73" y="541"/>
                  </a:cubicBezTo>
                  <a:cubicBezTo>
                    <a:pt x="122" y="493"/>
                    <a:pt x="486" y="225"/>
                    <a:pt x="510" y="55"/>
                  </a:cubicBezTo>
                  <a:cubicBezTo>
                    <a:pt x="498" y="19"/>
                    <a:pt x="480" y="1"/>
                    <a:pt x="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 rot="-1688081">
              <a:off x="7905638" y="365861"/>
              <a:ext cx="77507" cy="138924"/>
            </a:xfrm>
            <a:custGeom>
              <a:rect b="b" l="l" r="r" t="t"/>
              <a:pathLst>
                <a:path extrusionOk="0" h="699" w="390">
                  <a:moveTo>
                    <a:pt x="158" y="0"/>
                  </a:moveTo>
                  <a:cubicBezTo>
                    <a:pt x="146" y="0"/>
                    <a:pt x="134" y="6"/>
                    <a:pt x="122" y="18"/>
                  </a:cubicBezTo>
                  <a:cubicBezTo>
                    <a:pt x="0" y="237"/>
                    <a:pt x="98" y="529"/>
                    <a:pt x="292" y="699"/>
                  </a:cubicBezTo>
                  <a:lnTo>
                    <a:pt x="365" y="699"/>
                  </a:lnTo>
                  <a:cubicBezTo>
                    <a:pt x="389" y="674"/>
                    <a:pt x="389" y="650"/>
                    <a:pt x="365" y="626"/>
                  </a:cubicBezTo>
                  <a:cubicBezTo>
                    <a:pt x="171" y="504"/>
                    <a:pt x="122" y="261"/>
                    <a:pt x="195" y="67"/>
                  </a:cubicBezTo>
                  <a:cubicBezTo>
                    <a:pt x="219" y="43"/>
                    <a:pt x="219" y="18"/>
                    <a:pt x="195" y="18"/>
                  </a:cubicBezTo>
                  <a:cubicBezTo>
                    <a:pt x="183" y="6"/>
                    <a:pt x="171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8"/>
            <p:cNvSpPr/>
            <p:nvPr/>
          </p:nvSpPr>
          <p:spPr>
            <a:xfrm rot="-1688081">
              <a:off x="8626261" y="406849"/>
              <a:ext cx="367262" cy="1041832"/>
            </a:xfrm>
            <a:custGeom>
              <a:rect b="b" l="l" r="r" t="t"/>
              <a:pathLst>
                <a:path extrusionOk="0" h="5242" w="1848">
                  <a:moveTo>
                    <a:pt x="156" y="1"/>
                  </a:moveTo>
                  <a:cubicBezTo>
                    <a:pt x="122" y="1"/>
                    <a:pt x="86" y="7"/>
                    <a:pt x="49" y="19"/>
                  </a:cubicBezTo>
                  <a:cubicBezTo>
                    <a:pt x="25" y="19"/>
                    <a:pt x="1" y="43"/>
                    <a:pt x="1" y="68"/>
                  </a:cubicBezTo>
                  <a:cubicBezTo>
                    <a:pt x="25" y="92"/>
                    <a:pt x="25" y="116"/>
                    <a:pt x="49" y="116"/>
                  </a:cubicBezTo>
                  <a:lnTo>
                    <a:pt x="74" y="92"/>
                  </a:lnTo>
                  <a:lnTo>
                    <a:pt x="244" y="92"/>
                  </a:lnTo>
                  <a:cubicBezTo>
                    <a:pt x="251" y="99"/>
                    <a:pt x="258" y="102"/>
                    <a:pt x="265" y="102"/>
                  </a:cubicBezTo>
                  <a:cubicBezTo>
                    <a:pt x="280" y="102"/>
                    <a:pt x="292" y="85"/>
                    <a:pt x="292" y="68"/>
                  </a:cubicBezTo>
                  <a:cubicBezTo>
                    <a:pt x="292" y="43"/>
                    <a:pt x="268" y="19"/>
                    <a:pt x="244" y="19"/>
                  </a:cubicBezTo>
                  <a:cubicBezTo>
                    <a:pt x="220" y="7"/>
                    <a:pt x="189" y="1"/>
                    <a:pt x="156" y="1"/>
                  </a:cubicBezTo>
                  <a:close/>
                  <a:moveTo>
                    <a:pt x="438" y="43"/>
                  </a:moveTo>
                  <a:cubicBezTo>
                    <a:pt x="414" y="43"/>
                    <a:pt x="390" y="68"/>
                    <a:pt x="390" y="92"/>
                  </a:cubicBezTo>
                  <a:cubicBezTo>
                    <a:pt x="390" y="116"/>
                    <a:pt x="390" y="141"/>
                    <a:pt x="414" y="141"/>
                  </a:cubicBezTo>
                  <a:cubicBezTo>
                    <a:pt x="487" y="165"/>
                    <a:pt x="535" y="165"/>
                    <a:pt x="584" y="189"/>
                  </a:cubicBezTo>
                  <a:lnTo>
                    <a:pt x="608" y="189"/>
                  </a:lnTo>
                  <a:cubicBezTo>
                    <a:pt x="632" y="189"/>
                    <a:pt x="632" y="189"/>
                    <a:pt x="657" y="165"/>
                  </a:cubicBezTo>
                  <a:cubicBezTo>
                    <a:pt x="657" y="141"/>
                    <a:pt x="657" y="116"/>
                    <a:pt x="632" y="116"/>
                  </a:cubicBezTo>
                  <a:cubicBezTo>
                    <a:pt x="560" y="92"/>
                    <a:pt x="511" y="68"/>
                    <a:pt x="438" y="43"/>
                  </a:cubicBezTo>
                  <a:close/>
                  <a:moveTo>
                    <a:pt x="778" y="195"/>
                  </a:moveTo>
                  <a:cubicBezTo>
                    <a:pt x="766" y="195"/>
                    <a:pt x="754" y="201"/>
                    <a:pt x="754" y="213"/>
                  </a:cubicBezTo>
                  <a:cubicBezTo>
                    <a:pt x="730" y="238"/>
                    <a:pt x="730" y="262"/>
                    <a:pt x="754" y="286"/>
                  </a:cubicBezTo>
                  <a:cubicBezTo>
                    <a:pt x="803" y="311"/>
                    <a:pt x="851" y="359"/>
                    <a:pt x="875" y="384"/>
                  </a:cubicBezTo>
                  <a:cubicBezTo>
                    <a:pt x="900" y="408"/>
                    <a:pt x="900" y="408"/>
                    <a:pt x="924" y="408"/>
                  </a:cubicBezTo>
                  <a:lnTo>
                    <a:pt x="973" y="408"/>
                  </a:lnTo>
                  <a:cubicBezTo>
                    <a:pt x="973" y="384"/>
                    <a:pt x="973" y="359"/>
                    <a:pt x="973" y="335"/>
                  </a:cubicBezTo>
                  <a:cubicBezTo>
                    <a:pt x="924" y="286"/>
                    <a:pt x="875" y="238"/>
                    <a:pt x="803" y="213"/>
                  </a:cubicBezTo>
                  <a:cubicBezTo>
                    <a:pt x="803" y="201"/>
                    <a:pt x="790" y="195"/>
                    <a:pt x="778" y="195"/>
                  </a:cubicBezTo>
                  <a:close/>
                  <a:moveTo>
                    <a:pt x="1033" y="438"/>
                  </a:moveTo>
                  <a:cubicBezTo>
                    <a:pt x="1021" y="438"/>
                    <a:pt x="1009" y="444"/>
                    <a:pt x="997" y="456"/>
                  </a:cubicBezTo>
                  <a:cubicBezTo>
                    <a:pt x="973" y="456"/>
                    <a:pt x="973" y="505"/>
                    <a:pt x="997" y="529"/>
                  </a:cubicBezTo>
                  <a:cubicBezTo>
                    <a:pt x="1021" y="578"/>
                    <a:pt x="1045" y="626"/>
                    <a:pt x="1070" y="675"/>
                  </a:cubicBezTo>
                  <a:cubicBezTo>
                    <a:pt x="1070" y="699"/>
                    <a:pt x="1094" y="724"/>
                    <a:pt x="1118" y="724"/>
                  </a:cubicBezTo>
                  <a:lnTo>
                    <a:pt x="1118" y="699"/>
                  </a:lnTo>
                  <a:cubicBezTo>
                    <a:pt x="1143" y="675"/>
                    <a:pt x="1167" y="651"/>
                    <a:pt x="1143" y="626"/>
                  </a:cubicBezTo>
                  <a:cubicBezTo>
                    <a:pt x="1118" y="578"/>
                    <a:pt x="1094" y="505"/>
                    <a:pt x="1070" y="456"/>
                  </a:cubicBezTo>
                  <a:cubicBezTo>
                    <a:pt x="1058" y="444"/>
                    <a:pt x="1045" y="438"/>
                    <a:pt x="1033" y="438"/>
                  </a:cubicBezTo>
                  <a:close/>
                  <a:moveTo>
                    <a:pt x="1143" y="796"/>
                  </a:moveTo>
                  <a:cubicBezTo>
                    <a:pt x="1118" y="821"/>
                    <a:pt x="1118" y="845"/>
                    <a:pt x="1118" y="869"/>
                  </a:cubicBezTo>
                  <a:cubicBezTo>
                    <a:pt x="1118" y="918"/>
                    <a:pt x="1143" y="991"/>
                    <a:pt x="1143" y="991"/>
                  </a:cubicBezTo>
                  <a:lnTo>
                    <a:pt x="1143" y="1039"/>
                  </a:lnTo>
                  <a:cubicBezTo>
                    <a:pt x="1143" y="1064"/>
                    <a:pt x="1167" y="1088"/>
                    <a:pt x="1191" y="1088"/>
                  </a:cubicBezTo>
                  <a:cubicBezTo>
                    <a:pt x="1215" y="1088"/>
                    <a:pt x="1240" y="1064"/>
                    <a:pt x="1240" y="1039"/>
                  </a:cubicBezTo>
                  <a:cubicBezTo>
                    <a:pt x="1240" y="1015"/>
                    <a:pt x="1240" y="1015"/>
                    <a:pt x="1240" y="991"/>
                  </a:cubicBezTo>
                  <a:cubicBezTo>
                    <a:pt x="1215" y="942"/>
                    <a:pt x="1215" y="894"/>
                    <a:pt x="1215" y="845"/>
                  </a:cubicBezTo>
                  <a:cubicBezTo>
                    <a:pt x="1191" y="821"/>
                    <a:pt x="1167" y="796"/>
                    <a:pt x="1143" y="796"/>
                  </a:cubicBezTo>
                  <a:close/>
                  <a:moveTo>
                    <a:pt x="1191" y="1185"/>
                  </a:moveTo>
                  <a:cubicBezTo>
                    <a:pt x="1167" y="1185"/>
                    <a:pt x="1143" y="1209"/>
                    <a:pt x="1143" y="1234"/>
                  </a:cubicBezTo>
                  <a:cubicBezTo>
                    <a:pt x="1143" y="1282"/>
                    <a:pt x="1143" y="1355"/>
                    <a:pt x="1118" y="1404"/>
                  </a:cubicBezTo>
                  <a:cubicBezTo>
                    <a:pt x="1118" y="1428"/>
                    <a:pt x="1143" y="1452"/>
                    <a:pt x="1167" y="1452"/>
                  </a:cubicBezTo>
                  <a:cubicBezTo>
                    <a:pt x="1191" y="1452"/>
                    <a:pt x="1215" y="1452"/>
                    <a:pt x="1215" y="1428"/>
                  </a:cubicBezTo>
                  <a:cubicBezTo>
                    <a:pt x="1215" y="1355"/>
                    <a:pt x="1240" y="1307"/>
                    <a:pt x="1240" y="1234"/>
                  </a:cubicBezTo>
                  <a:cubicBezTo>
                    <a:pt x="1240" y="1209"/>
                    <a:pt x="1215" y="1185"/>
                    <a:pt x="1191" y="1185"/>
                  </a:cubicBezTo>
                  <a:close/>
                  <a:moveTo>
                    <a:pt x="1107" y="1549"/>
                  </a:moveTo>
                  <a:cubicBezTo>
                    <a:pt x="1093" y="1549"/>
                    <a:pt x="1078" y="1557"/>
                    <a:pt x="1070" y="1574"/>
                  </a:cubicBezTo>
                  <a:cubicBezTo>
                    <a:pt x="1045" y="1622"/>
                    <a:pt x="997" y="1695"/>
                    <a:pt x="973" y="1744"/>
                  </a:cubicBezTo>
                  <a:cubicBezTo>
                    <a:pt x="948" y="1744"/>
                    <a:pt x="948" y="1792"/>
                    <a:pt x="973" y="1792"/>
                  </a:cubicBezTo>
                  <a:lnTo>
                    <a:pt x="1045" y="1792"/>
                  </a:lnTo>
                  <a:cubicBezTo>
                    <a:pt x="1094" y="1744"/>
                    <a:pt x="1118" y="1671"/>
                    <a:pt x="1143" y="1622"/>
                  </a:cubicBezTo>
                  <a:cubicBezTo>
                    <a:pt x="1158" y="1575"/>
                    <a:pt x="1133" y="1549"/>
                    <a:pt x="1107" y="1549"/>
                  </a:cubicBezTo>
                  <a:close/>
                  <a:moveTo>
                    <a:pt x="438" y="1792"/>
                  </a:moveTo>
                  <a:cubicBezTo>
                    <a:pt x="394" y="1792"/>
                    <a:pt x="390" y="1893"/>
                    <a:pt x="426" y="1893"/>
                  </a:cubicBezTo>
                  <a:cubicBezTo>
                    <a:pt x="430" y="1893"/>
                    <a:pt x="434" y="1892"/>
                    <a:pt x="438" y="1890"/>
                  </a:cubicBezTo>
                  <a:lnTo>
                    <a:pt x="632" y="1890"/>
                  </a:lnTo>
                  <a:cubicBezTo>
                    <a:pt x="657" y="1890"/>
                    <a:pt x="681" y="1890"/>
                    <a:pt x="681" y="1841"/>
                  </a:cubicBezTo>
                  <a:cubicBezTo>
                    <a:pt x="681" y="1817"/>
                    <a:pt x="657" y="1817"/>
                    <a:pt x="632" y="1792"/>
                  </a:cubicBezTo>
                  <a:close/>
                  <a:moveTo>
                    <a:pt x="244" y="1841"/>
                  </a:moveTo>
                  <a:cubicBezTo>
                    <a:pt x="171" y="1865"/>
                    <a:pt x="98" y="1914"/>
                    <a:pt x="74" y="1963"/>
                  </a:cubicBezTo>
                  <a:cubicBezTo>
                    <a:pt x="49" y="1987"/>
                    <a:pt x="49" y="2011"/>
                    <a:pt x="74" y="2011"/>
                  </a:cubicBezTo>
                  <a:cubicBezTo>
                    <a:pt x="74" y="2023"/>
                    <a:pt x="74" y="2029"/>
                    <a:pt x="77" y="2029"/>
                  </a:cubicBezTo>
                  <a:cubicBezTo>
                    <a:pt x="80" y="2029"/>
                    <a:pt x="86" y="2023"/>
                    <a:pt x="98" y="2011"/>
                  </a:cubicBezTo>
                  <a:cubicBezTo>
                    <a:pt x="98" y="2023"/>
                    <a:pt x="104" y="2029"/>
                    <a:pt x="110" y="2029"/>
                  </a:cubicBezTo>
                  <a:cubicBezTo>
                    <a:pt x="116" y="2029"/>
                    <a:pt x="122" y="2023"/>
                    <a:pt x="122" y="2011"/>
                  </a:cubicBezTo>
                  <a:cubicBezTo>
                    <a:pt x="171" y="1987"/>
                    <a:pt x="220" y="1938"/>
                    <a:pt x="268" y="1938"/>
                  </a:cubicBezTo>
                  <a:cubicBezTo>
                    <a:pt x="292" y="1938"/>
                    <a:pt x="317" y="1914"/>
                    <a:pt x="292" y="1865"/>
                  </a:cubicBezTo>
                  <a:cubicBezTo>
                    <a:pt x="292" y="1841"/>
                    <a:pt x="268" y="1841"/>
                    <a:pt x="244" y="1841"/>
                  </a:cubicBezTo>
                  <a:close/>
                  <a:moveTo>
                    <a:pt x="803" y="1841"/>
                  </a:moveTo>
                  <a:cubicBezTo>
                    <a:pt x="778" y="1841"/>
                    <a:pt x="754" y="1841"/>
                    <a:pt x="754" y="1865"/>
                  </a:cubicBezTo>
                  <a:cubicBezTo>
                    <a:pt x="754" y="1890"/>
                    <a:pt x="754" y="1914"/>
                    <a:pt x="778" y="1938"/>
                  </a:cubicBezTo>
                  <a:lnTo>
                    <a:pt x="705" y="1987"/>
                  </a:lnTo>
                  <a:cubicBezTo>
                    <a:pt x="681" y="2011"/>
                    <a:pt x="681" y="2035"/>
                    <a:pt x="705" y="2060"/>
                  </a:cubicBezTo>
                  <a:lnTo>
                    <a:pt x="754" y="2060"/>
                  </a:lnTo>
                  <a:cubicBezTo>
                    <a:pt x="754" y="2060"/>
                    <a:pt x="754" y="2060"/>
                    <a:pt x="754" y="2035"/>
                  </a:cubicBezTo>
                  <a:cubicBezTo>
                    <a:pt x="803" y="2011"/>
                    <a:pt x="827" y="1987"/>
                    <a:pt x="875" y="1938"/>
                  </a:cubicBezTo>
                  <a:lnTo>
                    <a:pt x="948" y="1963"/>
                  </a:lnTo>
                  <a:cubicBezTo>
                    <a:pt x="955" y="1970"/>
                    <a:pt x="963" y="1973"/>
                    <a:pt x="970" y="1973"/>
                  </a:cubicBezTo>
                  <a:cubicBezTo>
                    <a:pt x="987" y="1973"/>
                    <a:pt x="1004" y="1955"/>
                    <a:pt x="1021" y="1938"/>
                  </a:cubicBezTo>
                  <a:cubicBezTo>
                    <a:pt x="1021" y="1914"/>
                    <a:pt x="997" y="1890"/>
                    <a:pt x="997" y="1890"/>
                  </a:cubicBezTo>
                  <a:lnTo>
                    <a:pt x="900" y="1841"/>
                  </a:lnTo>
                  <a:close/>
                  <a:moveTo>
                    <a:pt x="1143" y="1993"/>
                  </a:moveTo>
                  <a:cubicBezTo>
                    <a:pt x="1130" y="1993"/>
                    <a:pt x="1118" y="1999"/>
                    <a:pt x="1118" y="2011"/>
                  </a:cubicBezTo>
                  <a:cubicBezTo>
                    <a:pt x="1094" y="2035"/>
                    <a:pt x="1094" y="2060"/>
                    <a:pt x="1118" y="2084"/>
                  </a:cubicBezTo>
                  <a:cubicBezTo>
                    <a:pt x="1167" y="2108"/>
                    <a:pt x="1191" y="2157"/>
                    <a:pt x="1240" y="2205"/>
                  </a:cubicBezTo>
                  <a:cubicBezTo>
                    <a:pt x="1240" y="2205"/>
                    <a:pt x="1264" y="2205"/>
                    <a:pt x="1264" y="2230"/>
                  </a:cubicBezTo>
                  <a:lnTo>
                    <a:pt x="1313" y="2230"/>
                  </a:lnTo>
                  <a:cubicBezTo>
                    <a:pt x="1337" y="2205"/>
                    <a:pt x="1337" y="2181"/>
                    <a:pt x="1313" y="2157"/>
                  </a:cubicBezTo>
                  <a:cubicBezTo>
                    <a:pt x="1264" y="2108"/>
                    <a:pt x="1215" y="2060"/>
                    <a:pt x="1167" y="2011"/>
                  </a:cubicBezTo>
                  <a:cubicBezTo>
                    <a:pt x="1167" y="1999"/>
                    <a:pt x="1155" y="1993"/>
                    <a:pt x="1143" y="1993"/>
                  </a:cubicBezTo>
                  <a:close/>
                  <a:moveTo>
                    <a:pt x="585" y="2074"/>
                  </a:moveTo>
                  <a:cubicBezTo>
                    <a:pt x="576" y="2074"/>
                    <a:pt x="567" y="2077"/>
                    <a:pt x="560" y="2084"/>
                  </a:cubicBezTo>
                  <a:cubicBezTo>
                    <a:pt x="511" y="2108"/>
                    <a:pt x="462" y="2133"/>
                    <a:pt x="414" y="2157"/>
                  </a:cubicBezTo>
                  <a:cubicBezTo>
                    <a:pt x="365" y="2157"/>
                    <a:pt x="365" y="2230"/>
                    <a:pt x="414" y="2254"/>
                  </a:cubicBezTo>
                  <a:lnTo>
                    <a:pt x="438" y="2230"/>
                  </a:lnTo>
                  <a:cubicBezTo>
                    <a:pt x="487" y="2205"/>
                    <a:pt x="560" y="2181"/>
                    <a:pt x="608" y="2157"/>
                  </a:cubicBezTo>
                  <a:cubicBezTo>
                    <a:pt x="632" y="2157"/>
                    <a:pt x="632" y="2133"/>
                    <a:pt x="632" y="2108"/>
                  </a:cubicBezTo>
                  <a:cubicBezTo>
                    <a:pt x="632" y="2091"/>
                    <a:pt x="608" y="2074"/>
                    <a:pt x="585" y="2074"/>
                  </a:cubicBezTo>
                  <a:close/>
                  <a:moveTo>
                    <a:pt x="49" y="2108"/>
                  </a:moveTo>
                  <a:cubicBezTo>
                    <a:pt x="25" y="2133"/>
                    <a:pt x="1" y="2157"/>
                    <a:pt x="25" y="2181"/>
                  </a:cubicBezTo>
                  <a:cubicBezTo>
                    <a:pt x="74" y="2230"/>
                    <a:pt x="147" y="2278"/>
                    <a:pt x="220" y="2278"/>
                  </a:cubicBezTo>
                  <a:lnTo>
                    <a:pt x="244" y="2278"/>
                  </a:lnTo>
                  <a:cubicBezTo>
                    <a:pt x="244" y="2278"/>
                    <a:pt x="268" y="2254"/>
                    <a:pt x="268" y="2230"/>
                  </a:cubicBezTo>
                  <a:cubicBezTo>
                    <a:pt x="268" y="2205"/>
                    <a:pt x="244" y="2181"/>
                    <a:pt x="220" y="2181"/>
                  </a:cubicBezTo>
                  <a:cubicBezTo>
                    <a:pt x="195" y="2181"/>
                    <a:pt x="122" y="2181"/>
                    <a:pt x="98" y="2133"/>
                  </a:cubicBezTo>
                  <a:cubicBezTo>
                    <a:pt x="98" y="2108"/>
                    <a:pt x="74" y="2108"/>
                    <a:pt x="49" y="2108"/>
                  </a:cubicBezTo>
                  <a:close/>
                  <a:moveTo>
                    <a:pt x="1361" y="2278"/>
                  </a:moveTo>
                  <a:cubicBezTo>
                    <a:pt x="1337" y="2303"/>
                    <a:pt x="1313" y="2327"/>
                    <a:pt x="1337" y="2351"/>
                  </a:cubicBezTo>
                  <a:cubicBezTo>
                    <a:pt x="1337" y="2400"/>
                    <a:pt x="1361" y="2448"/>
                    <a:pt x="1361" y="2521"/>
                  </a:cubicBezTo>
                  <a:cubicBezTo>
                    <a:pt x="1361" y="2546"/>
                    <a:pt x="1386" y="2570"/>
                    <a:pt x="1410" y="2570"/>
                  </a:cubicBezTo>
                  <a:cubicBezTo>
                    <a:pt x="1434" y="2570"/>
                    <a:pt x="1458" y="2546"/>
                    <a:pt x="1458" y="2521"/>
                  </a:cubicBezTo>
                  <a:cubicBezTo>
                    <a:pt x="1458" y="2448"/>
                    <a:pt x="1434" y="2375"/>
                    <a:pt x="1410" y="2327"/>
                  </a:cubicBezTo>
                  <a:cubicBezTo>
                    <a:pt x="1410" y="2303"/>
                    <a:pt x="1361" y="2278"/>
                    <a:pt x="1361" y="2278"/>
                  </a:cubicBezTo>
                  <a:close/>
                  <a:moveTo>
                    <a:pt x="1402" y="2657"/>
                  </a:moveTo>
                  <a:cubicBezTo>
                    <a:pt x="1383" y="2657"/>
                    <a:pt x="1378" y="2674"/>
                    <a:pt x="1361" y="2691"/>
                  </a:cubicBezTo>
                  <a:cubicBezTo>
                    <a:pt x="1361" y="2764"/>
                    <a:pt x="1337" y="2813"/>
                    <a:pt x="1313" y="2861"/>
                  </a:cubicBezTo>
                  <a:cubicBezTo>
                    <a:pt x="1313" y="2886"/>
                    <a:pt x="1337" y="2910"/>
                    <a:pt x="1361" y="2934"/>
                  </a:cubicBezTo>
                  <a:cubicBezTo>
                    <a:pt x="1386" y="2934"/>
                    <a:pt x="1410" y="2934"/>
                    <a:pt x="1410" y="2910"/>
                  </a:cubicBezTo>
                  <a:cubicBezTo>
                    <a:pt x="1434" y="2837"/>
                    <a:pt x="1458" y="2764"/>
                    <a:pt x="1458" y="2716"/>
                  </a:cubicBezTo>
                  <a:cubicBezTo>
                    <a:pt x="1458" y="2691"/>
                    <a:pt x="1458" y="2667"/>
                    <a:pt x="1434" y="2667"/>
                  </a:cubicBezTo>
                  <a:cubicBezTo>
                    <a:pt x="1420" y="2660"/>
                    <a:pt x="1410" y="2657"/>
                    <a:pt x="1402" y="2657"/>
                  </a:cubicBezTo>
                  <a:close/>
                  <a:moveTo>
                    <a:pt x="1288" y="3021"/>
                  </a:moveTo>
                  <a:cubicBezTo>
                    <a:pt x="1272" y="3021"/>
                    <a:pt x="1256" y="3031"/>
                    <a:pt x="1240" y="3031"/>
                  </a:cubicBezTo>
                  <a:lnTo>
                    <a:pt x="1167" y="3201"/>
                  </a:lnTo>
                  <a:cubicBezTo>
                    <a:pt x="1143" y="3226"/>
                    <a:pt x="1167" y="3250"/>
                    <a:pt x="1191" y="3274"/>
                  </a:cubicBezTo>
                  <a:cubicBezTo>
                    <a:pt x="1215" y="3274"/>
                    <a:pt x="1240" y="3274"/>
                    <a:pt x="1240" y="3250"/>
                  </a:cubicBezTo>
                  <a:cubicBezTo>
                    <a:pt x="1264" y="3201"/>
                    <a:pt x="1313" y="3153"/>
                    <a:pt x="1337" y="3080"/>
                  </a:cubicBezTo>
                  <a:cubicBezTo>
                    <a:pt x="1337" y="3056"/>
                    <a:pt x="1337" y="3031"/>
                    <a:pt x="1313" y="3031"/>
                  </a:cubicBezTo>
                  <a:cubicBezTo>
                    <a:pt x="1305" y="3023"/>
                    <a:pt x="1296" y="3021"/>
                    <a:pt x="1288" y="3021"/>
                  </a:cubicBezTo>
                  <a:close/>
                  <a:moveTo>
                    <a:pt x="1124" y="3351"/>
                  </a:moveTo>
                  <a:cubicBezTo>
                    <a:pt x="1112" y="3351"/>
                    <a:pt x="1101" y="3357"/>
                    <a:pt x="1094" y="3371"/>
                  </a:cubicBezTo>
                  <a:cubicBezTo>
                    <a:pt x="1045" y="3444"/>
                    <a:pt x="1021" y="3493"/>
                    <a:pt x="997" y="3542"/>
                  </a:cubicBezTo>
                  <a:cubicBezTo>
                    <a:pt x="973" y="3542"/>
                    <a:pt x="973" y="3566"/>
                    <a:pt x="997" y="3590"/>
                  </a:cubicBezTo>
                  <a:lnTo>
                    <a:pt x="1070" y="3590"/>
                  </a:lnTo>
                  <a:cubicBezTo>
                    <a:pt x="1094" y="3542"/>
                    <a:pt x="1143" y="3493"/>
                    <a:pt x="1167" y="3420"/>
                  </a:cubicBezTo>
                  <a:cubicBezTo>
                    <a:pt x="1184" y="3386"/>
                    <a:pt x="1153" y="3351"/>
                    <a:pt x="1124" y="3351"/>
                  </a:cubicBezTo>
                  <a:close/>
                  <a:moveTo>
                    <a:pt x="705" y="3566"/>
                  </a:moveTo>
                  <a:cubicBezTo>
                    <a:pt x="632" y="3566"/>
                    <a:pt x="560" y="3590"/>
                    <a:pt x="511" y="3639"/>
                  </a:cubicBezTo>
                  <a:cubicBezTo>
                    <a:pt x="487" y="3639"/>
                    <a:pt x="487" y="3687"/>
                    <a:pt x="511" y="3687"/>
                  </a:cubicBezTo>
                  <a:cubicBezTo>
                    <a:pt x="511" y="3699"/>
                    <a:pt x="511" y="3705"/>
                    <a:pt x="514" y="3705"/>
                  </a:cubicBezTo>
                  <a:cubicBezTo>
                    <a:pt x="517" y="3705"/>
                    <a:pt x="523" y="3699"/>
                    <a:pt x="535" y="3687"/>
                  </a:cubicBezTo>
                  <a:cubicBezTo>
                    <a:pt x="535" y="3687"/>
                    <a:pt x="535" y="3712"/>
                    <a:pt x="560" y="3712"/>
                  </a:cubicBezTo>
                  <a:cubicBezTo>
                    <a:pt x="608" y="3663"/>
                    <a:pt x="657" y="3663"/>
                    <a:pt x="705" y="3663"/>
                  </a:cubicBezTo>
                  <a:cubicBezTo>
                    <a:pt x="730" y="3663"/>
                    <a:pt x="754" y="3639"/>
                    <a:pt x="754" y="3614"/>
                  </a:cubicBezTo>
                  <a:cubicBezTo>
                    <a:pt x="754" y="3590"/>
                    <a:pt x="730" y="3566"/>
                    <a:pt x="705" y="3566"/>
                  </a:cubicBezTo>
                  <a:close/>
                  <a:moveTo>
                    <a:pt x="900" y="3590"/>
                  </a:moveTo>
                  <a:cubicBezTo>
                    <a:pt x="875" y="3590"/>
                    <a:pt x="851" y="3614"/>
                    <a:pt x="851" y="3639"/>
                  </a:cubicBezTo>
                  <a:cubicBezTo>
                    <a:pt x="827" y="3639"/>
                    <a:pt x="851" y="3663"/>
                    <a:pt x="851" y="3687"/>
                  </a:cubicBezTo>
                  <a:cubicBezTo>
                    <a:pt x="827" y="3736"/>
                    <a:pt x="778" y="3760"/>
                    <a:pt x="730" y="3809"/>
                  </a:cubicBezTo>
                  <a:cubicBezTo>
                    <a:pt x="730" y="3833"/>
                    <a:pt x="730" y="3857"/>
                    <a:pt x="730" y="3882"/>
                  </a:cubicBezTo>
                  <a:lnTo>
                    <a:pt x="803" y="3882"/>
                  </a:lnTo>
                  <a:cubicBezTo>
                    <a:pt x="851" y="3833"/>
                    <a:pt x="900" y="3784"/>
                    <a:pt x="948" y="3736"/>
                  </a:cubicBezTo>
                  <a:cubicBezTo>
                    <a:pt x="948" y="3736"/>
                    <a:pt x="948" y="3712"/>
                    <a:pt x="948" y="3712"/>
                  </a:cubicBezTo>
                  <a:cubicBezTo>
                    <a:pt x="973" y="3712"/>
                    <a:pt x="1021" y="3736"/>
                    <a:pt x="1045" y="3736"/>
                  </a:cubicBezTo>
                  <a:cubicBezTo>
                    <a:pt x="1053" y="3743"/>
                    <a:pt x="1060" y="3746"/>
                    <a:pt x="1067" y="3746"/>
                  </a:cubicBezTo>
                  <a:cubicBezTo>
                    <a:pt x="1084" y="3746"/>
                    <a:pt x="1101" y="3729"/>
                    <a:pt x="1118" y="3712"/>
                  </a:cubicBezTo>
                  <a:cubicBezTo>
                    <a:pt x="1118" y="3712"/>
                    <a:pt x="1118" y="3663"/>
                    <a:pt x="1094" y="3663"/>
                  </a:cubicBezTo>
                  <a:cubicBezTo>
                    <a:pt x="1021" y="3639"/>
                    <a:pt x="973" y="3614"/>
                    <a:pt x="900" y="3590"/>
                  </a:cubicBezTo>
                  <a:close/>
                  <a:moveTo>
                    <a:pt x="1231" y="3742"/>
                  </a:moveTo>
                  <a:cubicBezTo>
                    <a:pt x="1222" y="3742"/>
                    <a:pt x="1215" y="3748"/>
                    <a:pt x="1215" y="3760"/>
                  </a:cubicBezTo>
                  <a:cubicBezTo>
                    <a:pt x="1191" y="3784"/>
                    <a:pt x="1191" y="3809"/>
                    <a:pt x="1215" y="3833"/>
                  </a:cubicBezTo>
                  <a:cubicBezTo>
                    <a:pt x="1264" y="3857"/>
                    <a:pt x="1313" y="3882"/>
                    <a:pt x="1361" y="3930"/>
                  </a:cubicBezTo>
                  <a:lnTo>
                    <a:pt x="1386" y="3930"/>
                  </a:lnTo>
                  <a:cubicBezTo>
                    <a:pt x="1386" y="3930"/>
                    <a:pt x="1396" y="3941"/>
                    <a:pt x="1411" y="3941"/>
                  </a:cubicBezTo>
                  <a:cubicBezTo>
                    <a:pt x="1418" y="3941"/>
                    <a:pt x="1426" y="3938"/>
                    <a:pt x="1434" y="3930"/>
                  </a:cubicBezTo>
                  <a:cubicBezTo>
                    <a:pt x="1434" y="3930"/>
                    <a:pt x="1434" y="3882"/>
                    <a:pt x="1434" y="3882"/>
                  </a:cubicBezTo>
                  <a:cubicBezTo>
                    <a:pt x="1386" y="3833"/>
                    <a:pt x="1313" y="3784"/>
                    <a:pt x="1264" y="3760"/>
                  </a:cubicBezTo>
                  <a:cubicBezTo>
                    <a:pt x="1252" y="3748"/>
                    <a:pt x="1240" y="3742"/>
                    <a:pt x="1231" y="3742"/>
                  </a:cubicBezTo>
                  <a:close/>
                  <a:moveTo>
                    <a:pt x="462" y="3784"/>
                  </a:moveTo>
                  <a:cubicBezTo>
                    <a:pt x="438" y="3784"/>
                    <a:pt x="414" y="3809"/>
                    <a:pt x="438" y="3833"/>
                  </a:cubicBezTo>
                  <a:cubicBezTo>
                    <a:pt x="438" y="3906"/>
                    <a:pt x="487" y="3979"/>
                    <a:pt x="584" y="3979"/>
                  </a:cubicBezTo>
                  <a:lnTo>
                    <a:pt x="608" y="3979"/>
                  </a:lnTo>
                  <a:cubicBezTo>
                    <a:pt x="632" y="3979"/>
                    <a:pt x="657" y="3954"/>
                    <a:pt x="657" y="3906"/>
                  </a:cubicBezTo>
                  <a:cubicBezTo>
                    <a:pt x="632" y="3882"/>
                    <a:pt x="608" y="3882"/>
                    <a:pt x="584" y="3882"/>
                  </a:cubicBezTo>
                  <a:cubicBezTo>
                    <a:pt x="560" y="3882"/>
                    <a:pt x="511" y="3882"/>
                    <a:pt x="511" y="3809"/>
                  </a:cubicBezTo>
                  <a:cubicBezTo>
                    <a:pt x="511" y="3784"/>
                    <a:pt x="487" y="3784"/>
                    <a:pt x="462" y="3784"/>
                  </a:cubicBezTo>
                  <a:close/>
                  <a:moveTo>
                    <a:pt x="1520" y="3963"/>
                  </a:moveTo>
                  <a:cubicBezTo>
                    <a:pt x="1480" y="3963"/>
                    <a:pt x="1445" y="4014"/>
                    <a:pt x="1483" y="4052"/>
                  </a:cubicBezTo>
                  <a:cubicBezTo>
                    <a:pt x="1507" y="4100"/>
                    <a:pt x="1556" y="4149"/>
                    <a:pt x="1580" y="4197"/>
                  </a:cubicBezTo>
                  <a:cubicBezTo>
                    <a:pt x="1604" y="4197"/>
                    <a:pt x="1604" y="4222"/>
                    <a:pt x="1628" y="4222"/>
                  </a:cubicBezTo>
                  <a:lnTo>
                    <a:pt x="1628" y="4197"/>
                  </a:lnTo>
                  <a:lnTo>
                    <a:pt x="1653" y="4197"/>
                  </a:lnTo>
                  <a:cubicBezTo>
                    <a:pt x="1677" y="4197"/>
                    <a:pt x="1677" y="4173"/>
                    <a:pt x="1677" y="4149"/>
                  </a:cubicBezTo>
                  <a:cubicBezTo>
                    <a:pt x="1628" y="4100"/>
                    <a:pt x="1604" y="4027"/>
                    <a:pt x="1556" y="3979"/>
                  </a:cubicBezTo>
                  <a:cubicBezTo>
                    <a:pt x="1544" y="3967"/>
                    <a:pt x="1532" y="3963"/>
                    <a:pt x="1520" y="3963"/>
                  </a:cubicBezTo>
                  <a:close/>
                  <a:moveTo>
                    <a:pt x="1722" y="4285"/>
                  </a:moveTo>
                  <a:cubicBezTo>
                    <a:pt x="1716" y="4285"/>
                    <a:pt x="1708" y="4287"/>
                    <a:pt x="1701" y="4295"/>
                  </a:cubicBezTo>
                  <a:cubicBezTo>
                    <a:pt x="1677" y="4295"/>
                    <a:pt x="1653" y="4319"/>
                    <a:pt x="1677" y="4343"/>
                  </a:cubicBezTo>
                  <a:cubicBezTo>
                    <a:pt x="1701" y="4416"/>
                    <a:pt x="1726" y="4465"/>
                    <a:pt x="1726" y="4513"/>
                  </a:cubicBezTo>
                  <a:cubicBezTo>
                    <a:pt x="1726" y="4537"/>
                    <a:pt x="1750" y="4562"/>
                    <a:pt x="1774" y="4562"/>
                  </a:cubicBezTo>
                  <a:cubicBezTo>
                    <a:pt x="1799" y="4562"/>
                    <a:pt x="1823" y="4513"/>
                    <a:pt x="1823" y="4489"/>
                  </a:cubicBezTo>
                  <a:cubicBezTo>
                    <a:pt x="1799" y="4440"/>
                    <a:pt x="1774" y="4367"/>
                    <a:pt x="1750" y="4319"/>
                  </a:cubicBezTo>
                  <a:cubicBezTo>
                    <a:pt x="1750" y="4302"/>
                    <a:pt x="1738" y="4285"/>
                    <a:pt x="1722" y="4285"/>
                  </a:cubicBezTo>
                  <a:close/>
                  <a:moveTo>
                    <a:pt x="1799" y="4635"/>
                  </a:moveTo>
                  <a:cubicBezTo>
                    <a:pt x="1774" y="4659"/>
                    <a:pt x="1750" y="4683"/>
                    <a:pt x="1750" y="4708"/>
                  </a:cubicBezTo>
                  <a:lnTo>
                    <a:pt x="1750" y="4780"/>
                  </a:lnTo>
                  <a:lnTo>
                    <a:pt x="1750" y="4878"/>
                  </a:lnTo>
                  <a:cubicBezTo>
                    <a:pt x="1750" y="4902"/>
                    <a:pt x="1774" y="4926"/>
                    <a:pt x="1799" y="4926"/>
                  </a:cubicBezTo>
                  <a:cubicBezTo>
                    <a:pt x="1823" y="4926"/>
                    <a:pt x="1847" y="4902"/>
                    <a:pt x="1847" y="4878"/>
                  </a:cubicBezTo>
                  <a:lnTo>
                    <a:pt x="1847" y="4780"/>
                  </a:lnTo>
                  <a:lnTo>
                    <a:pt x="1847" y="4683"/>
                  </a:lnTo>
                  <a:cubicBezTo>
                    <a:pt x="1847" y="4659"/>
                    <a:pt x="1823" y="4635"/>
                    <a:pt x="1799" y="4635"/>
                  </a:cubicBezTo>
                  <a:close/>
                  <a:moveTo>
                    <a:pt x="1799" y="5023"/>
                  </a:moveTo>
                  <a:cubicBezTo>
                    <a:pt x="1774" y="5023"/>
                    <a:pt x="1750" y="5023"/>
                    <a:pt x="1750" y="5048"/>
                  </a:cubicBezTo>
                  <a:cubicBezTo>
                    <a:pt x="1726" y="5096"/>
                    <a:pt x="1726" y="5145"/>
                    <a:pt x="1726" y="5169"/>
                  </a:cubicBezTo>
                  <a:cubicBezTo>
                    <a:pt x="1701" y="5193"/>
                    <a:pt x="1726" y="5218"/>
                    <a:pt x="1750" y="5242"/>
                  </a:cubicBezTo>
                  <a:cubicBezTo>
                    <a:pt x="1774" y="5242"/>
                    <a:pt x="1799" y="5218"/>
                    <a:pt x="1799" y="5193"/>
                  </a:cubicBezTo>
                  <a:cubicBezTo>
                    <a:pt x="1823" y="5169"/>
                    <a:pt x="1823" y="5121"/>
                    <a:pt x="1823" y="5072"/>
                  </a:cubicBezTo>
                  <a:cubicBezTo>
                    <a:pt x="1847" y="5048"/>
                    <a:pt x="1823" y="5023"/>
                    <a:pt x="1799" y="50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9"/>
          <p:cNvSpPr txBox="1"/>
          <p:nvPr>
            <p:ph idx="1" type="subTitle"/>
          </p:nvPr>
        </p:nvSpPr>
        <p:spPr>
          <a:xfrm>
            <a:off x="4417600" y="2168750"/>
            <a:ext cx="3472500" cy="21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358" name="Google Shape;358;p9"/>
          <p:cNvSpPr txBox="1"/>
          <p:nvPr>
            <p:ph type="title"/>
          </p:nvPr>
        </p:nvSpPr>
        <p:spPr>
          <a:xfrm>
            <a:off x="4417600" y="954100"/>
            <a:ext cx="3633300" cy="10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59" name="Google Shape;359;p9"/>
          <p:cNvGrpSpPr/>
          <p:nvPr/>
        </p:nvGrpSpPr>
        <p:grpSpPr>
          <a:xfrm>
            <a:off x="-362575" y="107879"/>
            <a:ext cx="2010058" cy="1281879"/>
            <a:chOff x="7239867" y="1514545"/>
            <a:chExt cx="2525833" cy="1610805"/>
          </a:xfrm>
        </p:grpSpPr>
        <p:grpSp>
          <p:nvGrpSpPr>
            <p:cNvPr id="360" name="Google Shape;360;p9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361" name="Google Shape;361;p9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362" name="Google Shape;362;p9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" name="Google Shape;363;p9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9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9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9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9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8" name="Google Shape;368;p9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9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0" name="Google Shape;370;p9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" name="Google Shape;371;p9"/>
          <p:cNvGrpSpPr/>
          <p:nvPr/>
        </p:nvGrpSpPr>
        <p:grpSpPr>
          <a:xfrm flipH="1" rot="-2398771">
            <a:off x="8091903" y="4376591"/>
            <a:ext cx="1016105" cy="607224"/>
            <a:chOff x="1202177" y="4613417"/>
            <a:chExt cx="528376" cy="315757"/>
          </a:xfrm>
        </p:grpSpPr>
        <p:sp>
          <p:nvSpPr>
            <p:cNvPr id="372" name="Google Shape;372;p9"/>
            <p:cNvSpPr/>
            <p:nvPr/>
          </p:nvSpPr>
          <p:spPr>
            <a:xfrm>
              <a:off x="1564214" y="4671691"/>
              <a:ext cx="166339" cy="48340"/>
            </a:xfrm>
            <a:custGeom>
              <a:rect b="b" l="l" r="r" t="t"/>
              <a:pathLst>
                <a:path extrusionOk="0" h="438" w="1507">
                  <a:moveTo>
                    <a:pt x="1409" y="1"/>
                  </a:moveTo>
                  <a:lnTo>
                    <a:pt x="73" y="316"/>
                  </a:lnTo>
                  <a:cubicBezTo>
                    <a:pt x="25" y="316"/>
                    <a:pt x="0" y="341"/>
                    <a:pt x="25" y="389"/>
                  </a:cubicBezTo>
                  <a:cubicBezTo>
                    <a:pt x="25" y="414"/>
                    <a:pt x="49" y="438"/>
                    <a:pt x="73" y="438"/>
                  </a:cubicBezTo>
                  <a:lnTo>
                    <a:pt x="98" y="438"/>
                  </a:lnTo>
                  <a:lnTo>
                    <a:pt x="1434" y="122"/>
                  </a:lnTo>
                  <a:cubicBezTo>
                    <a:pt x="1506" y="122"/>
                    <a:pt x="1482" y="1"/>
                    <a:pt x="1409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1602846" y="4613417"/>
              <a:ext cx="60708" cy="176363"/>
            </a:xfrm>
            <a:custGeom>
              <a:rect b="b" l="l" r="r" t="t"/>
              <a:pathLst>
                <a:path extrusionOk="0" h="1598" w="550">
                  <a:moveTo>
                    <a:pt x="77" y="0"/>
                  </a:moveTo>
                  <a:cubicBezTo>
                    <a:pt x="39" y="0"/>
                    <a:pt x="0" y="32"/>
                    <a:pt x="15" y="91"/>
                  </a:cubicBezTo>
                  <a:lnTo>
                    <a:pt x="403" y="1573"/>
                  </a:lnTo>
                  <a:cubicBezTo>
                    <a:pt x="428" y="1597"/>
                    <a:pt x="452" y="1597"/>
                    <a:pt x="476" y="1597"/>
                  </a:cubicBezTo>
                  <a:lnTo>
                    <a:pt x="501" y="1597"/>
                  </a:lnTo>
                  <a:cubicBezTo>
                    <a:pt x="525" y="1597"/>
                    <a:pt x="549" y="1549"/>
                    <a:pt x="525" y="1525"/>
                  </a:cubicBezTo>
                  <a:lnTo>
                    <a:pt x="136" y="43"/>
                  </a:lnTo>
                  <a:cubicBezTo>
                    <a:pt x="127" y="14"/>
                    <a:pt x="102" y="0"/>
                    <a:pt x="77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9"/>
            <p:cNvSpPr/>
            <p:nvPr/>
          </p:nvSpPr>
          <p:spPr>
            <a:xfrm>
              <a:off x="1582978" y="4629421"/>
              <a:ext cx="104638" cy="138950"/>
            </a:xfrm>
            <a:custGeom>
              <a:rect b="b" l="l" r="r" t="t"/>
              <a:pathLst>
                <a:path extrusionOk="0" h="1259" w="948">
                  <a:moveTo>
                    <a:pt x="875" y="1"/>
                  </a:moveTo>
                  <a:cubicBezTo>
                    <a:pt x="857" y="1"/>
                    <a:pt x="838" y="7"/>
                    <a:pt x="826" y="19"/>
                  </a:cubicBezTo>
                  <a:lnTo>
                    <a:pt x="25" y="1161"/>
                  </a:lnTo>
                  <a:cubicBezTo>
                    <a:pt x="0" y="1185"/>
                    <a:pt x="0" y="1234"/>
                    <a:pt x="49" y="1258"/>
                  </a:cubicBezTo>
                  <a:lnTo>
                    <a:pt x="122" y="1258"/>
                  </a:lnTo>
                  <a:lnTo>
                    <a:pt x="924" y="92"/>
                  </a:lnTo>
                  <a:cubicBezTo>
                    <a:pt x="948" y="68"/>
                    <a:pt x="948" y="19"/>
                    <a:pt x="924" y="19"/>
                  </a:cubicBezTo>
                  <a:cubicBezTo>
                    <a:pt x="911" y="7"/>
                    <a:pt x="893" y="1"/>
                    <a:pt x="875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1548982" y="4644430"/>
              <a:ext cx="160158" cy="102419"/>
            </a:xfrm>
            <a:custGeom>
              <a:rect b="b" l="l" r="r" t="t"/>
              <a:pathLst>
                <a:path extrusionOk="0" h="928" w="1451">
                  <a:moveTo>
                    <a:pt x="115" y="1"/>
                  </a:moveTo>
                  <a:cubicBezTo>
                    <a:pt x="51" y="1"/>
                    <a:pt x="0" y="83"/>
                    <a:pt x="65" y="126"/>
                  </a:cubicBezTo>
                  <a:lnTo>
                    <a:pt x="1329" y="928"/>
                  </a:lnTo>
                  <a:lnTo>
                    <a:pt x="1377" y="928"/>
                  </a:lnTo>
                  <a:cubicBezTo>
                    <a:pt x="1426" y="928"/>
                    <a:pt x="1450" y="831"/>
                    <a:pt x="1402" y="806"/>
                  </a:cubicBezTo>
                  <a:lnTo>
                    <a:pt x="138" y="5"/>
                  </a:lnTo>
                  <a:cubicBezTo>
                    <a:pt x="130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1202177" y="4673346"/>
              <a:ext cx="177156" cy="151310"/>
            </a:xfrm>
            <a:custGeom>
              <a:rect b="b" l="l" r="r" t="t"/>
              <a:pathLst>
                <a:path extrusionOk="0" h="1371" w="1605">
                  <a:moveTo>
                    <a:pt x="924" y="131"/>
                  </a:moveTo>
                  <a:cubicBezTo>
                    <a:pt x="1216" y="131"/>
                    <a:pt x="1458" y="374"/>
                    <a:pt x="1483" y="690"/>
                  </a:cubicBezTo>
                  <a:cubicBezTo>
                    <a:pt x="1483" y="1019"/>
                    <a:pt x="1204" y="1248"/>
                    <a:pt x="911" y="1248"/>
                  </a:cubicBezTo>
                  <a:cubicBezTo>
                    <a:pt x="771" y="1248"/>
                    <a:pt x="629" y="1196"/>
                    <a:pt x="511" y="1079"/>
                  </a:cubicBezTo>
                  <a:cubicBezTo>
                    <a:pt x="171" y="739"/>
                    <a:pt x="414" y="131"/>
                    <a:pt x="924" y="131"/>
                  </a:cubicBezTo>
                  <a:close/>
                  <a:moveTo>
                    <a:pt x="907" y="1"/>
                  </a:moveTo>
                  <a:cubicBezTo>
                    <a:pt x="740" y="1"/>
                    <a:pt x="571" y="63"/>
                    <a:pt x="438" y="204"/>
                  </a:cubicBezTo>
                  <a:cubicBezTo>
                    <a:pt x="1" y="641"/>
                    <a:pt x="317" y="1370"/>
                    <a:pt x="924" y="1370"/>
                  </a:cubicBezTo>
                  <a:cubicBezTo>
                    <a:pt x="1288" y="1370"/>
                    <a:pt x="1604" y="1079"/>
                    <a:pt x="1604" y="690"/>
                  </a:cubicBezTo>
                  <a:cubicBezTo>
                    <a:pt x="1604" y="278"/>
                    <a:pt x="1258" y="1"/>
                    <a:pt x="907" y="1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1389928" y="4832385"/>
              <a:ext cx="115344" cy="96790"/>
            </a:xfrm>
            <a:custGeom>
              <a:rect b="b" l="l" r="r" t="t"/>
              <a:pathLst>
                <a:path extrusionOk="0" h="877" w="1045">
                  <a:moveTo>
                    <a:pt x="583" y="124"/>
                  </a:moveTo>
                  <a:cubicBezTo>
                    <a:pt x="753" y="124"/>
                    <a:pt x="899" y="269"/>
                    <a:pt x="899" y="439"/>
                  </a:cubicBezTo>
                  <a:cubicBezTo>
                    <a:pt x="899" y="622"/>
                    <a:pt x="741" y="747"/>
                    <a:pt x="587" y="747"/>
                  </a:cubicBezTo>
                  <a:cubicBezTo>
                    <a:pt x="515" y="747"/>
                    <a:pt x="443" y="720"/>
                    <a:pt x="389" y="658"/>
                  </a:cubicBezTo>
                  <a:cubicBezTo>
                    <a:pt x="195" y="464"/>
                    <a:pt x="316" y="124"/>
                    <a:pt x="583" y="124"/>
                  </a:cubicBezTo>
                  <a:close/>
                  <a:moveTo>
                    <a:pt x="584" y="0"/>
                  </a:moveTo>
                  <a:cubicBezTo>
                    <a:pt x="473" y="0"/>
                    <a:pt x="361" y="38"/>
                    <a:pt x="268" y="124"/>
                  </a:cubicBezTo>
                  <a:cubicBezTo>
                    <a:pt x="0" y="415"/>
                    <a:pt x="195" y="877"/>
                    <a:pt x="583" y="877"/>
                  </a:cubicBezTo>
                  <a:cubicBezTo>
                    <a:pt x="826" y="877"/>
                    <a:pt x="1021" y="682"/>
                    <a:pt x="1045" y="439"/>
                  </a:cubicBezTo>
                  <a:cubicBezTo>
                    <a:pt x="1045" y="175"/>
                    <a:pt x="820" y="0"/>
                    <a:pt x="584" y="0"/>
                  </a:cubicBezTo>
                  <a:close/>
                </a:path>
              </a:pathLst>
            </a:custGeom>
            <a:solidFill>
              <a:srgbClr val="261B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9"/>
          <p:cNvGrpSpPr/>
          <p:nvPr/>
        </p:nvGrpSpPr>
        <p:grpSpPr>
          <a:xfrm>
            <a:off x="8434827" y="188005"/>
            <a:ext cx="495544" cy="469263"/>
            <a:chOff x="2736573" y="4286656"/>
            <a:chExt cx="316076" cy="299294"/>
          </a:xfrm>
        </p:grpSpPr>
        <p:sp>
          <p:nvSpPr>
            <p:cNvPr id="379" name="Google Shape;379;p9"/>
            <p:cNvSpPr/>
            <p:nvPr/>
          </p:nvSpPr>
          <p:spPr>
            <a:xfrm>
              <a:off x="2867907" y="4291145"/>
              <a:ext cx="173578" cy="177388"/>
            </a:xfrm>
            <a:custGeom>
              <a:rect b="b" l="l" r="r" t="t"/>
              <a:pathLst>
                <a:path extrusionOk="0" h="1541" w="1508">
                  <a:moveTo>
                    <a:pt x="900" y="132"/>
                  </a:moveTo>
                  <a:lnTo>
                    <a:pt x="900" y="132"/>
                  </a:lnTo>
                  <a:cubicBezTo>
                    <a:pt x="778" y="472"/>
                    <a:pt x="608" y="812"/>
                    <a:pt x="390" y="1103"/>
                  </a:cubicBezTo>
                  <a:cubicBezTo>
                    <a:pt x="365" y="1128"/>
                    <a:pt x="365" y="1152"/>
                    <a:pt x="390" y="1176"/>
                  </a:cubicBezTo>
                  <a:cubicBezTo>
                    <a:pt x="402" y="1188"/>
                    <a:pt x="420" y="1194"/>
                    <a:pt x="435" y="1194"/>
                  </a:cubicBezTo>
                  <a:cubicBezTo>
                    <a:pt x="450" y="1194"/>
                    <a:pt x="463" y="1188"/>
                    <a:pt x="463" y="1176"/>
                  </a:cubicBezTo>
                  <a:cubicBezTo>
                    <a:pt x="705" y="1006"/>
                    <a:pt x="973" y="885"/>
                    <a:pt x="1264" y="812"/>
                  </a:cubicBezTo>
                  <a:cubicBezTo>
                    <a:pt x="1337" y="812"/>
                    <a:pt x="1361" y="860"/>
                    <a:pt x="1361" y="860"/>
                  </a:cubicBezTo>
                  <a:cubicBezTo>
                    <a:pt x="1361" y="860"/>
                    <a:pt x="1361" y="885"/>
                    <a:pt x="1361" y="885"/>
                  </a:cubicBezTo>
                  <a:cubicBezTo>
                    <a:pt x="1313" y="1030"/>
                    <a:pt x="875" y="1273"/>
                    <a:pt x="584" y="1395"/>
                  </a:cubicBezTo>
                  <a:lnTo>
                    <a:pt x="147" y="1055"/>
                  </a:lnTo>
                  <a:cubicBezTo>
                    <a:pt x="365" y="666"/>
                    <a:pt x="730" y="156"/>
                    <a:pt x="900" y="132"/>
                  </a:cubicBezTo>
                  <a:close/>
                  <a:moveTo>
                    <a:pt x="958" y="1"/>
                  </a:moveTo>
                  <a:cubicBezTo>
                    <a:pt x="948" y="1"/>
                    <a:pt x="937" y="4"/>
                    <a:pt x="924" y="10"/>
                  </a:cubicBezTo>
                  <a:cubicBezTo>
                    <a:pt x="608" y="10"/>
                    <a:pt x="122" y="860"/>
                    <a:pt x="25" y="1055"/>
                  </a:cubicBezTo>
                  <a:cubicBezTo>
                    <a:pt x="1" y="1079"/>
                    <a:pt x="1" y="1103"/>
                    <a:pt x="25" y="1128"/>
                  </a:cubicBezTo>
                  <a:lnTo>
                    <a:pt x="511" y="1516"/>
                  </a:lnTo>
                  <a:cubicBezTo>
                    <a:pt x="535" y="1516"/>
                    <a:pt x="535" y="1516"/>
                    <a:pt x="560" y="1540"/>
                  </a:cubicBezTo>
                  <a:lnTo>
                    <a:pt x="608" y="1540"/>
                  </a:lnTo>
                  <a:cubicBezTo>
                    <a:pt x="730" y="1468"/>
                    <a:pt x="1410" y="1200"/>
                    <a:pt x="1483" y="933"/>
                  </a:cubicBezTo>
                  <a:cubicBezTo>
                    <a:pt x="1507" y="885"/>
                    <a:pt x="1507" y="836"/>
                    <a:pt x="1483" y="787"/>
                  </a:cubicBezTo>
                  <a:cubicBezTo>
                    <a:pt x="1434" y="715"/>
                    <a:pt x="1361" y="690"/>
                    <a:pt x="1264" y="690"/>
                  </a:cubicBezTo>
                  <a:cubicBezTo>
                    <a:pt x="1046" y="715"/>
                    <a:pt x="851" y="787"/>
                    <a:pt x="657" y="909"/>
                  </a:cubicBezTo>
                  <a:cubicBezTo>
                    <a:pt x="851" y="617"/>
                    <a:pt x="1094" y="204"/>
                    <a:pt x="1021" y="59"/>
                  </a:cubicBezTo>
                  <a:cubicBezTo>
                    <a:pt x="1003" y="23"/>
                    <a:pt x="986" y="1"/>
                    <a:pt x="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2775708" y="4407871"/>
              <a:ext cx="166672" cy="178079"/>
            </a:xfrm>
            <a:custGeom>
              <a:rect b="b" l="l" r="r" t="t"/>
              <a:pathLst>
                <a:path extrusionOk="0" h="1547" w="1448">
                  <a:moveTo>
                    <a:pt x="876" y="0"/>
                  </a:moveTo>
                  <a:cubicBezTo>
                    <a:pt x="862" y="0"/>
                    <a:pt x="846" y="6"/>
                    <a:pt x="826" y="16"/>
                  </a:cubicBezTo>
                  <a:cubicBezTo>
                    <a:pt x="802" y="41"/>
                    <a:pt x="73" y="551"/>
                    <a:pt x="25" y="1061"/>
                  </a:cubicBezTo>
                  <a:cubicBezTo>
                    <a:pt x="0" y="1207"/>
                    <a:pt x="73" y="1255"/>
                    <a:pt x="97" y="1255"/>
                  </a:cubicBezTo>
                  <a:cubicBezTo>
                    <a:pt x="104" y="1256"/>
                    <a:pt x="111" y="1257"/>
                    <a:pt x="118" y="1257"/>
                  </a:cubicBezTo>
                  <a:cubicBezTo>
                    <a:pt x="292" y="1257"/>
                    <a:pt x="593" y="978"/>
                    <a:pt x="826" y="745"/>
                  </a:cubicBezTo>
                  <a:lnTo>
                    <a:pt x="826" y="745"/>
                  </a:lnTo>
                  <a:cubicBezTo>
                    <a:pt x="705" y="964"/>
                    <a:pt x="681" y="1207"/>
                    <a:pt x="681" y="1450"/>
                  </a:cubicBezTo>
                  <a:cubicBezTo>
                    <a:pt x="705" y="1498"/>
                    <a:pt x="753" y="1547"/>
                    <a:pt x="826" y="1547"/>
                  </a:cubicBezTo>
                  <a:lnTo>
                    <a:pt x="851" y="1547"/>
                  </a:lnTo>
                  <a:cubicBezTo>
                    <a:pt x="1191" y="1547"/>
                    <a:pt x="1385" y="648"/>
                    <a:pt x="1434" y="478"/>
                  </a:cubicBezTo>
                  <a:cubicBezTo>
                    <a:pt x="1447" y="423"/>
                    <a:pt x="1415" y="392"/>
                    <a:pt x="1380" y="392"/>
                  </a:cubicBezTo>
                  <a:cubicBezTo>
                    <a:pt x="1352" y="392"/>
                    <a:pt x="1323" y="411"/>
                    <a:pt x="1312" y="454"/>
                  </a:cubicBezTo>
                  <a:cubicBezTo>
                    <a:pt x="1215" y="939"/>
                    <a:pt x="996" y="1425"/>
                    <a:pt x="851" y="1425"/>
                  </a:cubicBezTo>
                  <a:lnTo>
                    <a:pt x="826" y="1425"/>
                  </a:lnTo>
                  <a:cubicBezTo>
                    <a:pt x="753" y="1255"/>
                    <a:pt x="1069" y="551"/>
                    <a:pt x="1093" y="478"/>
                  </a:cubicBezTo>
                  <a:lnTo>
                    <a:pt x="1093" y="454"/>
                  </a:lnTo>
                  <a:cubicBezTo>
                    <a:pt x="1118" y="429"/>
                    <a:pt x="1093" y="405"/>
                    <a:pt x="1069" y="381"/>
                  </a:cubicBezTo>
                  <a:cubicBezTo>
                    <a:pt x="1057" y="369"/>
                    <a:pt x="1045" y="363"/>
                    <a:pt x="1033" y="363"/>
                  </a:cubicBezTo>
                  <a:cubicBezTo>
                    <a:pt x="1021" y="363"/>
                    <a:pt x="1008" y="369"/>
                    <a:pt x="996" y="381"/>
                  </a:cubicBezTo>
                  <a:cubicBezTo>
                    <a:pt x="759" y="642"/>
                    <a:pt x="267" y="1135"/>
                    <a:pt x="153" y="1135"/>
                  </a:cubicBezTo>
                  <a:cubicBezTo>
                    <a:pt x="151" y="1135"/>
                    <a:pt x="148" y="1134"/>
                    <a:pt x="146" y="1134"/>
                  </a:cubicBezTo>
                  <a:lnTo>
                    <a:pt x="146" y="1061"/>
                  </a:lnTo>
                  <a:cubicBezTo>
                    <a:pt x="195" y="624"/>
                    <a:pt x="899" y="114"/>
                    <a:pt x="899" y="114"/>
                  </a:cubicBezTo>
                  <a:cubicBezTo>
                    <a:pt x="948" y="89"/>
                    <a:pt x="948" y="65"/>
                    <a:pt x="923" y="41"/>
                  </a:cubicBezTo>
                  <a:cubicBezTo>
                    <a:pt x="909" y="12"/>
                    <a:pt x="895" y="0"/>
                    <a:pt x="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2736573" y="4286656"/>
              <a:ext cx="137090" cy="122480"/>
            </a:xfrm>
            <a:custGeom>
              <a:rect b="b" l="l" r="r" t="t"/>
              <a:pathLst>
                <a:path extrusionOk="0" h="1064" w="1191">
                  <a:moveTo>
                    <a:pt x="923" y="0"/>
                  </a:moveTo>
                  <a:cubicBezTo>
                    <a:pt x="875" y="0"/>
                    <a:pt x="850" y="25"/>
                    <a:pt x="826" y="49"/>
                  </a:cubicBezTo>
                  <a:cubicBezTo>
                    <a:pt x="729" y="268"/>
                    <a:pt x="729" y="511"/>
                    <a:pt x="802" y="754"/>
                  </a:cubicBezTo>
                  <a:cubicBezTo>
                    <a:pt x="691" y="743"/>
                    <a:pt x="585" y="738"/>
                    <a:pt x="481" y="738"/>
                  </a:cubicBezTo>
                  <a:cubicBezTo>
                    <a:pt x="333" y="738"/>
                    <a:pt x="191" y="749"/>
                    <a:pt x="49" y="778"/>
                  </a:cubicBezTo>
                  <a:cubicBezTo>
                    <a:pt x="25" y="778"/>
                    <a:pt x="0" y="826"/>
                    <a:pt x="0" y="851"/>
                  </a:cubicBezTo>
                  <a:cubicBezTo>
                    <a:pt x="25" y="875"/>
                    <a:pt x="49" y="899"/>
                    <a:pt x="97" y="899"/>
                  </a:cubicBezTo>
                  <a:cubicBezTo>
                    <a:pt x="219" y="863"/>
                    <a:pt x="346" y="845"/>
                    <a:pt x="477" y="845"/>
                  </a:cubicBezTo>
                  <a:cubicBezTo>
                    <a:pt x="608" y="845"/>
                    <a:pt x="741" y="863"/>
                    <a:pt x="875" y="899"/>
                  </a:cubicBezTo>
                  <a:cubicBezTo>
                    <a:pt x="923" y="972"/>
                    <a:pt x="1021" y="1021"/>
                    <a:pt x="1093" y="1045"/>
                  </a:cubicBezTo>
                  <a:cubicBezTo>
                    <a:pt x="1106" y="1057"/>
                    <a:pt x="1118" y="1063"/>
                    <a:pt x="1130" y="1063"/>
                  </a:cubicBezTo>
                  <a:cubicBezTo>
                    <a:pt x="1142" y="1063"/>
                    <a:pt x="1154" y="1057"/>
                    <a:pt x="1166" y="1045"/>
                  </a:cubicBezTo>
                  <a:cubicBezTo>
                    <a:pt x="1191" y="1021"/>
                    <a:pt x="1191" y="996"/>
                    <a:pt x="1166" y="972"/>
                  </a:cubicBezTo>
                  <a:cubicBezTo>
                    <a:pt x="1118" y="899"/>
                    <a:pt x="1045" y="851"/>
                    <a:pt x="972" y="802"/>
                  </a:cubicBezTo>
                  <a:cubicBezTo>
                    <a:pt x="948" y="802"/>
                    <a:pt x="948" y="778"/>
                    <a:pt x="923" y="754"/>
                  </a:cubicBezTo>
                  <a:cubicBezTo>
                    <a:pt x="850" y="535"/>
                    <a:pt x="850" y="292"/>
                    <a:pt x="948" y="98"/>
                  </a:cubicBezTo>
                  <a:cubicBezTo>
                    <a:pt x="972" y="49"/>
                    <a:pt x="948" y="25"/>
                    <a:pt x="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2921890" y="4453916"/>
              <a:ext cx="130759" cy="109702"/>
            </a:xfrm>
            <a:custGeom>
              <a:rect b="b" l="l" r="r" t="t"/>
              <a:pathLst>
                <a:path extrusionOk="0" h="953" w="1136">
                  <a:moveTo>
                    <a:pt x="110" y="0"/>
                  </a:moveTo>
                  <a:cubicBezTo>
                    <a:pt x="49" y="0"/>
                    <a:pt x="0" y="63"/>
                    <a:pt x="42" y="126"/>
                  </a:cubicBezTo>
                  <a:lnTo>
                    <a:pt x="1038" y="928"/>
                  </a:lnTo>
                  <a:cubicBezTo>
                    <a:pt x="1038" y="952"/>
                    <a:pt x="1062" y="952"/>
                    <a:pt x="1062" y="952"/>
                  </a:cubicBezTo>
                  <a:cubicBezTo>
                    <a:pt x="1087" y="952"/>
                    <a:pt x="1111" y="952"/>
                    <a:pt x="1111" y="928"/>
                  </a:cubicBezTo>
                  <a:cubicBezTo>
                    <a:pt x="1135" y="904"/>
                    <a:pt x="1135" y="855"/>
                    <a:pt x="1111" y="831"/>
                  </a:cubicBezTo>
                  <a:lnTo>
                    <a:pt x="139" y="5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0"/>
          <p:cNvSpPr txBox="1"/>
          <p:nvPr>
            <p:ph idx="1" type="body"/>
          </p:nvPr>
        </p:nvSpPr>
        <p:spPr>
          <a:xfrm>
            <a:off x="5105225" y="914400"/>
            <a:ext cx="3162000" cy="12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3500">
                <a:solidFill>
                  <a:schemeClr val="lt1"/>
                </a:solidFill>
                <a:latin typeface="Vibur"/>
                <a:ea typeface="Vibur"/>
                <a:cs typeface="Vibur"/>
                <a:sym typeface="Vibur"/>
              </a:defRPr>
            </a:lvl1pPr>
          </a:lstStyle>
          <a:p/>
        </p:txBody>
      </p:sp>
      <p:grpSp>
        <p:nvGrpSpPr>
          <p:cNvPr id="385" name="Google Shape;385;p10"/>
          <p:cNvGrpSpPr/>
          <p:nvPr/>
        </p:nvGrpSpPr>
        <p:grpSpPr>
          <a:xfrm rot="392454">
            <a:off x="2695025" y="2815227"/>
            <a:ext cx="1921989" cy="2500540"/>
            <a:chOff x="4318023" y="4113296"/>
            <a:chExt cx="716422" cy="932073"/>
          </a:xfrm>
        </p:grpSpPr>
        <p:sp>
          <p:nvSpPr>
            <p:cNvPr id="386" name="Google Shape;386;p10"/>
            <p:cNvSpPr/>
            <p:nvPr/>
          </p:nvSpPr>
          <p:spPr>
            <a:xfrm>
              <a:off x="4842115" y="4245779"/>
              <a:ext cx="192329" cy="205812"/>
            </a:xfrm>
            <a:custGeom>
              <a:rect b="b" l="l" r="r" t="t"/>
              <a:pathLst>
                <a:path extrusionOk="0" h="2366" w="2211">
                  <a:moveTo>
                    <a:pt x="1579" y="179"/>
                  </a:moveTo>
                  <a:cubicBezTo>
                    <a:pt x="1798" y="179"/>
                    <a:pt x="1943" y="252"/>
                    <a:pt x="1992" y="422"/>
                  </a:cubicBezTo>
                  <a:cubicBezTo>
                    <a:pt x="2041" y="519"/>
                    <a:pt x="2016" y="616"/>
                    <a:pt x="1968" y="689"/>
                  </a:cubicBezTo>
                  <a:cubicBezTo>
                    <a:pt x="1798" y="908"/>
                    <a:pt x="1239" y="1005"/>
                    <a:pt x="802" y="1005"/>
                  </a:cubicBezTo>
                  <a:lnTo>
                    <a:pt x="777" y="1005"/>
                  </a:lnTo>
                  <a:cubicBezTo>
                    <a:pt x="705" y="1005"/>
                    <a:pt x="680" y="1054"/>
                    <a:pt x="705" y="1127"/>
                  </a:cubicBezTo>
                  <a:cubicBezTo>
                    <a:pt x="802" y="1321"/>
                    <a:pt x="1045" y="1904"/>
                    <a:pt x="826" y="2171"/>
                  </a:cubicBezTo>
                  <a:cubicBezTo>
                    <a:pt x="802" y="2195"/>
                    <a:pt x="777" y="2195"/>
                    <a:pt x="777" y="2195"/>
                  </a:cubicBezTo>
                  <a:cubicBezTo>
                    <a:pt x="632" y="2195"/>
                    <a:pt x="364" y="1782"/>
                    <a:pt x="170" y="1369"/>
                  </a:cubicBezTo>
                  <a:lnTo>
                    <a:pt x="486" y="495"/>
                  </a:lnTo>
                  <a:cubicBezTo>
                    <a:pt x="826" y="325"/>
                    <a:pt x="1190" y="203"/>
                    <a:pt x="1579" y="179"/>
                  </a:cubicBezTo>
                  <a:close/>
                  <a:moveTo>
                    <a:pt x="1663" y="1"/>
                  </a:moveTo>
                  <a:cubicBezTo>
                    <a:pt x="1635" y="1"/>
                    <a:pt x="1607" y="4"/>
                    <a:pt x="1579" y="9"/>
                  </a:cubicBezTo>
                  <a:cubicBezTo>
                    <a:pt x="1142" y="33"/>
                    <a:pt x="753" y="155"/>
                    <a:pt x="389" y="349"/>
                  </a:cubicBezTo>
                  <a:cubicBezTo>
                    <a:pt x="364" y="374"/>
                    <a:pt x="340" y="374"/>
                    <a:pt x="340" y="398"/>
                  </a:cubicBezTo>
                  <a:lnTo>
                    <a:pt x="0" y="1345"/>
                  </a:lnTo>
                  <a:cubicBezTo>
                    <a:pt x="0" y="1345"/>
                    <a:pt x="0" y="1369"/>
                    <a:pt x="0" y="1394"/>
                  </a:cubicBezTo>
                  <a:cubicBezTo>
                    <a:pt x="73" y="1564"/>
                    <a:pt x="437" y="2365"/>
                    <a:pt x="777" y="2365"/>
                  </a:cubicBezTo>
                  <a:cubicBezTo>
                    <a:pt x="850" y="2365"/>
                    <a:pt x="923" y="2341"/>
                    <a:pt x="972" y="2268"/>
                  </a:cubicBezTo>
                  <a:cubicBezTo>
                    <a:pt x="1215" y="1953"/>
                    <a:pt x="1020" y="1394"/>
                    <a:pt x="899" y="1151"/>
                  </a:cubicBezTo>
                  <a:cubicBezTo>
                    <a:pt x="1215" y="1151"/>
                    <a:pt x="1871" y="1102"/>
                    <a:pt x="2089" y="786"/>
                  </a:cubicBezTo>
                  <a:cubicBezTo>
                    <a:pt x="2186" y="665"/>
                    <a:pt x="2211" y="519"/>
                    <a:pt x="2162" y="374"/>
                  </a:cubicBezTo>
                  <a:cubicBezTo>
                    <a:pt x="2076" y="159"/>
                    <a:pt x="1876" y="1"/>
                    <a:pt x="16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0"/>
            <p:cNvSpPr/>
            <p:nvPr/>
          </p:nvSpPr>
          <p:spPr>
            <a:xfrm>
              <a:off x="4730077" y="4175144"/>
              <a:ext cx="156491" cy="223645"/>
            </a:xfrm>
            <a:custGeom>
              <a:rect b="b" l="l" r="r" t="t"/>
              <a:pathLst>
                <a:path extrusionOk="0" h="2571" w="1799">
                  <a:moveTo>
                    <a:pt x="649" y="0"/>
                  </a:moveTo>
                  <a:cubicBezTo>
                    <a:pt x="597" y="0"/>
                    <a:pt x="542" y="6"/>
                    <a:pt x="486" y="19"/>
                  </a:cubicBezTo>
                  <a:cubicBezTo>
                    <a:pt x="365" y="44"/>
                    <a:pt x="244" y="141"/>
                    <a:pt x="195" y="262"/>
                  </a:cubicBezTo>
                  <a:cubicBezTo>
                    <a:pt x="98" y="602"/>
                    <a:pt x="511" y="1113"/>
                    <a:pt x="827" y="1501"/>
                  </a:cubicBezTo>
                  <a:cubicBezTo>
                    <a:pt x="632" y="1574"/>
                    <a:pt x="462" y="1671"/>
                    <a:pt x="292" y="1793"/>
                  </a:cubicBezTo>
                  <a:cubicBezTo>
                    <a:pt x="122" y="1890"/>
                    <a:pt x="1" y="2109"/>
                    <a:pt x="49" y="2327"/>
                  </a:cubicBezTo>
                  <a:cubicBezTo>
                    <a:pt x="49" y="2400"/>
                    <a:pt x="122" y="2497"/>
                    <a:pt x="195" y="2522"/>
                  </a:cubicBezTo>
                  <a:cubicBezTo>
                    <a:pt x="268" y="2546"/>
                    <a:pt x="341" y="2570"/>
                    <a:pt x="414" y="2570"/>
                  </a:cubicBezTo>
                  <a:cubicBezTo>
                    <a:pt x="754" y="2522"/>
                    <a:pt x="1094" y="2424"/>
                    <a:pt x="1410" y="2254"/>
                  </a:cubicBezTo>
                  <a:cubicBezTo>
                    <a:pt x="1458" y="2230"/>
                    <a:pt x="1458" y="2181"/>
                    <a:pt x="1434" y="2133"/>
                  </a:cubicBezTo>
                  <a:cubicBezTo>
                    <a:pt x="1434" y="2116"/>
                    <a:pt x="1397" y="2099"/>
                    <a:pt x="1367" y="2099"/>
                  </a:cubicBezTo>
                  <a:cubicBezTo>
                    <a:pt x="1355" y="2099"/>
                    <a:pt x="1344" y="2101"/>
                    <a:pt x="1337" y="2109"/>
                  </a:cubicBezTo>
                  <a:cubicBezTo>
                    <a:pt x="1075" y="2229"/>
                    <a:pt x="664" y="2400"/>
                    <a:pt x="406" y="2400"/>
                  </a:cubicBezTo>
                  <a:cubicBezTo>
                    <a:pt x="352" y="2400"/>
                    <a:pt x="305" y="2393"/>
                    <a:pt x="268" y="2376"/>
                  </a:cubicBezTo>
                  <a:cubicBezTo>
                    <a:pt x="244" y="2352"/>
                    <a:pt x="219" y="2327"/>
                    <a:pt x="195" y="2279"/>
                  </a:cubicBezTo>
                  <a:cubicBezTo>
                    <a:pt x="195" y="2206"/>
                    <a:pt x="219" y="2109"/>
                    <a:pt x="268" y="2036"/>
                  </a:cubicBezTo>
                  <a:cubicBezTo>
                    <a:pt x="462" y="1841"/>
                    <a:pt x="705" y="1696"/>
                    <a:pt x="972" y="1647"/>
                  </a:cubicBezTo>
                  <a:cubicBezTo>
                    <a:pt x="997" y="1647"/>
                    <a:pt x="1021" y="1623"/>
                    <a:pt x="1045" y="1598"/>
                  </a:cubicBezTo>
                  <a:cubicBezTo>
                    <a:pt x="1094" y="1550"/>
                    <a:pt x="1069" y="1526"/>
                    <a:pt x="997" y="1428"/>
                  </a:cubicBezTo>
                  <a:cubicBezTo>
                    <a:pt x="389" y="724"/>
                    <a:pt x="316" y="432"/>
                    <a:pt x="365" y="311"/>
                  </a:cubicBezTo>
                  <a:cubicBezTo>
                    <a:pt x="365" y="287"/>
                    <a:pt x="389" y="214"/>
                    <a:pt x="511" y="190"/>
                  </a:cubicBezTo>
                  <a:cubicBezTo>
                    <a:pt x="554" y="179"/>
                    <a:pt x="596" y="174"/>
                    <a:pt x="636" y="174"/>
                  </a:cubicBezTo>
                  <a:cubicBezTo>
                    <a:pt x="1244" y="174"/>
                    <a:pt x="1628" y="1283"/>
                    <a:pt x="1628" y="1283"/>
                  </a:cubicBezTo>
                  <a:cubicBezTo>
                    <a:pt x="1652" y="1307"/>
                    <a:pt x="1701" y="1331"/>
                    <a:pt x="1725" y="1331"/>
                  </a:cubicBezTo>
                  <a:cubicBezTo>
                    <a:pt x="1774" y="1307"/>
                    <a:pt x="1798" y="1258"/>
                    <a:pt x="1798" y="1210"/>
                  </a:cubicBezTo>
                  <a:cubicBezTo>
                    <a:pt x="1776" y="1165"/>
                    <a:pt x="1373" y="0"/>
                    <a:pt x="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4828807" y="4113296"/>
              <a:ext cx="167625" cy="150227"/>
            </a:xfrm>
            <a:custGeom>
              <a:rect b="b" l="l" r="r" t="t"/>
              <a:pathLst>
                <a:path extrusionOk="0" h="1727" w="1927">
                  <a:moveTo>
                    <a:pt x="119" y="1"/>
                  </a:moveTo>
                  <a:cubicBezTo>
                    <a:pt x="57" y="1"/>
                    <a:pt x="1" y="74"/>
                    <a:pt x="56" y="147"/>
                  </a:cubicBezTo>
                  <a:cubicBezTo>
                    <a:pt x="347" y="463"/>
                    <a:pt x="566" y="828"/>
                    <a:pt x="712" y="1241"/>
                  </a:cubicBezTo>
                  <a:cubicBezTo>
                    <a:pt x="663" y="1386"/>
                    <a:pt x="639" y="1532"/>
                    <a:pt x="663" y="1654"/>
                  </a:cubicBezTo>
                  <a:cubicBezTo>
                    <a:pt x="663" y="1702"/>
                    <a:pt x="712" y="1726"/>
                    <a:pt x="736" y="1726"/>
                  </a:cubicBezTo>
                  <a:cubicBezTo>
                    <a:pt x="785" y="1726"/>
                    <a:pt x="809" y="1702"/>
                    <a:pt x="833" y="1678"/>
                  </a:cubicBezTo>
                  <a:cubicBezTo>
                    <a:pt x="882" y="1532"/>
                    <a:pt x="882" y="1411"/>
                    <a:pt x="858" y="1265"/>
                  </a:cubicBezTo>
                  <a:cubicBezTo>
                    <a:pt x="882" y="1241"/>
                    <a:pt x="906" y="1216"/>
                    <a:pt x="906" y="1192"/>
                  </a:cubicBezTo>
                  <a:cubicBezTo>
                    <a:pt x="1149" y="876"/>
                    <a:pt x="1489" y="706"/>
                    <a:pt x="1854" y="658"/>
                  </a:cubicBezTo>
                  <a:cubicBezTo>
                    <a:pt x="1902" y="633"/>
                    <a:pt x="1926" y="609"/>
                    <a:pt x="1926" y="560"/>
                  </a:cubicBezTo>
                  <a:cubicBezTo>
                    <a:pt x="1902" y="512"/>
                    <a:pt x="1854" y="488"/>
                    <a:pt x="1829" y="488"/>
                  </a:cubicBezTo>
                  <a:cubicBezTo>
                    <a:pt x="1441" y="536"/>
                    <a:pt x="1076" y="730"/>
                    <a:pt x="809" y="1046"/>
                  </a:cubicBezTo>
                  <a:cubicBezTo>
                    <a:pt x="663" y="658"/>
                    <a:pt x="445" y="318"/>
                    <a:pt x="177" y="26"/>
                  </a:cubicBezTo>
                  <a:cubicBezTo>
                    <a:pt x="160" y="8"/>
                    <a:pt x="13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4318023" y="4482647"/>
              <a:ext cx="515662" cy="562722"/>
            </a:xfrm>
            <a:custGeom>
              <a:rect b="b" l="l" r="r" t="t"/>
              <a:pathLst>
                <a:path extrusionOk="0" h="6469" w="5928">
                  <a:moveTo>
                    <a:pt x="5857" y="0"/>
                  </a:moveTo>
                  <a:cubicBezTo>
                    <a:pt x="5849" y="0"/>
                    <a:pt x="5840" y="2"/>
                    <a:pt x="5831" y="7"/>
                  </a:cubicBezTo>
                  <a:cubicBezTo>
                    <a:pt x="5782" y="7"/>
                    <a:pt x="5758" y="31"/>
                    <a:pt x="5758" y="80"/>
                  </a:cubicBezTo>
                  <a:cubicBezTo>
                    <a:pt x="5758" y="250"/>
                    <a:pt x="5734" y="396"/>
                    <a:pt x="5734" y="566"/>
                  </a:cubicBezTo>
                  <a:cubicBezTo>
                    <a:pt x="5709" y="590"/>
                    <a:pt x="5734" y="638"/>
                    <a:pt x="5782" y="638"/>
                  </a:cubicBezTo>
                  <a:lnTo>
                    <a:pt x="5782" y="614"/>
                  </a:lnTo>
                  <a:cubicBezTo>
                    <a:pt x="5791" y="619"/>
                    <a:pt x="5801" y="621"/>
                    <a:pt x="5810" y="621"/>
                  </a:cubicBezTo>
                  <a:cubicBezTo>
                    <a:pt x="5848" y="621"/>
                    <a:pt x="5879" y="585"/>
                    <a:pt x="5879" y="566"/>
                  </a:cubicBezTo>
                  <a:cubicBezTo>
                    <a:pt x="5904" y="396"/>
                    <a:pt x="5928" y="225"/>
                    <a:pt x="5928" y="80"/>
                  </a:cubicBezTo>
                  <a:cubicBezTo>
                    <a:pt x="5928" y="40"/>
                    <a:pt x="5896" y="0"/>
                    <a:pt x="5857" y="0"/>
                  </a:cubicBezTo>
                  <a:close/>
                  <a:moveTo>
                    <a:pt x="5682" y="972"/>
                  </a:moveTo>
                  <a:cubicBezTo>
                    <a:pt x="5644" y="972"/>
                    <a:pt x="5612" y="1007"/>
                    <a:pt x="5612" y="1027"/>
                  </a:cubicBezTo>
                  <a:cubicBezTo>
                    <a:pt x="5564" y="1197"/>
                    <a:pt x="5515" y="1343"/>
                    <a:pt x="5442" y="1489"/>
                  </a:cubicBezTo>
                  <a:cubicBezTo>
                    <a:pt x="5418" y="1513"/>
                    <a:pt x="5442" y="1562"/>
                    <a:pt x="5491" y="1586"/>
                  </a:cubicBezTo>
                  <a:lnTo>
                    <a:pt x="5515" y="1586"/>
                  </a:lnTo>
                  <a:lnTo>
                    <a:pt x="5515" y="1562"/>
                  </a:lnTo>
                  <a:cubicBezTo>
                    <a:pt x="5523" y="1570"/>
                    <a:pt x="5531" y="1572"/>
                    <a:pt x="5539" y="1572"/>
                  </a:cubicBezTo>
                  <a:cubicBezTo>
                    <a:pt x="5555" y="1572"/>
                    <a:pt x="5572" y="1562"/>
                    <a:pt x="5588" y="1562"/>
                  </a:cubicBezTo>
                  <a:cubicBezTo>
                    <a:pt x="5661" y="1392"/>
                    <a:pt x="5734" y="1246"/>
                    <a:pt x="5782" y="1076"/>
                  </a:cubicBezTo>
                  <a:cubicBezTo>
                    <a:pt x="5782" y="1027"/>
                    <a:pt x="5758" y="1003"/>
                    <a:pt x="5709" y="979"/>
                  </a:cubicBezTo>
                  <a:cubicBezTo>
                    <a:pt x="5700" y="974"/>
                    <a:pt x="5691" y="972"/>
                    <a:pt x="5682" y="972"/>
                  </a:cubicBezTo>
                  <a:close/>
                  <a:moveTo>
                    <a:pt x="4303" y="1753"/>
                  </a:moveTo>
                  <a:cubicBezTo>
                    <a:pt x="4217" y="1753"/>
                    <a:pt x="4164" y="1879"/>
                    <a:pt x="4276" y="1902"/>
                  </a:cubicBezTo>
                  <a:cubicBezTo>
                    <a:pt x="4398" y="1975"/>
                    <a:pt x="4543" y="2047"/>
                    <a:pt x="4640" y="2169"/>
                  </a:cubicBezTo>
                  <a:cubicBezTo>
                    <a:pt x="4640" y="2193"/>
                    <a:pt x="4665" y="2193"/>
                    <a:pt x="4689" y="2193"/>
                  </a:cubicBezTo>
                  <a:cubicBezTo>
                    <a:pt x="4713" y="2193"/>
                    <a:pt x="4738" y="2193"/>
                    <a:pt x="4762" y="2169"/>
                  </a:cubicBezTo>
                  <a:cubicBezTo>
                    <a:pt x="4786" y="2145"/>
                    <a:pt x="4786" y="2096"/>
                    <a:pt x="4762" y="2072"/>
                  </a:cubicBezTo>
                  <a:cubicBezTo>
                    <a:pt x="4640" y="1926"/>
                    <a:pt x="4495" y="1829"/>
                    <a:pt x="4325" y="1756"/>
                  </a:cubicBezTo>
                  <a:cubicBezTo>
                    <a:pt x="4317" y="1754"/>
                    <a:pt x="4310" y="1753"/>
                    <a:pt x="4303" y="1753"/>
                  </a:cubicBezTo>
                  <a:close/>
                  <a:moveTo>
                    <a:pt x="3790" y="1732"/>
                  </a:moveTo>
                  <a:cubicBezTo>
                    <a:pt x="3596" y="1780"/>
                    <a:pt x="3474" y="1926"/>
                    <a:pt x="3474" y="2120"/>
                  </a:cubicBezTo>
                  <a:cubicBezTo>
                    <a:pt x="3450" y="2145"/>
                    <a:pt x="3450" y="2169"/>
                    <a:pt x="3474" y="2193"/>
                  </a:cubicBezTo>
                  <a:cubicBezTo>
                    <a:pt x="3474" y="2242"/>
                    <a:pt x="3499" y="2266"/>
                    <a:pt x="3547" y="2266"/>
                  </a:cubicBezTo>
                  <a:lnTo>
                    <a:pt x="3572" y="2266"/>
                  </a:lnTo>
                  <a:cubicBezTo>
                    <a:pt x="3620" y="2242"/>
                    <a:pt x="3644" y="2193"/>
                    <a:pt x="3620" y="2169"/>
                  </a:cubicBezTo>
                  <a:lnTo>
                    <a:pt x="3620" y="2120"/>
                  </a:lnTo>
                  <a:cubicBezTo>
                    <a:pt x="3644" y="1999"/>
                    <a:pt x="3717" y="1926"/>
                    <a:pt x="3839" y="1902"/>
                  </a:cubicBezTo>
                  <a:cubicBezTo>
                    <a:pt x="3887" y="1877"/>
                    <a:pt x="3912" y="1829"/>
                    <a:pt x="3887" y="1780"/>
                  </a:cubicBezTo>
                  <a:cubicBezTo>
                    <a:pt x="3887" y="1756"/>
                    <a:pt x="3839" y="1732"/>
                    <a:pt x="3790" y="1732"/>
                  </a:cubicBezTo>
                  <a:close/>
                  <a:moveTo>
                    <a:pt x="5248" y="1835"/>
                  </a:moveTo>
                  <a:cubicBezTo>
                    <a:pt x="5230" y="1835"/>
                    <a:pt x="5211" y="1841"/>
                    <a:pt x="5199" y="1853"/>
                  </a:cubicBezTo>
                  <a:cubicBezTo>
                    <a:pt x="5078" y="1975"/>
                    <a:pt x="4981" y="2072"/>
                    <a:pt x="4835" y="2169"/>
                  </a:cubicBezTo>
                  <a:cubicBezTo>
                    <a:pt x="4786" y="2169"/>
                    <a:pt x="4786" y="2217"/>
                    <a:pt x="4811" y="2266"/>
                  </a:cubicBezTo>
                  <a:cubicBezTo>
                    <a:pt x="4811" y="2290"/>
                    <a:pt x="4859" y="2315"/>
                    <a:pt x="4883" y="2315"/>
                  </a:cubicBezTo>
                  <a:lnTo>
                    <a:pt x="4883" y="2290"/>
                  </a:lnTo>
                  <a:cubicBezTo>
                    <a:pt x="4883" y="2290"/>
                    <a:pt x="4908" y="2290"/>
                    <a:pt x="4908" y="2315"/>
                  </a:cubicBezTo>
                  <a:cubicBezTo>
                    <a:pt x="5053" y="2217"/>
                    <a:pt x="5199" y="2096"/>
                    <a:pt x="5296" y="1975"/>
                  </a:cubicBezTo>
                  <a:cubicBezTo>
                    <a:pt x="5345" y="1926"/>
                    <a:pt x="5345" y="1877"/>
                    <a:pt x="5296" y="1853"/>
                  </a:cubicBezTo>
                  <a:cubicBezTo>
                    <a:pt x="5284" y="1841"/>
                    <a:pt x="5266" y="1835"/>
                    <a:pt x="5248" y="1835"/>
                  </a:cubicBezTo>
                  <a:close/>
                  <a:moveTo>
                    <a:pt x="4416" y="2312"/>
                  </a:moveTo>
                  <a:cubicBezTo>
                    <a:pt x="4410" y="2312"/>
                    <a:pt x="4404" y="2313"/>
                    <a:pt x="4398" y="2315"/>
                  </a:cubicBezTo>
                  <a:cubicBezTo>
                    <a:pt x="4276" y="2339"/>
                    <a:pt x="4179" y="2363"/>
                    <a:pt x="4057" y="2363"/>
                  </a:cubicBezTo>
                  <a:lnTo>
                    <a:pt x="3936" y="2363"/>
                  </a:lnTo>
                  <a:cubicBezTo>
                    <a:pt x="3930" y="2362"/>
                    <a:pt x="3925" y="2361"/>
                    <a:pt x="3920" y="2361"/>
                  </a:cubicBezTo>
                  <a:cubicBezTo>
                    <a:pt x="3836" y="2361"/>
                    <a:pt x="3820" y="2533"/>
                    <a:pt x="3912" y="2533"/>
                  </a:cubicBezTo>
                  <a:lnTo>
                    <a:pt x="4057" y="2533"/>
                  </a:lnTo>
                  <a:lnTo>
                    <a:pt x="4057" y="2509"/>
                  </a:lnTo>
                  <a:cubicBezTo>
                    <a:pt x="4179" y="2509"/>
                    <a:pt x="4300" y="2509"/>
                    <a:pt x="4422" y="2485"/>
                  </a:cubicBezTo>
                  <a:cubicBezTo>
                    <a:pt x="4535" y="2462"/>
                    <a:pt x="4500" y="2312"/>
                    <a:pt x="4416" y="2312"/>
                  </a:cubicBezTo>
                  <a:close/>
                  <a:moveTo>
                    <a:pt x="4946" y="2451"/>
                  </a:moveTo>
                  <a:cubicBezTo>
                    <a:pt x="4934" y="2451"/>
                    <a:pt x="4921" y="2454"/>
                    <a:pt x="4908" y="2460"/>
                  </a:cubicBezTo>
                  <a:cubicBezTo>
                    <a:pt x="4859" y="2485"/>
                    <a:pt x="4859" y="2533"/>
                    <a:pt x="4859" y="2582"/>
                  </a:cubicBezTo>
                  <a:cubicBezTo>
                    <a:pt x="4932" y="2728"/>
                    <a:pt x="4956" y="2873"/>
                    <a:pt x="4981" y="3019"/>
                  </a:cubicBezTo>
                  <a:cubicBezTo>
                    <a:pt x="4981" y="3068"/>
                    <a:pt x="5029" y="3092"/>
                    <a:pt x="5078" y="3092"/>
                  </a:cubicBezTo>
                  <a:cubicBezTo>
                    <a:pt x="5126" y="3092"/>
                    <a:pt x="5151" y="3043"/>
                    <a:pt x="5151" y="3019"/>
                  </a:cubicBezTo>
                  <a:cubicBezTo>
                    <a:pt x="5126" y="2825"/>
                    <a:pt x="5078" y="2679"/>
                    <a:pt x="5029" y="2509"/>
                  </a:cubicBezTo>
                  <a:cubicBezTo>
                    <a:pt x="5011" y="2473"/>
                    <a:pt x="4981" y="2451"/>
                    <a:pt x="4946" y="2451"/>
                  </a:cubicBezTo>
                  <a:close/>
                  <a:moveTo>
                    <a:pt x="5078" y="3432"/>
                  </a:moveTo>
                  <a:cubicBezTo>
                    <a:pt x="5029" y="3432"/>
                    <a:pt x="5005" y="3456"/>
                    <a:pt x="4981" y="3505"/>
                  </a:cubicBezTo>
                  <a:cubicBezTo>
                    <a:pt x="4956" y="3651"/>
                    <a:pt x="4932" y="3821"/>
                    <a:pt x="4883" y="3966"/>
                  </a:cubicBezTo>
                  <a:cubicBezTo>
                    <a:pt x="4859" y="3991"/>
                    <a:pt x="4883" y="4039"/>
                    <a:pt x="4908" y="4064"/>
                  </a:cubicBezTo>
                  <a:lnTo>
                    <a:pt x="4956" y="4064"/>
                  </a:lnTo>
                  <a:cubicBezTo>
                    <a:pt x="4981" y="4064"/>
                    <a:pt x="5005" y="4039"/>
                    <a:pt x="5029" y="4015"/>
                  </a:cubicBezTo>
                  <a:cubicBezTo>
                    <a:pt x="5078" y="3869"/>
                    <a:pt x="5126" y="3699"/>
                    <a:pt x="5151" y="3529"/>
                  </a:cubicBezTo>
                  <a:cubicBezTo>
                    <a:pt x="5151" y="3481"/>
                    <a:pt x="5126" y="3432"/>
                    <a:pt x="5078" y="3432"/>
                  </a:cubicBezTo>
                  <a:close/>
                  <a:moveTo>
                    <a:pt x="4703" y="4339"/>
                  </a:moveTo>
                  <a:cubicBezTo>
                    <a:pt x="4677" y="4339"/>
                    <a:pt x="4655" y="4351"/>
                    <a:pt x="4640" y="4379"/>
                  </a:cubicBezTo>
                  <a:cubicBezTo>
                    <a:pt x="4543" y="4501"/>
                    <a:pt x="4422" y="4622"/>
                    <a:pt x="4325" y="4720"/>
                  </a:cubicBezTo>
                  <a:cubicBezTo>
                    <a:pt x="4276" y="4744"/>
                    <a:pt x="4276" y="4792"/>
                    <a:pt x="4325" y="4841"/>
                  </a:cubicBezTo>
                  <a:cubicBezTo>
                    <a:pt x="4325" y="4841"/>
                    <a:pt x="4349" y="4865"/>
                    <a:pt x="4373" y="4865"/>
                  </a:cubicBezTo>
                  <a:lnTo>
                    <a:pt x="4373" y="4841"/>
                  </a:lnTo>
                  <a:lnTo>
                    <a:pt x="4422" y="4841"/>
                  </a:lnTo>
                  <a:cubicBezTo>
                    <a:pt x="4543" y="4720"/>
                    <a:pt x="4665" y="4598"/>
                    <a:pt x="4762" y="4477"/>
                  </a:cubicBezTo>
                  <a:cubicBezTo>
                    <a:pt x="4786" y="4428"/>
                    <a:pt x="4786" y="4379"/>
                    <a:pt x="4762" y="4355"/>
                  </a:cubicBezTo>
                  <a:cubicBezTo>
                    <a:pt x="4742" y="4345"/>
                    <a:pt x="4722" y="4339"/>
                    <a:pt x="4703" y="4339"/>
                  </a:cubicBezTo>
                  <a:close/>
                  <a:moveTo>
                    <a:pt x="3975" y="4971"/>
                  </a:moveTo>
                  <a:cubicBezTo>
                    <a:pt x="3960" y="4971"/>
                    <a:pt x="3946" y="4977"/>
                    <a:pt x="3936" y="4987"/>
                  </a:cubicBezTo>
                  <a:cubicBezTo>
                    <a:pt x="3790" y="5060"/>
                    <a:pt x="3644" y="5108"/>
                    <a:pt x="3474" y="5133"/>
                  </a:cubicBezTo>
                  <a:cubicBezTo>
                    <a:pt x="3450" y="5157"/>
                    <a:pt x="3402" y="5205"/>
                    <a:pt x="3426" y="5254"/>
                  </a:cubicBezTo>
                  <a:cubicBezTo>
                    <a:pt x="3426" y="5278"/>
                    <a:pt x="3474" y="5303"/>
                    <a:pt x="3499" y="5303"/>
                  </a:cubicBezTo>
                  <a:lnTo>
                    <a:pt x="3523" y="5303"/>
                  </a:lnTo>
                  <a:cubicBezTo>
                    <a:pt x="3693" y="5254"/>
                    <a:pt x="3839" y="5205"/>
                    <a:pt x="4009" y="5133"/>
                  </a:cubicBezTo>
                  <a:cubicBezTo>
                    <a:pt x="4033" y="5108"/>
                    <a:pt x="4057" y="5060"/>
                    <a:pt x="4033" y="5011"/>
                  </a:cubicBezTo>
                  <a:cubicBezTo>
                    <a:pt x="4019" y="4983"/>
                    <a:pt x="3996" y="4971"/>
                    <a:pt x="3975" y="4971"/>
                  </a:cubicBezTo>
                  <a:close/>
                  <a:moveTo>
                    <a:pt x="1531" y="5205"/>
                  </a:moveTo>
                  <a:cubicBezTo>
                    <a:pt x="1434" y="5205"/>
                    <a:pt x="1434" y="5375"/>
                    <a:pt x="1531" y="5375"/>
                  </a:cubicBezTo>
                  <a:lnTo>
                    <a:pt x="2041" y="5375"/>
                  </a:lnTo>
                  <a:cubicBezTo>
                    <a:pt x="2065" y="5375"/>
                    <a:pt x="2114" y="5327"/>
                    <a:pt x="2114" y="5303"/>
                  </a:cubicBezTo>
                  <a:cubicBezTo>
                    <a:pt x="2114" y="5254"/>
                    <a:pt x="2090" y="5205"/>
                    <a:pt x="2041" y="5205"/>
                  </a:cubicBezTo>
                  <a:close/>
                  <a:moveTo>
                    <a:pt x="2527" y="5205"/>
                  </a:moveTo>
                  <a:cubicBezTo>
                    <a:pt x="2478" y="5205"/>
                    <a:pt x="2454" y="5254"/>
                    <a:pt x="2454" y="5278"/>
                  </a:cubicBezTo>
                  <a:cubicBezTo>
                    <a:pt x="2430" y="5327"/>
                    <a:pt x="2478" y="5375"/>
                    <a:pt x="2527" y="5375"/>
                  </a:cubicBezTo>
                  <a:lnTo>
                    <a:pt x="3013" y="5375"/>
                  </a:lnTo>
                  <a:cubicBezTo>
                    <a:pt x="3061" y="5375"/>
                    <a:pt x="3110" y="5327"/>
                    <a:pt x="3110" y="5278"/>
                  </a:cubicBezTo>
                  <a:cubicBezTo>
                    <a:pt x="3086" y="5230"/>
                    <a:pt x="3061" y="5205"/>
                    <a:pt x="3013" y="5205"/>
                  </a:cubicBezTo>
                  <a:close/>
                  <a:moveTo>
                    <a:pt x="1044" y="5270"/>
                  </a:moveTo>
                  <a:cubicBezTo>
                    <a:pt x="1037" y="5270"/>
                    <a:pt x="1029" y="5273"/>
                    <a:pt x="1021" y="5278"/>
                  </a:cubicBezTo>
                  <a:cubicBezTo>
                    <a:pt x="851" y="5327"/>
                    <a:pt x="681" y="5400"/>
                    <a:pt x="559" y="5497"/>
                  </a:cubicBezTo>
                  <a:cubicBezTo>
                    <a:pt x="511" y="5545"/>
                    <a:pt x="511" y="5594"/>
                    <a:pt x="559" y="5618"/>
                  </a:cubicBezTo>
                  <a:cubicBezTo>
                    <a:pt x="559" y="5643"/>
                    <a:pt x="584" y="5643"/>
                    <a:pt x="608" y="5667"/>
                  </a:cubicBezTo>
                  <a:cubicBezTo>
                    <a:pt x="632" y="5643"/>
                    <a:pt x="632" y="5643"/>
                    <a:pt x="657" y="5643"/>
                  </a:cubicBezTo>
                  <a:cubicBezTo>
                    <a:pt x="778" y="5545"/>
                    <a:pt x="899" y="5473"/>
                    <a:pt x="1069" y="5424"/>
                  </a:cubicBezTo>
                  <a:cubicBezTo>
                    <a:pt x="1134" y="5424"/>
                    <a:pt x="1103" y="5270"/>
                    <a:pt x="1044" y="5270"/>
                  </a:cubicBezTo>
                  <a:close/>
                  <a:moveTo>
                    <a:pt x="295" y="5864"/>
                  </a:moveTo>
                  <a:cubicBezTo>
                    <a:pt x="265" y="5864"/>
                    <a:pt x="235" y="5877"/>
                    <a:pt x="219" y="5910"/>
                  </a:cubicBezTo>
                  <a:cubicBezTo>
                    <a:pt x="122" y="6056"/>
                    <a:pt x="74" y="6201"/>
                    <a:pt x="25" y="6371"/>
                  </a:cubicBezTo>
                  <a:cubicBezTo>
                    <a:pt x="1" y="6420"/>
                    <a:pt x="25" y="6469"/>
                    <a:pt x="74" y="6469"/>
                  </a:cubicBezTo>
                  <a:lnTo>
                    <a:pt x="98" y="6469"/>
                  </a:lnTo>
                  <a:cubicBezTo>
                    <a:pt x="122" y="6469"/>
                    <a:pt x="146" y="6444"/>
                    <a:pt x="171" y="6420"/>
                  </a:cubicBezTo>
                  <a:cubicBezTo>
                    <a:pt x="219" y="6274"/>
                    <a:pt x="292" y="6129"/>
                    <a:pt x="365" y="5983"/>
                  </a:cubicBezTo>
                  <a:cubicBezTo>
                    <a:pt x="414" y="5918"/>
                    <a:pt x="354" y="5864"/>
                    <a:pt x="295" y="58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0" name="Google Shape;390;p10"/>
          <p:cNvGrpSpPr/>
          <p:nvPr/>
        </p:nvGrpSpPr>
        <p:grpSpPr>
          <a:xfrm>
            <a:off x="-748149" y="2117407"/>
            <a:ext cx="2037701" cy="1610804"/>
            <a:chOff x="855987" y="2204128"/>
            <a:chExt cx="1217483" cy="962421"/>
          </a:xfrm>
        </p:grpSpPr>
        <p:grpSp>
          <p:nvGrpSpPr>
            <p:cNvPr id="391" name="Google Shape;391;p10"/>
            <p:cNvGrpSpPr/>
            <p:nvPr/>
          </p:nvGrpSpPr>
          <p:grpSpPr>
            <a:xfrm>
              <a:off x="855987" y="2204128"/>
              <a:ext cx="1146639" cy="962421"/>
              <a:chOff x="958238" y="2157575"/>
              <a:chExt cx="1115191" cy="936025"/>
            </a:xfrm>
          </p:grpSpPr>
          <p:sp>
            <p:nvSpPr>
              <p:cNvPr id="392" name="Google Shape;392;p10"/>
              <p:cNvSpPr/>
              <p:nvPr/>
            </p:nvSpPr>
            <p:spPr>
              <a:xfrm>
                <a:off x="1253863" y="215757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10"/>
              <p:cNvSpPr/>
              <p:nvPr/>
            </p:nvSpPr>
            <p:spPr>
              <a:xfrm>
                <a:off x="1441088" y="23251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10"/>
              <p:cNvSpPr/>
              <p:nvPr/>
            </p:nvSpPr>
            <p:spPr>
              <a:xfrm>
                <a:off x="997663" y="233495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10"/>
              <p:cNvSpPr/>
              <p:nvPr/>
            </p:nvSpPr>
            <p:spPr>
              <a:xfrm>
                <a:off x="958238" y="2551725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10"/>
              <p:cNvSpPr/>
              <p:nvPr/>
            </p:nvSpPr>
            <p:spPr>
              <a:xfrm>
                <a:off x="1165163" y="2601000"/>
                <a:ext cx="4926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10"/>
              <p:cNvSpPr/>
              <p:nvPr/>
            </p:nvSpPr>
            <p:spPr>
              <a:xfrm>
                <a:off x="1450928" y="2561600"/>
                <a:ext cx="622500" cy="492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8" name="Google Shape;398;p10"/>
            <p:cNvSpPr/>
            <p:nvPr/>
          </p:nvSpPr>
          <p:spPr>
            <a:xfrm>
              <a:off x="926851" y="2206843"/>
              <a:ext cx="1146619" cy="869887"/>
            </a:xfrm>
            <a:custGeom>
              <a:rect b="b" l="l" r="r" t="t"/>
              <a:pathLst>
                <a:path extrusionOk="0" h="4608" w="6074">
                  <a:moveTo>
                    <a:pt x="1749" y="936"/>
                  </a:moveTo>
                  <a:cubicBezTo>
                    <a:pt x="1968" y="985"/>
                    <a:pt x="2187" y="1131"/>
                    <a:pt x="2284" y="1325"/>
                  </a:cubicBezTo>
                  <a:cubicBezTo>
                    <a:pt x="2284" y="1398"/>
                    <a:pt x="2260" y="1446"/>
                    <a:pt x="2211" y="1471"/>
                  </a:cubicBezTo>
                  <a:cubicBezTo>
                    <a:pt x="2162" y="1519"/>
                    <a:pt x="2114" y="1519"/>
                    <a:pt x="2065" y="1544"/>
                  </a:cubicBezTo>
                  <a:cubicBezTo>
                    <a:pt x="1871" y="1544"/>
                    <a:pt x="1725" y="1276"/>
                    <a:pt x="1677" y="1155"/>
                  </a:cubicBezTo>
                  <a:lnTo>
                    <a:pt x="1677" y="1131"/>
                  </a:lnTo>
                  <a:cubicBezTo>
                    <a:pt x="1701" y="1058"/>
                    <a:pt x="1725" y="1009"/>
                    <a:pt x="1749" y="936"/>
                  </a:cubicBezTo>
                  <a:close/>
                  <a:moveTo>
                    <a:pt x="3936" y="1301"/>
                  </a:moveTo>
                  <a:lnTo>
                    <a:pt x="3936" y="1301"/>
                  </a:lnTo>
                  <a:cubicBezTo>
                    <a:pt x="3960" y="1446"/>
                    <a:pt x="3936" y="1616"/>
                    <a:pt x="3839" y="1762"/>
                  </a:cubicBezTo>
                  <a:cubicBezTo>
                    <a:pt x="3790" y="1714"/>
                    <a:pt x="3814" y="1495"/>
                    <a:pt x="3936" y="1301"/>
                  </a:cubicBezTo>
                  <a:close/>
                  <a:moveTo>
                    <a:pt x="750" y="2166"/>
                  </a:moveTo>
                  <a:cubicBezTo>
                    <a:pt x="776" y="2166"/>
                    <a:pt x="802" y="2169"/>
                    <a:pt x="826" y="2175"/>
                  </a:cubicBezTo>
                  <a:cubicBezTo>
                    <a:pt x="1142" y="2199"/>
                    <a:pt x="1264" y="2394"/>
                    <a:pt x="1264" y="2564"/>
                  </a:cubicBezTo>
                  <a:cubicBezTo>
                    <a:pt x="1264" y="2661"/>
                    <a:pt x="1166" y="2758"/>
                    <a:pt x="1045" y="2782"/>
                  </a:cubicBezTo>
                  <a:cubicBezTo>
                    <a:pt x="996" y="2758"/>
                    <a:pt x="924" y="2758"/>
                    <a:pt x="875" y="2734"/>
                  </a:cubicBezTo>
                  <a:cubicBezTo>
                    <a:pt x="705" y="2612"/>
                    <a:pt x="583" y="2442"/>
                    <a:pt x="535" y="2248"/>
                  </a:cubicBezTo>
                  <a:cubicBezTo>
                    <a:pt x="590" y="2193"/>
                    <a:pt x="672" y="2166"/>
                    <a:pt x="750" y="2166"/>
                  </a:cubicBezTo>
                  <a:close/>
                  <a:moveTo>
                    <a:pt x="5199" y="2588"/>
                  </a:moveTo>
                  <a:cubicBezTo>
                    <a:pt x="5078" y="2855"/>
                    <a:pt x="4883" y="3025"/>
                    <a:pt x="4762" y="3025"/>
                  </a:cubicBezTo>
                  <a:cubicBezTo>
                    <a:pt x="4713" y="3025"/>
                    <a:pt x="4665" y="3001"/>
                    <a:pt x="4640" y="2977"/>
                  </a:cubicBezTo>
                  <a:cubicBezTo>
                    <a:pt x="4567" y="2855"/>
                    <a:pt x="4592" y="2807"/>
                    <a:pt x="4592" y="2782"/>
                  </a:cubicBezTo>
                  <a:cubicBezTo>
                    <a:pt x="4640" y="2685"/>
                    <a:pt x="4883" y="2588"/>
                    <a:pt x="5150" y="2588"/>
                  </a:cubicBezTo>
                  <a:close/>
                  <a:moveTo>
                    <a:pt x="3596" y="3293"/>
                  </a:moveTo>
                  <a:cubicBezTo>
                    <a:pt x="3596" y="3293"/>
                    <a:pt x="3620" y="3317"/>
                    <a:pt x="3620" y="3317"/>
                  </a:cubicBezTo>
                  <a:cubicBezTo>
                    <a:pt x="3669" y="3390"/>
                    <a:pt x="3644" y="3608"/>
                    <a:pt x="3426" y="3851"/>
                  </a:cubicBezTo>
                  <a:cubicBezTo>
                    <a:pt x="3353" y="3754"/>
                    <a:pt x="3328" y="3633"/>
                    <a:pt x="3377" y="3511"/>
                  </a:cubicBezTo>
                  <a:cubicBezTo>
                    <a:pt x="3401" y="3414"/>
                    <a:pt x="3474" y="3341"/>
                    <a:pt x="3596" y="3317"/>
                  </a:cubicBezTo>
                  <a:lnTo>
                    <a:pt x="3596" y="3293"/>
                  </a:lnTo>
                  <a:close/>
                  <a:moveTo>
                    <a:pt x="1822" y="3366"/>
                  </a:moveTo>
                  <a:cubicBezTo>
                    <a:pt x="1847" y="3366"/>
                    <a:pt x="1944" y="3366"/>
                    <a:pt x="1968" y="3487"/>
                  </a:cubicBezTo>
                  <a:cubicBezTo>
                    <a:pt x="1944" y="3754"/>
                    <a:pt x="1798" y="3997"/>
                    <a:pt x="1555" y="4094"/>
                  </a:cubicBezTo>
                  <a:cubicBezTo>
                    <a:pt x="1482" y="3924"/>
                    <a:pt x="1507" y="3706"/>
                    <a:pt x="1604" y="3511"/>
                  </a:cubicBezTo>
                  <a:cubicBezTo>
                    <a:pt x="1652" y="3438"/>
                    <a:pt x="1725" y="3366"/>
                    <a:pt x="1822" y="3366"/>
                  </a:cubicBezTo>
                  <a:close/>
                  <a:moveTo>
                    <a:pt x="2745" y="159"/>
                  </a:moveTo>
                  <a:cubicBezTo>
                    <a:pt x="2867" y="159"/>
                    <a:pt x="3013" y="183"/>
                    <a:pt x="3158" y="256"/>
                  </a:cubicBezTo>
                  <a:cubicBezTo>
                    <a:pt x="3523" y="378"/>
                    <a:pt x="3814" y="693"/>
                    <a:pt x="3911" y="1058"/>
                  </a:cubicBezTo>
                  <a:cubicBezTo>
                    <a:pt x="3693" y="1325"/>
                    <a:pt x="3596" y="1714"/>
                    <a:pt x="3766" y="1859"/>
                  </a:cubicBezTo>
                  <a:cubicBezTo>
                    <a:pt x="3790" y="1908"/>
                    <a:pt x="3839" y="1932"/>
                    <a:pt x="3863" y="1932"/>
                  </a:cubicBezTo>
                  <a:cubicBezTo>
                    <a:pt x="3936" y="1932"/>
                    <a:pt x="3984" y="1884"/>
                    <a:pt x="4009" y="1835"/>
                  </a:cubicBezTo>
                  <a:cubicBezTo>
                    <a:pt x="4130" y="1616"/>
                    <a:pt x="4154" y="1349"/>
                    <a:pt x="4082" y="1106"/>
                  </a:cubicBezTo>
                  <a:cubicBezTo>
                    <a:pt x="4203" y="961"/>
                    <a:pt x="4397" y="863"/>
                    <a:pt x="4592" y="863"/>
                  </a:cubicBezTo>
                  <a:cubicBezTo>
                    <a:pt x="4762" y="863"/>
                    <a:pt x="4932" y="936"/>
                    <a:pt x="5053" y="1033"/>
                  </a:cubicBezTo>
                  <a:cubicBezTo>
                    <a:pt x="5466" y="1325"/>
                    <a:pt x="5466" y="1932"/>
                    <a:pt x="5272" y="2418"/>
                  </a:cubicBezTo>
                  <a:lnTo>
                    <a:pt x="5150" y="2418"/>
                  </a:lnTo>
                  <a:cubicBezTo>
                    <a:pt x="4907" y="2418"/>
                    <a:pt x="4567" y="2491"/>
                    <a:pt x="4470" y="2710"/>
                  </a:cubicBezTo>
                  <a:cubicBezTo>
                    <a:pt x="4397" y="2928"/>
                    <a:pt x="4543" y="3171"/>
                    <a:pt x="4762" y="3195"/>
                  </a:cubicBezTo>
                  <a:cubicBezTo>
                    <a:pt x="5029" y="3195"/>
                    <a:pt x="5248" y="2904"/>
                    <a:pt x="5369" y="2612"/>
                  </a:cubicBezTo>
                  <a:cubicBezTo>
                    <a:pt x="5612" y="2637"/>
                    <a:pt x="5806" y="2807"/>
                    <a:pt x="5879" y="3025"/>
                  </a:cubicBezTo>
                  <a:cubicBezTo>
                    <a:pt x="5903" y="3220"/>
                    <a:pt x="5831" y="3414"/>
                    <a:pt x="5685" y="3560"/>
                  </a:cubicBezTo>
                  <a:cubicBezTo>
                    <a:pt x="5320" y="3949"/>
                    <a:pt x="4810" y="4191"/>
                    <a:pt x="4252" y="4191"/>
                  </a:cubicBezTo>
                  <a:cubicBezTo>
                    <a:pt x="4082" y="4191"/>
                    <a:pt x="3887" y="4167"/>
                    <a:pt x="3741" y="4070"/>
                  </a:cubicBezTo>
                  <a:cubicBezTo>
                    <a:pt x="3669" y="4046"/>
                    <a:pt x="3620" y="4021"/>
                    <a:pt x="3571" y="3973"/>
                  </a:cubicBezTo>
                  <a:cubicBezTo>
                    <a:pt x="3814" y="3681"/>
                    <a:pt x="3887" y="3366"/>
                    <a:pt x="3766" y="3220"/>
                  </a:cubicBezTo>
                  <a:cubicBezTo>
                    <a:pt x="3717" y="3171"/>
                    <a:pt x="3669" y="3147"/>
                    <a:pt x="3596" y="3147"/>
                  </a:cubicBezTo>
                  <a:cubicBezTo>
                    <a:pt x="3426" y="3171"/>
                    <a:pt x="3280" y="3268"/>
                    <a:pt x="3231" y="3438"/>
                  </a:cubicBezTo>
                  <a:cubicBezTo>
                    <a:pt x="3158" y="3633"/>
                    <a:pt x="3207" y="3851"/>
                    <a:pt x="3328" y="3973"/>
                  </a:cubicBezTo>
                  <a:cubicBezTo>
                    <a:pt x="3037" y="4264"/>
                    <a:pt x="2648" y="4434"/>
                    <a:pt x="2260" y="4434"/>
                  </a:cubicBezTo>
                  <a:cubicBezTo>
                    <a:pt x="2215" y="4444"/>
                    <a:pt x="2169" y="4449"/>
                    <a:pt x="2124" y="4449"/>
                  </a:cubicBezTo>
                  <a:cubicBezTo>
                    <a:pt x="1946" y="4449"/>
                    <a:pt x="1768" y="4375"/>
                    <a:pt x="1652" y="4240"/>
                  </a:cubicBezTo>
                  <a:cubicBezTo>
                    <a:pt x="1944" y="4094"/>
                    <a:pt x="2138" y="3778"/>
                    <a:pt x="2138" y="3463"/>
                  </a:cubicBezTo>
                  <a:cubicBezTo>
                    <a:pt x="2116" y="3307"/>
                    <a:pt x="2013" y="3192"/>
                    <a:pt x="1865" y="3192"/>
                  </a:cubicBezTo>
                  <a:cubicBezTo>
                    <a:pt x="1851" y="3192"/>
                    <a:pt x="1837" y="3193"/>
                    <a:pt x="1822" y="3195"/>
                  </a:cubicBezTo>
                  <a:cubicBezTo>
                    <a:pt x="1677" y="3195"/>
                    <a:pt x="1531" y="3293"/>
                    <a:pt x="1458" y="3438"/>
                  </a:cubicBezTo>
                  <a:cubicBezTo>
                    <a:pt x="1337" y="3657"/>
                    <a:pt x="1312" y="3924"/>
                    <a:pt x="1409" y="4143"/>
                  </a:cubicBezTo>
                  <a:cubicBezTo>
                    <a:pt x="1361" y="4149"/>
                    <a:pt x="1314" y="4152"/>
                    <a:pt x="1268" y="4152"/>
                  </a:cubicBezTo>
                  <a:cubicBezTo>
                    <a:pt x="1130" y="4152"/>
                    <a:pt x="1002" y="4125"/>
                    <a:pt x="875" y="4070"/>
                  </a:cubicBezTo>
                  <a:cubicBezTo>
                    <a:pt x="535" y="3924"/>
                    <a:pt x="316" y="3633"/>
                    <a:pt x="268" y="3268"/>
                  </a:cubicBezTo>
                  <a:cubicBezTo>
                    <a:pt x="195" y="2977"/>
                    <a:pt x="243" y="2637"/>
                    <a:pt x="413" y="2370"/>
                  </a:cubicBezTo>
                  <a:cubicBezTo>
                    <a:pt x="486" y="2564"/>
                    <a:pt x="632" y="2734"/>
                    <a:pt x="802" y="2855"/>
                  </a:cubicBezTo>
                  <a:cubicBezTo>
                    <a:pt x="899" y="2880"/>
                    <a:pt x="972" y="2904"/>
                    <a:pt x="1069" y="2904"/>
                  </a:cubicBezTo>
                  <a:cubicBezTo>
                    <a:pt x="1264" y="2904"/>
                    <a:pt x="1434" y="2758"/>
                    <a:pt x="1434" y="2540"/>
                  </a:cubicBezTo>
                  <a:cubicBezTo>
                    <a:pt x="1434" y="2224"/>
                    <a:pt x="1166" y="1981"/>
                    <a:pt x="851" y="1981"/>
                  </a:cubicBezTo>
                  <a:cubicBezTo>
                    <a:pt x="828" y="1976"/>
                    <a:pt x="806" y="1974"/>
                    <a:pt x="784" y="1974"/>
                  </a:cubicBezTo>
                  <a:cubicBezTo>
                    <a:pt x="685" y="1974"/>
                    <a:pt x="590" y="2014"/>
                    <a:pt x="511" y="2054"/>
                  </a:cubicBezTo>
                  <a:cubicBezTo>
                    <a:pt x="438" y="1568"/>
                    <a:pt x="608" y="1058"/>
                    <a:pt x="1069" y="936"/>
                  </a:cubicBezTo>
                  <a:cubicBezTo>
                    <a:pt x="1194" y="901"/>
                    <a:pt x="1331" y="878"/>
                    <a:pt x="1463" y="878"/>
                  </a:cubicBezTo>
                  <a:cubicBezTo>
                    <a:pt x="1511" y="878"/>
                    <a:pt x="1558" y="881"/>
                    <a:pt x="1604" y="888"/>
                  </a:cubicBezTo>
                  <a:cubicBezTo>
                    <a:pt x="1555" y="1009"/>
                    <a:pt x="1507" y="1106"/>
                    <a:pt x="1507" y="1106"/>
                  </a:cubicBezTo>
                  <a:cubicBezTo>
                    <a:pt x="1507" y="1131"/>
                    <a:pt x="1507" y="1131"/>
                    <a:pt x="1507" y="1155"/>
                  </a:cubicBezTo>
                  <a:cubicBezTo>
                    <a:pt x="1531" y="1179"/>
                    <a:pt x="1725" y="1665"/>
                    <a:pt x="2065" y="1665"/>
                  </a:cubicBezTo>
                  <a:cubicBezTo>
                    <a:pt x="2162" y="1665"/>
                    <a:pt x="2235" y="1641"/>
                    <a:pt x="2308" y="1592"/>
                  </a:cubicBezTo>
                  <a:cubicBezTo>
                    <a:pt x="2405" y="1544"/>
                    <a:pt x="2478" y="1422"/>
                    <a:pt x="2454" y="1301"/>
                  </a:cubicBezTo>
                  <a:cubicBezTo>
                    <a:pt x="2357" y="1033"/>
                    <a:pt x="2114" y="839"/>
                    <a:pt x="1847" y="791"/>
                  </a:cubicBezTo>
                  <a:cubicBezTo>
                    <a:pt x="1992" y="426"/>
                    <a:pt x="2332" y="183"/>
                    <a:pt x="2745" y="159"/>
                  </a:cubicBezTo>
                  <a:close/>
                  <a:moveTo>
                    <a:pt x="2728" y="1"/>
                  </a:moveTo>
                  <a:cubicBezTo>
                    <a:pt x="2260" y="1"/>
                    <a:pt x="1815" y="296"/>
                    <a:pt x="1652" y="766"/>
                  </a:cubicBezTo>
                  <a:cubicBezTo>
                    <a:pt x="1569" y="748"/>
                    <a:pt x="1485" y="740"/>
                    <a:pt x="1403" y="740"/>
                  </a:cubicBezTo>
                  <a:cubicBezTo>
                    <a:pt x="1270" y="740"/>
                    <a:pt x="1141" y="760"/>
                    <a:pt x="1021" y="791"/>
                  </a:cubicBezTo>
                  <a:cubicBezTo>
                    <a:pt x="438" y="936"/>
                    <a:pt x="219" y="1616"/>
                    <a:pt x="341" y="2199"/>
                  </a:cubicBezTo>
                  <a:cubicBezTo>
                    <a:pt x="98" y="2515"/>
                    <a:pt x="0" y="2928"/>
                    <a:pt x="73" y="3317"/>
                  </a:cubicBezTo>
                  <a:cubicBezTo>
                    <a:pt x="146" y="3730"/>
                    <a:pt x="413" y="4070"/>
                    <a:pt x="802" y="4240"/>
                  </a:cubicBezTo>
                  <a:cubicBezTo>
                    <a:pt x="960" y="4293"/>
                    <a:pt x="1130" y="4332"/>
                    <a:pt x="1294" y="4332"/>
                  </a:cubicBezTo>
                  <a:cubicBezTo>
                    <a:pt x="1358" y="4332"/>
                    <a:pt x="1421" y="4326"/>
                    <a:pt x="1482" y="4313"/>
                  </a:cubicBezTo>
                  <a:cubicBezTo>
                    <a:pt x="1638" y="4491"/>
                    <a:pt x="1875" y="4607"/>
                    <a:pt x="2119" y="4607"/>
                  </a:cubicBezTo>
                  <a:cubicBezTo>
                    <a:pt x="2141" y="4607"/>
                    <a:pt x="2164" y="4606"/>
                    <a:pt x="2187" y="4604"/>
                  </a:cubicBezTo>
                  <a:lnTo>
                    <a:pt x="2260" y="4604"/>
                  </a:lnTo>
                  <a:cubicBezTo>
                    <a:pt x="2721" y="4580"/>
                    <a:pt x="3134" y="4410"/>
                    <a:pt x="3450" y="4094"/>
                  </a:cubicBezTo>
                  <a:cubicBezTo>
                    <a:pt x="3523" y="4143"/>
                    <a:pt x="3596" y="4191"/>
                    <a:pt x="3669" y="4240"/>
                  </a:cubicBezTo>
                  <a:cubicBezTo>
                    <a:pt x="3839" y="4313"/>
                    <a:pt x="4057" y="4361"/>
                    <a:pt x="4276" y="4361"/>
                  </a:cubicBezTo>
                  <a:cubicBezTo>
                    <a:pt x="4859" y="4361"/>
                    <a:pt x="5418" y="4094"/>
                    <a:pt x="5831" y="3681"/>
                  </a:cubicBezTo>
                  <a:cubicBezTo>
                    <a:pt x="6001" y="3487"/>
                    <a:pt x="6073" y="3244"/>
                    <a:pt x="6049" y="3001"/>
                  </a:cubicBezTo>
                  <a:cubicBezTo>
                    <a:pt x="5976" y="2710"/>
                    <a:pt x="5733" y="2491"/>
                    <a:pt x="5442" y="2467"/>
                  </a:cubicBezTo>
                  <a:cubicBezTo>
                    <a:pt x="5636" y="1908"/>
                    <a:pt x="5612" y="1252"/>
                    <a:pt x="5126" y="912"/>
                  </a:cubicBezTo>
                  <a:cubicBezTo>
                    <a:pt x="4972" y="781"/>
                    <a:pt x="4776" y="715"/>
                    <a:pt x="4580" y="715"/>
                  </a:cubicBezTo>
                  <a:cubicBezTo>
                    <a:pt x="4376" y="715"/>
                    <a:pt x="4170" y="787"/>
                    <a:pt x="4009" y="936"/>
                  </a:cubicBezTo>
                  <a:cubicBezTo>
                    <a:pt x="3887" y="548"/>
                    <a:pt x="3571" y="256"/>
                    <a:pt x="3207" y="110"/>
                  </a:cubicBezTo>
                  <a:cubicBezTo>
                    <a:pt x="3052" y="36"/>
                    <a:pt x="2889" y="1"/>
                    <a:pt x="2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" name="Google Shape;399;p10"/>
          <p:cNvGrpSpPr/>
          <p:nvPr/>
        </p:nvGrpSpPr>
        <p:grpSpPr>
          <a:xfrm>
            <a:off x="7288617" y="2713907"/>
            <a:ext cx="2525833" cy="1610805"/>
            <a:chOff x="7239867" y="1514545"/>
            <a:chExt cx="2525833" cy="1610805"/>
          </a:xfrm>
        </p:grpSpPr>
        <p:grpSp>
          <p:nvGrpSpPr>
            <p:cNvPr id="400" name="Google Shape;400;p10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401" name="Google Shape;401;p10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402" name="Google Shape;402;p10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10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10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10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10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10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08" name="Google Shape;408;p10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10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0" name="Google Shape;410;p10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1" name="Google Shape;411;p10"/>
          <p:cNvGrpSpPr/>
          <p:nvPr/>
        </p:nvGrpSpPr>
        <p:grpSpPr>
          <a:xfrm>
            <a:off x="2770117" y="-738993"/>
            <a:ext cx="2525833" cy="1610805"/>
            <a:chOff x="7239867" y="1514545"/>
            <a:chExt cx="2525833" cy="1610805"/>
          </a:xfrm>
        </p:grpSpPr>
        <p:grpSp>
          <p:nvGrpSpPr>
            <p:cNvPr id="412" name="Google Shape;412;p10"/>
            <p:cNvGrpSpPr/>
            <p:nvPr/>
          </p:nvGrpSpPr>
          <p:grpSpPr>
            <a:xfrm>
              <a:off x="7346663" y="1514545"/>
              <a:ext cx="2419037" cy="1551678"/>
              <a:chOff x="7410211" y="1555302"/>
              <a:chExt cx="2355440" cy="1510884"/>
            </a:xfrm>
          </p:grpSpPr>
          <p:grpSp>
            <p:nvGrpSpPr>
              <p:cNvPr id="413" name="Google Shape;413;p10"/>
              <p:cNvGrpSpPr/>
              <p:nvPr/>
            </p:nvGrpSpPr>
            <p:grpSpPr>
              <a:xfrm>
                <a:off x="7410211" y="1555302"/>
                <a:ext cx="2355440" cy="1510884"/>
                <a:chOff x="761258" y="2062480"/>
                <a:chExt cx="1646470" cy="1056119"/>
              </a:xfrm>
            </p:grpSpPr>
            <p:sp>
              <p:nvSpPr>
                <p:cNvPr id="414" name="Google Shape;414;p10"/>
                <p:cNvSpPr/>
                <p:nvPr/>
              </p:nvSpPr>
              <p:spPr>
                <a:xfrm rot="-1481318">
                  <a:off x="1087094" y="2126891"/>
                  <a:ext cx="430227" cy="556678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10"/>
                <p:cNvSpPr/>
                <p:nvPr/>
              </p:nvSpPr>
              <p:spPr>
                <a:xfrm>
                  <a:off x="1415418" y="2201127"/>
                  <a:ext cx="5577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10"/>
                <p:cNvSpPr/>
                <p:nvPr/>
              </p:nvSpPr>
              <p:spPr>
                <a:xfrm>
                  <a:off x="761258" y="2379293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10"/>
                <p:cNvSpPr/>
                <p:nvPr/>
              </p:nvSpPr>
              <p:spPr>
                <a:xfrm>
                  <a:off x="899445" y="2606080"/>
                  <a:ext cx="469500" cy="4695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10"/>
                <p:cNvSpPr/>
                <p:nvPr/>
              </p:nvSpPr>
              <p:spPr>
                <a:xfrm>
                  <a:off x="1250808" y="2594534"/>
                  <a:ext cx="492600" cy="4926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10"/>
                <p:cNvSpPr/>
                <p:nvPr/>
              </p:nvSpPr>
              <p:spPr>
                <a:xfrm rot="-2967336">
                  <a:off x="1706888" y="2475460"/>
                  <a:ext cx="622580" cy="492779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0" name="Google Shape;420;p10"/>
              <p:cNvSpPr/>
              <p:nvPr/>
            </p:nvSpPr>
            <p:spPr>
              <a:xfrm>
                <a:off x="793321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0"/>
              <p:cNvSpPr/>
              <p:nvPr/>
            </p:nvSpPr>
            <p:spPr>
              <a:xfrm>
                <a:off x="8386462" y="2119383"/>
                <a:ext cx="704700" cy="70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2" name="Google Shape;422;p10"/>
            <p:cNvSpPr/>
            <p:nvPr/>
          </p:nvSpPr>
          <p:spPr>
            <a:xfrm>
              <a:off x="7239867" y="1792171"/>
              <a:ext cx="2256600" cy="1333178"/>
            </a:xfrm>
            <a:custGeom>
              <a:rect b="b" l="l" r="r" t="t"/>
              <a:pathLst>
                <a:path extrusionOk="0" h="2929" w="4957">
                  <a:moveTo>
                    <a:pt x="1215" y="718"/>
                  </a:moveTo>
                  <a:cubicBezTo>
                    <a:pt x="1312" y="743"/>
                    <a:pt x="1337" y="767"/>
                    <a:pt x="1361" y="815"/>
                  </a:cubicBezTo>
                  <a:cubicBezTo>
                    <a:pt x="1361" y="840"/>
                    <a:pt x="1312" y="888"/>
                    <a:pt x="1288" y="913"/>
                  </a:cubicBezTo>
                  <a:cubicBezTo>
                    <a:pt x="1264" y="913"/>
                    <a:pt x="1264" y="937"/>
                    <a:pt x="1215" y="937"/>
                  </a:cubicBezTo>
                  <a:cubicBezTo>
                    <a:pt x="1215" y="864"/>
                    <a:pt x="1215" y="815"/>
                    <a:pt x="1215" y="743"/>
                  </a:cubicBezTo>
                  <a:lnTo>
                    <a:pt x="1215" y="718"/>
                  </a:lnTo>
                  <a:close/>
                  <a:moveTo>
                    <a:pt x="2527" y="475"/>
                  </a:moveTo>
                  <a:cubicBezTo>
                    <a:pt x="2624" y="597"/>
                    <a:pt x="2673" y="767"/>
                    <a:pt x="2624" y="937"/>
                  </a:cubicBezTo>
                  <a:cubicBezTo>
                    <a:pt x="2601" y="983"/>
                    <a:pt x="2567" y="1007"/>
                    <a:pt x="2530" y="1007"/>
                  </a:cubicBezTo>
                  <a:cubicBezTo>
                    <a:pt x="2489" y="1007"/>
                    <a:pt x="2444" y="977"/>
                    <a:pt x="2405" y="913"/>
                  </a:cubicBezTo>
                  <a:cubicBezTo>
                    <a:pt x="2333" y="767"/>
                    <a:pt x="2381" y="573"/>
                    <a:pt x="2527" y="475"/>
                  </a:cubicBezTo>
                  <a:close/>
                  <a:moveTo>
                    <a:pt x="3984" y="1010"/>
                  </a:moveTo>
                  <a:lnTo>
                    <a:pt x="3984" y="1010"/>
                  </a:lnTo>
                  <a:cubicBezTo>
                    <a:pt x="4009" y="1107"/>
                    <a:pt x="3984" y="1228"/>
                    <a:pt x="3936" y="1326"/>
                  </a:cubicBezTo>
                  <a:cubicBezTo>
                    <a:pt x="3912" y="1350"/>
                    <a:pt x="3912" y="1350"/>
                    <a:pt x="3887" y="1350"/>
                  </a:cubicBezTo>
                  <a:cubicBezTo>
                    <a:pt x="3863" y="1350"/>
                    <a:pt x="3839" y="1326"/>
                    <a:pt x="3814" y="1326"/>
                  </a:cubicBezTo>
                  <a:cubicBezTo>
                    <a:pt x="3766" y="1277"/>
                    <a:pt x="3766" y="1277"/>
                    <a:pt x="3766" y="1204"/>
                  </a:cubicBezTo>
                  <a:cubicBezTo>
                    <a:pt x="3790" y="1131"/>
                    <a:pt x="3863" y="1058"/>
                    <a:pt x="3984" y="1010"/>
                  </a:cubicBezTo>
                  <a:close/>
                  <a:moveTo>
                    <a:pt x="1045" y="1860"/>
                  </a:moveTo>
                  <a:cubicBezTo>
                    <a:pt x="948" y="1957"/>
                    <a:pt x="851" y="2030"/>
                    <a:pt x="754" y="2079"/>
                  </a:cubicBezTo>
                  <a:cubicBezTo>
                    <a:pt x="778" y="1982"/>
                    <a:pt x="875" y="1909"/>
                    <a:pt x="972" y="1860"/>
                  </a:cubicBezTo>
                  <a:close/>
                  <a:moveTo>
                    <a:pt x="3159" y="1957"/>
                  </a:moveTo>
                  <a:cubicBezTo>
                    <a:pt x="3159" y="1957"/>
                    <a:pt x="3183" y="1957"/>
                    <a:pt x="3231" y="2006"/>
                  </a:cubicBezTo>
                  <a:cubicBezTo>
                    <a:pt x="3280" y="2054"/>
                    <a:pt x="3304" y="2152"/>
                    <a:pt x="3280" y="2224"/>
                  </a:cubicBezTo>
                  <a:cubicBezTo>
                    <a:pt x="3159" y="2127"/>
                    <a:pt x="3159" y="2006"/>
                    <a:pt x="3159" y="1957"/>
                  </a:cubicBezTo>
                  <a:close/>
                  <a:moveTo>
                    <a:pt x="1701" y="2030"/>
                  </a:moveTo>
                  <a:cubicBezTo>
                    <a:pt x="1750" y="2054"/>
                    <a:pt x="1798" y="2079"/>
                    <a:pt x="1822" y="2127"/>
                  </a:cubicBezTo>
                  <a:cubicBezTo>
                    <a:pt x="1847" y="2249"/>
                    <a:pt x="1822" y="2346"/>
                    <a:pt x="1774" y="2443"/>
                  </a:cubicBezTo>
                  <a:cubicBezTo>
                    <a:pt x="1677" y="2346"/>
                    <a:pt x="1628" y="2200"/>
                    <a:pt x="1652" y="2054"/>
                  </a:cubicBezTo>
                  <a:cubicBezTo>
                    <a:pt x="1652" y="2030"/>
                    <a:pt x="1677" y="2030"/>
                    <a:pt x="1677" y="2030"/>
                  </a:cubicBezTo>
                  <a:close/>
                  <a:moveTo>
                    <a:pt x="1688" y="116"/>
                  </a:moveTo>
                  <a:cubicBezTo>
                    <a:pt x="1796" y="116"/>
                    <a:pt x="1923" y="140"/>
                    <a:pt x="2065" y="184"/>
                  </a:cubicBezTo>
                  <a:cubicBezTo>
                    <a:pt x="2211" y="232"/>
                    <a:pt x="2333" y="305"/>
                    <a:pt x="2454" y="427"/>
                  </a:cubicBezTo>
                  <a:cubicBezTo>
                    <a:pt x="2284" y="548"/>
                    <a:pt x="2235" y="791"/>
                    <a:pt x="2333" y="961"/>
                  </a:cubicBezTo>
                  <a:cubicBezTo>
                    <a:pt x="2430" y="1083"/>
                    <a:pt x="2503" y="1131"/>
                    <a:pt x="2551" y="1131"/>
                  </a:cubicBezTo>
                  <a:cubicBezTo>
                    <a:pt x="2648" y="1107"/>
                    <a:pt x="2721" y="1058"/>
                    <a:pt x="2746" y="986"/>
                  </a:cubicBezTo>
                  <a:cubicBezTo>
                    <a:pt x="2794" y="791"/>
                    <a:pt x="2746" y="573"/>
                    <a:pt x="2624" y="427"/>
                  </a:cubicBezTo>
                  <a:cubicBezTo>
                    <a:pt x="2818" y="305"/>
                    <a:pt x="3061" y="232"/>
                    <a:pt x="3304" y="232"/>
                  </a:cubicBezTo>
                  <a:lnTo>
                    <a:pt x="3450" y="232"/>
                  </a:lnTo>
                  <a:cubicBezTo>
                    <a:pt x="3742" y="330"/>
                    <a:pt x="3960" y="597"/>
                    <a:pt x="3984" y="888"/>
                  </a:cubicBezTo>
                  <a:cubicBezTo>
                    <a:pt x="3839" y="937"/>
                    <a:pt x="3717" y="1034"/>
                    <a:pt x="3693" y="1180"/>
                  </a:cubicBezTo>
                  <a:cubicBezTo>
                    <a:pt x="3669" y="1277"/>
                    <a:pt x="3693" y="1350"/>
                    <a:pt x="3766" y="1423"/>
                  </a:cubicBezTo>
                  <a:cubicBezTo>
                    <a:pt x="3802" y="1459"/>
                    <a:pt x="3845" y="1477"/>
                    <a:pt x="3887" y="1477"/>
                  </a:cubicBezTo>
                  <a:cubicBezTo>
                    <a:pt x="3930" y="1477"/>
                    <a:pt x="3972" y="1459"/>
                    <a:pt x="4009" y="1423"/>
                  </a:cubicBezTo>
                  <a:cubicBezTo>
                    <a:pt x="4082" y="1277"/>
                    <a:pt x="4106" y="1131"/>
                    <a:pt x="4082" y="986"/>
                  </a:cubicBezTo>
                  <a:cubicBezTo>
                    <a:pt x="4130" y="986"/>
                    <a:pt x="4203" y="961"/>
                    <a:pt x="4252" y="961"/>
                  </a:cubicBezTo>
                  <a:cubicBezTo>
                    <a:pt x="4470" y="961"/>
                    <a:pt x="4640" y="1083"/>
                    <a:pt x="4738" y="1277"/>
                  </a:cubicBezTo>
                  <a:cubicBezTo>
                    <a:pt x="4835" y="1544"/>
                    <a:pt x="4810" y="1836"/>
                    <a:pt x="4665" y="2079"/>
                  </a:cubicBezTo>
                  <a:cubicBezTo>
                    <a:pt x="4483" y="2341"/>
                    <a:pt x="4201" y="2486"/>
                    <a:pt x="3902" y="2486"/>
                  </a:cubicBezTo>
                  <a:cubicBezTo>
                    <a:pt x="3841" y="2486"/>
                    <a:pt x="3779" y="2480"/>
                    <a:pt x="3717" y="2467"/>
                  </a:cubicBezTo>
                  <a:cubicBezTo>
                    <a:pt x="3572" y="2443"/>
                    <a:pt x="3450" y="2370"/>
                    <a:pt x="3353" y="2297"/>
                  </a:cubicBezTo>
                  <a:cubicBezTo>
                    <a:pt x="3401" y="2176"/>
                    <a:pt x="3377" y="2030"/>
                    <a:pt x="3304" y="1933"/>
                  </a:cubicBezTo>
                  <a:cubicBezTo>
                    <a:pt x="3244" y="1884"/>
                    <a:pt x="3189" y="1860"/>
                    <a:pt x="3143" y="1860"/>
                  </a:cubicBezTo>
                  <a:cubicBezTo>
                    <a:pt x="3098" y="1860"/>
                    <a:pt x="3061" y="1884"/>
                    <a:pt x="3037" y="1933"/>
                  </a:cubicBezTo>
                  <a:cubicBezTo>
                    <a:pt x="3037" y="2103"/>
                    <a:pt x="3086" y="2249"/>
                    <a:pt x="3231" y="2322"/>
                  </a:cubicBezTo>
                  <a:cubicBezTo>
                    <a:pt x="3071" y="2620"/>
                    <a:pt x="2781" y="2809"/>
                    <a:pt x="2442" y="2809"/>
                  </a:cubicBezTo>
                  <a:cubicBezTo>
                    <a:pt x="2422" y="2809"/>
                    <a:pt x="2402" y="2809"/>
                    <a:pt x="2381" y="2807"/>
                  </a:cubicBezTo>
                  <a:cubicBezTo>
                    <a:pt x="2187" y="2807"/>
                    <a:pt x="1968" y="2686"/>
                    <a:pt x="1847" y="2516"/>
                  </a:cubicBezTo>
                  <a:cubicBezTo>
                    <a:pt x="1920" y="2394"/>
                    <a:pt x="1968" y="2249"/>
                    <a:pt x="1920" y="2103"/>
                  </a:cubicBezTo>
                  <a:cubicBezTo>
                    <a:pt x="1895" y="2030"/>
                    <a:pt x="1822" y="1957"/>
                    <a:pt x="1725" y="1933"/>
                  </a:cubicBezTo>
                  <a:cubicBezTo>
                    <a:pt x="1712" y="1928"/>
                    <a:pt x="1699" y="1926"/>
                    <a:pt x="1685" y="1926"/>
                  </a:cubicBezTo>
                  <a:cubicBezTo>
                    <a:pt x="1627" y="1926"/>
                    <a:pt x="1575" y="1966"/>
                    <a:pt x="1555" y="2006"/>
                  </a:cubicBezTo>
                  <a:cubicBezTo>
                    <a:pt x="1531" y="2200"/>
                    <a:pt x="1580" y="2394"/>
                    <a:pt x="1725" y="2540"/>
                  </a:cubicBezTo>
                  <a:cubicBezTo>
                    <a:pt x="1604" y="2662"/>
                    <a:pt x="1434" y="2735"/>
                    <a:pt x="1264" y="2759"/>
                  </a:cubicBezTo>
                  <a:lnTo>
                    <a:pt x="1191" y="2759"/>
                  </a:lnTo>
                  <a:cubicBezTo>
                    <a:pt x="1045" y="2759"/>
                    <a:pt x="924" y="2686"/>
                    <a:pt x="826" y="2589"/>
                  </a:cubicBezTo>
                  <a:cubicBezTo>
                    <a:pt x="729" y="2467"/>
                    <a:pt x="705" y="2346"/>
                    <a:pt x="729" y="2224"/>
                  </a:cubicBezTo>
                  <a:cubicBezTo>
                    <a:pt x="924" y="2152"/>
                    <a:pt x="1167" y="1957"/>
                    <a:pt x="1142" y="1836"/>
                  </a:cubicBezTo>
                  <a:cubicBezTo>
                    <a:pt x="1142" y="1801"/>
                    <a:pt x="1118" y="1767"/>
                    <a:pt x="1052" y="1767"/>
                  </a:cubicBezTo>
                  <a:cubicBezTo>
                    <a:pt x="1025" y="1767"/>
                    <a:pt x="991" y="1773"/>
                    <a:pt x="948" y="1787"/>
                  </a:cubicBezTo>
                  <a:cubicBezTo>
                    <a:pt x="802" y="1836"/>
                    <a:pt x="681" y="1982"/>
                    <a:pt x="656" y="2152"/>
                  </a:cubicBezTo>
                  <a:cubicBezTo>
                    <a:pt x="638" y="2154"/>
                    <a:pt x="621" y="2155"/>
                    <a:pt x="603" y="2155"/>
                  </a:cubicBezTo>
                  <a:cubicBezTo>
                    <a:pt x="414" y="2155"/>
                    <a:pt x="286" y="2032"/>
                    <a:pt x="219" y="1787"/>
                  </a:cubicBezTo>
                  <a:cubicBezTo>
                    <a:pt x="98" y="1520"/>
                    <a:pt x="122" y="1228"/>
                    <a:pt x="243" y="961"/>
                  </a:cubicBezTo>
                  <a:cubicBezTo>
                    <a:pt x="389" y="791"/>
                    <a:pt x="608" y="694"/>
                    <a:pt x="851" y="694"/>
                  </a:cubicBezTo>
                  <a:lnTo>
                    <a:pt x="1142" y="694"/>
                  </a:lnTo>
                  <a:lnTo>
                    <a:pt x="1142" y="743"/>
                  </a:lnTo>
                  <a:cubicBezTo>
                    <a:pt x="1118" y="840"/>
                    <a:pt x="1142" y="937"/>
                    <a:pt x="1191" y="1010"/>
                  </a:cubicBezTo>
                  <a:cubicBezTo>
                    <a:pt x="1204" y="1036"/>
                    <a:pt x="1232" y="1056"/>
                    <a:pt x="1271" y="1056"/>
                  </a:cubicBezTo>
                  <a:cubicBezTo>
                    <a:pt x="1302" y="1056"/>
                    <a:pt x="1341" y="1043"/>
                    <a:pt x="1385" y="1010"/>
                  </a:cubicBezTo>
                  <a:cubicBezTo>
                    <a:pt x="1482" y="913"/>
                    <a:pt x="1507" y="888"/>
                    <a:pt x="1482" y="791"/>
                  </a:cubicBezTo>
                  <a:cubicBezTo>
                    <a:pt x="1458" y="718"/>
                    <a:pt x="1385" y="645"/>
                    <a:pt x="1239" y="621"/>
                  </a:cubicBezTo>
                  <a:cubicBezTo>
                    <a:pt x="1239" y="475"/>
                    <a:pt x="1288" y="330"/>
                    <a:pt x="1385" y="232"/>
                  </a:cubicBezTo>
                  <a:cubicBezTo>
                    <a:pt x="1452" y="152"/>
                    <a:pt x="1556" y="116"/>
                    <a:pt x="1688" y="116"/>
                  </a:cubicBezTo>
                  <a:close/>
                  <a:moveTo>
                    <a:pt x="1650" y="1"/>
                  </a:moveTo>
                  <a:cubicBezTo>
                    <a:pt x="1501" y="1"/>
                    <a:pt x="1380" y="43"/>
                    <a:pt x="1288" y="135"/>
                  </a:cubicBezTo>
                  <a:cubicBezTo>
                    <a:pt x="1191" y="257"/>
                    <a:pt x="1118" y="427"/>
                    <a:pt x="1118" y="597"/>
                  </a:cubicBezTo>
                  <a:cubicBezTo>
                    <a:pt x="1069" y="585"/>
                    <a:pt x="1021" y="579"/>
                    <a:pt x="972" y="579"/>
                  </a:cubicBezTo>
                  <a:cubicBezTo>
                    <a:pt x="924" y="579"/>
                    <a:pt x="875" y="585"/>
                    <a:pt x="826" y="597"/>
                  </a:cubicBezTo>
                  <a:cubicBezTo>
                    <a:pt x="559" y="597"/>
                    <a:pt x="316" y="694"/>
                    <a:pt x="146" y="888"/>
                  </a:cubicBezTo>
                  <a:cubicBezTo>
                    <a:pt x="1" y="1180"/>
                    <a:pt x="1" y="1520"/>
                    <a:pt x="122" y="1811"/>
                  </a:cubicBezTo>
                  <a:cubicBezTo>
                    <a:pt x="219" y="2152"/>
                    <a:pt x="414" y="2224"/>
                    <a:pt x="559" y="2224"/>
                  </a:cubicBezTo>
                  <a:lnTo>
                    <a:pt x="608" y="2224"/>
                  </a:lnTo>
                  <a:cubicBezTo>
                    <a:pt x="608" y="2394"/>
                    <a:pt x="656" y="2540"/>
                    <a:pt x="754" y="2637"/>
                  </a:cubicBezTo>
                  <a:cubicBezTo>
                    <a:pt x="851" y="2783"/>
                    <a:pt x="1021" y="2856"/>
                    <a:pt x="1191" y="2856"/>
                  </a:cubicBezTo>
                  <a:lnTo>
                    <a:pt x="1264" y="2856"/>
                  </a:lnTo>
                  <a:cubicBezTo>
                    <a:pt x="1458" y="2832"/>
                    <a:pt x="1652" y="2759"/>
                    <a:pt x="1774" y="2613"/>
                  </a:cubicBezTo>
                  <a:cubicBezTo>
                    <a:pt x="1944" y="2783"/>
                    <a:pt x="2163" y="2905"/>
                    <a:pt x="2381" y="2929"/>
                  </a:cubicBezTo>
                  <a:lnTo>
                    <a:pt x="2430" y="2929"/>
                  </a:lnTo>
                  <a:cubicBezTo>
                    <a:pt x="2794" y="2905"/>
                    <a:pt x="3134" y="2710"/>
                    <a:pt x="3304" y="2394"/>
                  </a:cubicBezTo>
                  <a:cubicBezTo>
                    <a:pt x="3426" y="2467"/>
                    <a:pt x="3547" y="2516"/>
                    <a:pt x="3693" y="2540"/>
                  </a:cubicBezTo>
                  <a:cubicBezTo>
                    <a:pt x="3766" y="2559"/>
                    <a:pt x="3841" y="2567"/>
                    <a:pt x="3916" y="2567"/>
                  </a:cubicBezTo>
                  <a:cubicBezTo>
                    <a:pt x="4239" y="2567"/>
                    <a:pt x="4560" y="2403"/>
                    <a:pt x="4738" y="2127"/>
                  </a:cubicBezTo>
                  <a:cubicBezTo>
                    <a:pt x="4932" y="1860"/>
                    <a:pt x="4956" y="1496"/>
                    <a:pt x="4835" y="1204"/>
                  </a:cubicBezTo>
                  <a:cubicBezTo>
                    <a:pt x="4738" y="986"/>
                    <a:pt x="4495" y="840"/>
                    <a:pt x="4252" y="840"/>
                  </a:cubicBezTo>
                  <a:cubicBezTo>
                    <a:pt x="4203" y="840"/>
                    <a:pt x="4130" y="840"/>
                    <a:pt x="4057" y="864"/>
                  </a:cubicBezTo>
                  <a:cubicBezTo>
                    <a:pt x="4033" y="500"/>
                    <a:pt x="3790" y="232"/>
                    <a:pt x="3450" y="135"/>
                  </a:cubicBezTo>
                  <a:cubicBezTo>
                    <a:pt x="3426" y="123"/>
                    <a:pt x="3395" y="117"/>
                    <a:pt x="3365" y="117"/>
                  </a:cubicBezTo>
                  <a:cubicBezTo>
                    <a:pt x="3335" y="117"/>
                    <a:pt x="3304" y="123"/>
                    <a:pt x="3280" y="135"/>
                  </a:cubicBezTo>
                  <a:cubicBezTo>
                    <a:pt x="3013" y="135"/>
                    <a:pt x="2746" y="208"/>
                    <a:pt x="2527" y="330"/>
                  </a:cubicBezTo>
                  <a:cubicBezTo>
                    <a:pt x="2405" y="232"/>
                    <a:pt x="2235" y="135"/>
                    <a:pt x="2090" y="87"/>
                  </a:cubicBezTo>
                  <a:cubicBezTo>
                    <a:pt x="1923" y="31"/>
                    <a:pt x="1776" y="1"/>
                    <a:pt x="1650" y="1"/>
                  </a:cubicBezTo>
                  <a:close/>
                </a:path>
              </a:pathLst>
            </a:custGeom>
            <a:solidFill>
              <a:srgbClr val="261C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713825" y="1161025"/>
            <a:ext cx="7630200" cy="34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830025" y="227975"/>
            <a:ext cx="70284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bur"/>
              <a:buNone/>
              <a:defRPr sz="35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bur"/>
              <a:buNone/>
              <a:defRPr sz="35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bur"/>
              <a:buNone/>
              <a:defRPr sz="35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bur"/>
              <a:buNone/>
              <a:defRPr sz="35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bur"/>
              <a:buNone/>
              <a:defRPr sz="35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bur"/>
              <a:buNone/>
              <a:defRPr sz="35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bur"/>
              <a:buNone/>
              <a:defRPr sz="35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bur"/>
              <a:buNone/>
              <a:defRPr sz="35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Vibur"/>
              <a:buNone/>
              <a:defRPr sz="3500">
                <a:solidFill>
                  <a:schemeClr val="dk1"/>
                </a:solidFill>
                <a:latin typeface="Vibur"/>
                <a:ea typeface="Vibur"/>
                <a:cs typeface="Vibur"/>
                <a:sym typeface="Vibu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youtube.com/watch?v=rzcYLCYItuc" TargetMode="External"/><Relationship Id="rId4" Type="http://schemas.openxmlformats.org/officeDocument/2006/relationships/hyperlink" Target="https://www.youtube.com/watch?v=rzcYLCYItuc" TargetMode="External"/><Relationship Id="rId5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youtube.com/watch?v=rzcYLCYItuc" TargetMode="External"/><Relationship Id="rId4" Type="http://schemas.openxmlformats.org/officeDocument/2006/relationships/hyperlink" Target="https://www.youtube.com/watch?v=ogfVBP35U-U" TargetMode="External"/><Relationship Id="rId5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35"/>
          <p:cNvSpPr txBox="1"/>
          <p:nvPr>
            <p:ph idx="1" type="subTitle"/>
          </p:nvPr>
        </p:nvSpPr>
        <p:spPr>
          <a:xfrm>
            <a:off x="2322000" y="3717725"/>
            <a:ext cx="4500000" cy="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EXODUS</a:t>
            </a:r>
            <a:endParaRPr/>
          </a:p>
        </p:txBody>
      </p:sp>
      <p:sp>
        <p:nvSpPr>
          <p:cNvPr id="1612" name="Google Shape;1612;p35"/>
          <p:cNvSpPr txBox="1"/>
          <p:nvPr>
            <p:ph type="title"/>
          </p:nvPr>
        </p:nvSpPr>
        <p:spPr>
          <a:xfrm>
            <a:off x="1780650" y="1329750"/>
            <a:ext cx="5582700" cy="23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Moses Escapes from Egypt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p44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1707" name="Google Shape;1707;p44"/>
          <p:cNvSpPr txBox="1"/>
          <p:nvPr>
            <p:ph idx="1" type="body"/>
          </p:nvPr>
        </p:nvSpPr>
        <p:spPr>
          <a:xfrm>
            <a:off x="753825" y="1084825"/>
            <a:ext cx="7590300" cy="3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9.) Who was to be Moses' spokesperson?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Zipporah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His Hebrew mother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His brother, Aaron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Jethro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10.) What did Aaron turn his rod into?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hoe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serpent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whip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sword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44"/>
          <p:cNvSpPr/>
          <p:nvPr/>
        </p:nvSpPr>
        <p:spPr>
          <a:xfrm>
            <a:off x="8420100" y="4572025"/>
            <a:ext cx="723900" cy="54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p45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1714" name="Google Shape;1714;p45"/>
          <p:cNvSpPr txBox="1"/>
          <p:nvPr>
            <p:ph idx="1" type="body"/>
          </p:nvPr>
        </p:nvSpPr>
        <p:spPr>
          <a:xfrm>
            <a:off x="753825" y="1084825"/>
            <a:ext cx="7590300" cy="3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11.) Each of these creatures plagued Egypt EXCEPT: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Lice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Frogs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Flies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Locusts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Serpents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12.) Which of these plagues did the Lord NOT inflict on the Egyptians?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transformation of water into blood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Boils breaking out on the skin of the people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Raining down of hail and fire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Food turning into stones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All cattle die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Three days of darkness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5" name="Google Shape;1715;p45"/>
          <p:cNvSpPr/>
          <p:nvPr/>
        </p:nvSpPr>
        <p:spPr>
          <a:xfrm>
            <a:off x="8420100" y="4572025"/>
            <a:ext cx="723900" cy="54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p46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1721" name="Google Shape;1721;p46"/>
          <p:cNvSpPr txBox="1"/>
          <p:nvPr>
            <p:ph idx="1" type="body"/>
          </p:nvPr>
        </p:nvSpPr>
        <p:spPr>
          <a:xfrm>
            <a:off x="753825" y="1084825"/>
            <a:ext cx="7590300" cy="3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13.) What did the children of Israel do to protect their firstborn sons from being killed in the Lord's last plague on Egypt?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Carve a cross into the door of their home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Hang a talisman in every window of their homes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Keep the fireplace burning all night long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Smear lamb's blood around the door frame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14.) Which of these food items was NOT included in the Passover feast?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Olives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Lamb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Unleavened bread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Bitter herbs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2" name="Google Shape;1722;p46"/>
          <p:cNvSpPr/>
          <p:nvPr/>
        </p:nvSpPr>
        <p:spPr>
          <a:xfrm>
            <a:off x="8420100" y="4572025"/>
            <a:ext cx="723900" cy="54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p47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1728" name="Google Shape;1728;p47"/>
          <p:cNvSpPr txBox="1"/>
          <p:nvPr>
            <p:ph idx="1" type="body"/>
          </p:nvPr>
        </p:nvSpPr>
        <p:spPr>
          <a:xfrm>
            <a:off x="753825" y="1084825"/>
            <a:ext cx="7590300" cy="40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15.) True or False?: </a:t>
            </a: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</a:t>
            </a: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children of Israel had to suffer from all of the same plagues as the Egyptians did.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Lord wanted to test the faith and loyalty of the children of Israel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Lord put a difference between the Egyptians and the children of Israel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16.) The Lord showed the children of Israel which way to travel in the wilderness by using: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white ox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direction of the wind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sun (by day) and the moon and stars (by night)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pillar of cloud (by day) and of fire (by night)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17.) Through which body of water did the children of Israel pass safely?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Sea of Galilee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Red Sea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Nile River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Dead Sea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9" name="Google Shape;1729;p47"/>
          <p:cNvSpPr/>
          <p:nvPr/>
        </p:nvSpPr>
        <p:spPr>
          <a:xfrm>
            <a:off x="8420100" y="4572025"/>
            <a:ext cx="723900" cy="54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3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48"/>
          <p:cNvSpPr txBox="1"/>
          <p:nvPr>
            <p:ph idx="1" type="subTitle"/>
          </p:nvPr>
        </p:nvSpPr>
        <p:spPr>
          <a:xfrm>
            <a:off x="1915200" y="1881226"/>
            <a:ext cx="5313600" cy="9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“Put your trust in God!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God's ways are not like ours, but they work.</a:t>
            </a:r>
            <a:r>
              <a:rPr lang="en" sz="2800"/>
              <a:t>”</a:t>
            </a:r>
            <a:endParaRPr sz="2800"/>
          </a:p>
        </p:txBody>
      </p:sp>
      <p:grpSp>
        <p:nvGrpSpPr>
          <p:cNvPr id="1735" name="Google Shape;1735;p48"/>
          <p:cNvGrpSpPr/>
          <p:nvPr/>
        </p:nvGrpSpPr>
        <p:grpSpPr>
          <a:xfrm>
            <a:off x="405097" y="3185858"/>
            <a:ext cx="2635818" cy="1663409"/>
            <a:chOff x="6690675" y="1689100"/>
            <a:chExt cx="1369612" cy="1016009"/>
          </a:xfrm>
        </p:grpSpPr>
        <p:sp>
          <p:nvSpPr>
            <p:cNvPr id="1736" name="Google Shape;1736;p48"/>
            <p:cNvSpPr/>
            <p:nvPr/>
          </p:nvSpPr>
          <p:spPr>
            <a:xfrm>
              <a:off x="6854375" y="2276996"/>
              <a:ext cx="164933" cy="404841"/>
            </a:xfrm>
            <a:custGeom>
              <a:rect b="b" l="l" r="r" t="t"/>
              <a:pathLst>
                <a:path extrusionOk="0" h="5270" w="2147">
                  <a:moveTo>
                    <a:pt x="2147" y="1"/>
                  </a:moveTo>
                  <a:lnTo>
                    <a:pt x="0" y="23"/>
                  </a:lnTo>
                  <a:lnTo>
                    <a:pt x="131" y="5248"/>
                  </a:lnTo>
                  <a:lnTo>
                    <a:pt x="868" y="5269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48"/>
            <p:cNvSpPr/>
            <p:nvPr/>
          </p:nvSpPr>
          <p:spPr>
            <a:xfrm>
              <a:off x="6980972" y="2295355"/>
              <a:ext cx="164933" cy="361515"/>
            </a:xfrm>
            <a:custGeom>
              <a:rect b="b" l="l" r="r" t="t"/>
              <a:pathLst>
                <a:path extrusionOk="0" h="4706" w="2147">
                  <a:moveTo>
                    <a:pt x="2147" y="0"/>
                  </a:moveTo>
                  <a:lnTo>
                    <a:pt x="0" y="174"/>
                  </a:lnTo>
                  <a:lnTo>
                    <a:pt x="390" y="4705"/>
                  </a:lnTo>
                  <a:lnTo>
                    <a:pt x="1214" y="4597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8"/>
            <p:cNvSpPr/>
            <p:nvPr/>
          </p:nvSpPr>
          <p:spPr>
            <a:xfrm>
              <a:off x="7400632" y="2265396"/>
              <a:ext cx="166623" cy="406455"/>
            </a:xfrm>
            <a:custGeom>
              <a:rect b="b" l="l" r="r" t="t"/>
              <a:pathLst>
                <a:path extrusionOk="0" h="5291" w="2169">
                  <a:moveTo>
                    <a:pt x="2169" y="0"/>
                  </a:moveTo>
                  <a:lnTo>
                    <a:pt x="1" y="65"/>
                  </a:lnTo>
                  <a:lnTo>
                    <a:pt x="218" y="5290"/>
                  </a:lnTo>
                  <a:lnTo>
                    <a:pt x="976" y="5290"/>
                  </a:lnTo>
                  <a:lnTo>
                    <a:pt x="2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8"/>
            <p:cNvSpPr/>
            <p:nvPr/>
          </p:nvSpPr>
          <p:spPr>
            <a:xfrm>
              <a:off x="7472227" y="2250416"/>
              <a:ext cx="186673" cy="431421"/>
            </a:xfrm>
            <a:custGeom>
              <a:rect b="b" l="l" r="r" t="t"/>
              <a:pathLst>
                <a:path extrusionOk="0" h="5616" w="2430">
                  <a:moveTo>
                    <a:pt x="2039" y="0"/>
                  </a:moveTo>
                  <a:lnTo>
                    <a:pt x="1" y="694"/>
                  </a:lnTo>
                  <a:lnTo>
                    <a:pt x="1714" y="5615"/>
                  </a:lnTo>
                  <a:lnTo>
                    <a:pt x="2429" y="5399"/>
                  </a:lnTo>
                  <a:lnTo>
                    <a:pt x="20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8"/>
            <p:cNvSpPr/>
            <p:nvPr/>
          </p:nvSpPr>
          <p:spPr>
            <a:xfrm>
              <a:off x="6690675" y="1690252"/>
              <a:ext cx="1234728" cy="917461"/>
            </a:xfrm>
            <a:custGeom>
              <a:rect b="b" l="l" r="r" t="t"/>
              <a:pathLst>
                <a:path extrusionOk="0" h="11943" w="16073">
                  <a:moveTo>
                    <a:pt x="9150" y="1"/>
                  </a:moveTo>
                  <a:cubicBezTo>
                    <a:pt x="9102" y="1"/>
                    <a:pt x="9054" y="3"/>
                    <a:pt x="9004" y="7"/>
                  </a:cubicBezTo>
                  <a:cubicBezTo>
                    <a:pt x="8224" y="81"/>
                    <a:pt x="7766" y="329"/>
                    <a:pt x="7549" y="604"/>
                  </a:cubicBezTo>
                  <a:lnTo>
                    <a:pt x="7549" y="604"/>
                  </a:lnTo>
                  <a:cubicBezTo>
                    <a:pt x="7274" y="334"/>
                    <a:pt x="6892" y="109"/>
                    <a:pt x="6463" y="109"/>
                  </a:cubicBezTo>
                  <a:cubicBezTo>
                    <a:pt x="6311" y="109"/>
                    <a:pt x="6152" y="137"/>
                    <a:pt x="5991" y="203"/>
                  </a:cubicBezTo>
                  <a:cubicBezTo>
                    <a:pt x="5391" y="441"/>
                    <a:pt x="5146" y="879"/>
                    <a:pt x="5103" y="1264"/>
                  </a:cubicBezTo>
                  <a:lnTo>
                    <a:pt x="5103" y="1264"/>
                  </a:lnTo>
                  <a:cubicBezTo>
                    <a:pt x="4762" y="1092"/>
                    <a:pt x="4315" y="960"/>
                    <a:pt x="3895" y="960"/>
                  </a:cubicBezTo>
                  <a:cubicBezTo>
                    <a:pt x="3605" y="960"/>
                    <a:pt x="3328" y="1023"/>
                    <a:pt x="3107" y="1178"/>
                  </a:cubicBezTo>
                  <a:cubicBezTo>
                    <a:pt x="2007" y="1933"/>
                    <a:pt x="1896" y="2996"/>
                    <a:pt x="2138" y="3620"/>
                  </a:cubicBezTo>
                  <a:lnTo>
                    <a:pt x="2138" y="3620"/>
                  </a:lnTo>
                  <a:cubicBezTo>
                    <a:pt x="1726" y="3657"/>
                    <a:pt x="1251" y="3825"/>
                    <a:pt x="896" y="4213"/>
                  </a:cubicBezTo>
                  <a:cubicBezTo>
                    <a:pt x="1" y="5193"/>
                    <a:pt x="111" y="7617"/>
                    <a:pt x="1246" y="7784"/>
                  </a:cubicBezTo>
                  <a:lnTo>
                    <a:pt x="1246" y="7784"/>
                  </a:lnTo>
                  <a:cubicBezTo>
                    <a:pt x="919" y="8712"/>
                    <a:pt x="1106" y="10133"/>
                    <a:pt x="2478" y="10631"/>
                  </a:cubicBezTo>
                  <a:cubicBezTo>
                    <a:pt x="2777" y="10735"/>
                    <a:pt x="3048" y="10778"/>
                    <a:pt x="3291" y="10778"/>
                  </a:cubicBezTo>
                  <a:cubicBezTo>
                    <a:pt x="3567" y="10778"/>
                    <a:pt x="3806" y="10722"/>
                    <a:pt x="4004" y="10634"/>
                  </a:cubicBezTo>
                  <a:lnTo>
                    <a:pt x="4004" y="10634"/>
                  </a:lnTo>
                  <a:cubicBezTo>
                    <a:pt x="4326" y="11083"/>
                    <a:pt x="5053" y="11544"/>
                    <a:pt x="6207" y="11737"/>
                  </a:cubicBezTo>
                  <a:cubicBezTo>
                    <a:pt x="6450" y="11777"/>
                    <a:pt x="6670" y="11795"/>
                    <a:pt x="6867" y="11795"/>
                  </a:cubicBezTo>
                  <a:cubicBezTo>
                    <a:pt x="7400" y="11795"/>
                    <a:pt x="7770" y="11663"/>
                    <a:pt x="8003" y="11484"/>
                  </a:cubicBezTo>
                  <a:lnTo>
                    <a:pt x="8003" y="11484"/>
                  </a:lnTo>
                  <a:cubicBezTo>
                    <a:pt x="8245" y="11664"/>
                    <a:pt x="8634" y="11823"/>
                    <a:pt x="9243" y="11910"/>
                  </a:cubicBezTo>
                  <a:cubicBezTo>
                    <a:pt x="9410" y="11932"/>
                    <a:pt x="9576" y="11942"/>
                    <a:pt x="9738" y="11942"/>
                  </a:cubicBezTo>
                  <a:cubicBezTo>
                    <a:pt x="10997" y="11942"/>
                    <a:pt x="12064" y="11327"/>
                    <a:pt x="12367" y="10750"/>
                  </a:cubicBezTo>
                  <a:lnTo>
                    <a:pt x="12367" y="10750"/>
                  </a:lnTo>
                  <a:cubicBezTo>
                    <a:pt x="12551" y="10866"/>
                    <a:pt x="12801" y="10947"/>
                    <a:pt x="13131" y="10947"/>
                  </a:cubicBezTo>
                  <a:cubicBezTo>
                    <a:pt x="13307" y="10947"/>
                    <a:pt x="13507" y="10923"/>
                    <a:pt x="13731" y="10869"/>
                  </a:cubicBezTo>
                  <a:cubicBezTo>
                    <a:pt x="14815" y="10588"/>
                    <a:pt x="16072" y="8485"/>
                    <a:pt x="14099" y="7205"/>
                  </a:cubicBezTo>
                  <a:cubicBezTo>
                    <a:pt x="14092" y="7200"/>
                    <a:pt x="14084" y="7196"/>
                    <a:pt x="14077" y="7191"/>
                  </a:cubicBezTo>
                  <a:lnTo>
                    <a:pt x="14077" y="7191"/>
                  </a:lnTo>
                  <a:cubicBezTo>
                    <a:pt x="14262" y="7043"/>
                    <a:pt x="14477" y="6728"/>
                    <a:pt x="14685" y="6121"/>
                  </a:cubicBezTo>
                  <a:cubicBezTo>
                    <a:pt x="15211" y="4611"/>
                    <a:pt x="15055" y="3314"/>
                    <a:pt x="14136" y="3314"/>
                  </a:cubicBezTo>
                  <a:cubicBezTo>
                    <a:pt x="14010" y="3314"/>
                    <a:pt x="13870" y="3338"/>
                    <a:pt x="13715" y="3389"/>
                  </a:cubicBezTo>
                  <a:lnTo>
                    <a:pt x="13715" y="3389"/>
                  </a:lnTo>
                  <a:cubicBezTo>
                    <a:pt x="13889" y="2204"/>
                    <a:pt x="12948" y="1280"/>
                    <a:pt x="11866" y="1135"/>
                  </a:cubicBezTo>
                  <a:cubicBezTo>
                    <a:pt x="11823" y="1128"/>
                    <a:pt x="11780" y="1125"/>
                    <a:pt x="11737" y="1125"/>
                  </a:cubicBezTo>
                  <a:cubicBezTo>
                    <a:pt x="11365" y="1125"/>
                    <a:pt x="10968" y="1346"/>
                    <a:pt x="10686" y="1594"/>
                  </a:cubicBezTo>
                  <a:lnTo>
                    <a:pt x="10686" y="1594"/>
                  </a:lnTo>
                  <a:cubicBezTo>
                    <a:pt x="10602" y="927"/>
                    <a:pt x="10112" y="1"/>
                    <a:pt x="9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8"/>
            <p:cNvSpPr/>
            <p:nvPr/>
          </p:nvSpPr>
          <p:spPr>
            <a:xfrm>
              <a:off x="6699509" y="1689100"/>
              <a:ext cx="1165897" cy="922762"/>
            </a:xfrm>
            <a:custGeom>
              <a:rect b="b" l="l" r="r" t="t"/>
              <a:pathLst>
                <a:path extrusionOk="0" h="12012" w="15177">
                  <a:moveTo>
                    <a:pt x="7437" y="695"/>
                  </a:moveTo>
                  <a:cubicBezTo>
                    <a:pt x="7718" y="998"/>
                    <a:pt x="7870" y="1323"/>
                    <a:pt x="7827" y="1432"/>
                  </a:cubicBezTo>
                  <a:cubicBezTo>
                    <a:pt x="7811" y="1463"/>
                    <a:pt x="7784" y="1484"/>
                    <a:pt x="7761" y="1484"/>
                  </a:cubicBezTo>
                  <a:cubicBezTo>
                    <a:pt x="7753" y="1484"/>
                    <a:pt x="7746" y="1481"/>
                    <a:pt x="7740" y="1475"/>
                  </a:cubicBezTo>
                  <a:lnTo>
                    <a:pt x="7675" y="1475"/>
                  </a:lnTo>
                  <a:cubicBezTo>
                    <a:pt x="7523" y="1453"/>
                    <a:pt x="7393" y="1345"/>
                    <a:pt x="7328" y="1193"/>
                  </a:cubicBezTo>
                  <a:cubicBezTo>
                    <a:pt x="7285" y="1020"/>
                    <a:pt x="7328" y="825"/>
                    <a:pt x="7437" y="695"/>
                  </a:cubicBezTo>
                  <a:close/>
                  <a:moveTo>
                    <a:pt x="5030" y="1345"/>
                  </a:moveTo>
                  <a:lnTo>
                    <a:pt x="5030" y="1345"/>
                  </a:lnTo>
                  <a:cubicBezTo>
                    <a:pt x="5312" y="1497"/>
                    <a:pt x="5507" y="1670"/>
                    <a:pt x="5529" y="1800"/>
                  </a:cubicBezTo>
                  <a:cubicBezTo>
                    <a:pt x="5529" y="1844"/>
                    <a:pt x="5507" y="1909"/>
                    <a:pt x="5464" y="1930"/>
                  </a:cubicBezTo>
                  <a:cubicBezTo>
                    <a:pt x="5426" y="1968"/>
                    <a:pt x="5375" y="1986"/>
                    <a:pt x="5325" y="1986"/>
                  </a:cubicBezTo>
                  <a:cubicBezTo>
                    <a:pt x="5261" y="1986"/>
                    <a:pt x="5197" y="1957"/>
                    <a:pt x="5160" y="1909"/>
                  </a:cubicBezTo>
                  <a:cubicBezTo>
                    <a:pt x="5052" y="1735"/>
                    <a:pt x="5008" y="1540"/>
                    <a:pt x="5030" y="1345"/>
                  </a:cubicBezTo>
                  <a:close/>
                  <a:moveTo>
                    <a:pt x="10537" y="1692"/>
                  </a:moveTo>
                  <a:lnTo>
                    <a:pt x="10537" y="1692"/>
                  </a:lnTo>
                  <a:cubicBezTo>
                    <a:pt x="10580" y="1865"/>
                    <a:pt x="10537" y="2060"/>
                    <a:pt x="10450" y="2212"/>
                  </a:cubicBezTo>
                  <a:cubicBezTo>
                    <a:pt x="10429" y="2234"/>
                    <a:pt x="10385" y="2256"/>
                    <a:pt x="10342" y="2256"/>
                  </a:cubicBezTo>
                  <a:cubicBezTo>
                    <a:pt x="10277" y="2256"/>
                    <a:pt x="10255" y="2234"/>
                    <a:pt x="10233" y="2212"/>
                  </a:cubicBezTo>
                  <a:cubicBezTo>
                    <a:pt x="10212" y="2125"/>
                    <a:pt x="10298" y="1930"/>
                    <a:pt x="10537" y="1714"/>
                  </a:cubicBezTo>
                  <a:lnTo>
                    <a:pt x="10537" y="1692"/>
                  </a:lnTo>
                  <a:close/>
                  <a:moveTo>
                    <a:pt x="2190" y="3665"/>
                  </a:moveTo>
                  <a:cubicBezTo>
                    <a:pt x="2580" y="3665"/>
                    <a:pt x="2862" y="3817"/>
                    <a:pt x="2884" y="3903"/>
                  </a:cubicBezTo>
                  <a:cubicBezTo>
                    <a:pt x="2905" y="3968"/>
                    <a:pt x="2797" y="4033"/>
                    <a:pt x="2732" y="4077"/>
                  </a:cubicBezTo>
                  <a:cubicBezTo>
                    <a:pt x="2684" y="4106"/>
                    <a:pt x="2632" y="4120"/>
                    <a:pt x="2579" y="4120"/>
                  </a:cubicBezTo>
                  <a:cubicBezTo>
                    <a:pt x="2396" y="4120"/>
                    <a:pt x="2199" y="3951"/>
                    <a:pt x="2082" y="3665"/>
                  </a:cubicBezTo>
                  <a:close/>
                  <a:moveTo>
                    <a:pt x="13529" y="3470"/>
                  </a:moveTo>
                  <a:lnTo>
                    <a:pt x="13529" y="3556"/>
                  </a:lnTo>
                  <a:cubicBezTo>
                    <a:pt x="13420" y="3990"/>
                    <a:pt x="13269" y="4142"/>
                    <a:pt x="13182" y="4142"/>
                  </a:cubicBezTo>
                  <a:cubicBezTo>
                    <a:pt x="13117" y="4142"/>
                    <a:pt x="13052" y="4098"/>
                    <a:pt x="13052" y="4012"/>
                  </a:cubicBezTo>
                  <a:cubicBezTo>
                    <a:pt x="13009" y="3838"/>
                    <a:pt x="13095" y="3665"/>
                    <a:pt x="13269" y="3600"/>
                  </a:cubicBezTo>
                  <a:cubicBezTo>
                    <a:pt x="13355" y="3556"/>
                    <a:pt x="13442" y="3513"/>
                    <a:pt x="13529" y="3470"/>
                  </a:cubicBezTo>
                  <a:close/>
                  <a:moveTo>
                    <a:pt x="13572" y="7090"/>
                  </a:moveTo>
                  <a:cubicBezTo>
                    <a:pt x="13681" y="7112"/>
                    <a:pt x="13789" y="7155"/>
                    <a:pt x="13897" y="7220"/>
                  </a:cubicBezTo>
                  <a:cubicBezTo>
                    <a:pt x="13832" y="7264"/>
                    <a:pt x="13767" y="7285"/>
                    <a:pt x="13681" y="7285"/>
                  </a:cubicBezTo>
                  <a:cubicBezTo>
                    <a:pt x="13669" y="7288"/>
                    <a:pt x="13658" y="7290"/>
                    <a:pt x="13647" y="7290"/>
                  </a:cubicBezTo>
                  <a:cubicBezTo>
                    <a:pt x="13572" y="7290"/>
                    <a:pt x="13504" y="7231"/>
                    <a:pt x="13485" y="7155"/>
                  </a:cubicBezTo>
                  <a:cubicBezTo>
                    <a:pt x="13485" y="7134"/>
                    <a:pt x="13507" y="7134"/>
                    <a:pt x="13507" y="7112"/>
                  </a:cubicBezTo>
                  <a:cubicBezTo>
                    <a:pt x="13529" y="7112"/>
                    <a:pt x="13551" y="7090"/>
                    <a:pt x="13572" y="7090"/>
                  </a:cubicBezTo>
                  <a:close/>
                  <a:moveTo>
                    <a:pt x="2065" y="6976"/>
                  </a:moveTo>
                  <a:cubicBezTo>
                    <a:pt x="2141" y="6976"/>
                    <a:pt x="2201" y="6993"/>
                    <a:pt x="2233" y="7025"/>
                  </a:cubicBezTo>
                  <a:cubicBezTo>
                    <a:pt x="2277" y="7047"/>
                    <a:pt x="2298" y="7090"/>
                    <a:pt x="2298" y="7155"/>
                  </a:cubicBezTo>
                  <a:cubicBezTo>
                    <a:pt x="2298" y="7362"/>
                    <a:pt x="1964" y="7765"/>
                    <a:pt x="1313" y="7765"/>
                  </a:cubicBezTo>
                  <a:cubicBezTo>
                    <a:pt x="1281" y="7765"/>
                    <a:pt x="1248" y="7764"/>
                    <a:pt x="1214" y="7762"/>
                  </a:cubicBezTo>
                  <a:lnTo>
                    <a:pt x="1193" y="7762"/>
                  </a:lnTo>
                  <a:cubicBezTo>
                    <a:pt x="1301" y="7437"/>
                    <a:pt x="1518" y="7177"/>
                    <a:pt x="1800" y="7025"/>
                  </a:cubicBezTo>
                  <a:cubicBezTo>
                    <a:pt x="1897" y="6993"/>
                    <a:pt x="1989" y="6976"/>
                    <a:pt x="2065" y="6976"/>
                  </a:cubicBezTo>
                  <a:close/>
                  <a:moveTo>
                    <a:pt x="4336" y="9627"/>
                  </a:moveTo>
                  <a:cubicBezTo>
                    <a:pt x="4445" y="9627"/>
                    <a:pt x="4531" y="9692"/>
                    <a:pt x="4553" y="9779"/>
                  </a:cubicBezTo>
                  <a:cubicBezTo>
                    <a:pt x="4596" y="9974"/>
                    <a:pt x="4380" y="10386"/>
                    <a:pt x="3903" y="10603"/>
                  </a:cubicBezTo>
                  <a:cubicBezTo>
                    <a:pt x="3773" y="10429"/>
                    <a:pt x="3708" y="10212"/>
                    <a:pt x="3773" y="9974"/>
                  </a:cubicBezTo>
                  <a:cubicBezTo>
                    <a:pt x="3838" y="9822"/>
                    <a:pt x="3989" y="9692"/>
                    <a:pt x="4185" y="9649"/>
                  </a:cubicBezTo>
                  <a:cubicBezTo>
                    <a:pt x="4228" y="9649"/>
                    <a:pt x="4293" y="9627"/>
                    <a:pt x="4336" y="9627"/>
                  </a:cubicBezTo>
                  <a:close/>
                  <a:moveTo>
                    <a:pt x="11946" y="10039"/>
                  </a:moveTo>
                  <a:cubicBezTo>
                    <a:pt x="11990" y="10039"/>
                    <a:pt x="12055" y="10061"/>
                    <a:pt x="12163" y="10169"/>
                  </a:cubicBezTo>
                  <a:cubicBezTo>
                    <a:pt x="12293" y="10321"/>
                    <a:pt x="12315" y="10538"/>
                    <a:pt x="12228" y="10711"/>
                  </a:cubicBezTo>
                  <a:cubicBezTo>
                    <a:pt x="12011" y="10581"/>
                    <a:pt x="11859" y="10342"/>
                    <a:pt x="11881" y="10104"/>
                  </a:cubicBezTo>
                  <a:cubicBezTo>
                    <a:pt x="11903" y="10061"/>
                    <a:pt x="11924" y="10039"/>
                    <a:pt x="11946" y="10039"/>
                  </a:cubicBezTo>
                  <a:close/>
                  <a:moveTo>
                    <a:pt x="7830" y="10621"/>
                  </a:moveTo>
                  <a:cubicBezTo>
                    <a:pt x="7965" y="10621"/>
                    <a:pt x="8091" y="10705"/>
                    <a:pt x="8130" y="10841"/>
                  </a:cubicBezTo>
                  <a:cubicBezTo>
                    <a:pt x="8174" y="11080"/>
                    <a:pt x="8087" y="11318"/>
                    <a:pt x="7870" y="11448"/>
                  </a:cubicBezTo>
                  <a:cubicBezTo>
                    <a:pt x="7653" y="11318"/>
                    <a:pt x="7523" y="11058"/>
                    <a:pt x="7588" y="10798"/>
                  </a:cubicBezTo>
                  <a:cubicBezTo>
                    <a:pt x="7610" y="10689"/>
                    <a:pt x="7675" y="10624"/>
                    <a:pt x="7718" y="10624"/>
                  </a:cubicBezTo>
                  <a:lnTo>
                    <a:pt x="7784" y="10624"/>
                  </a:lnTo>
                  <a:cubicBezTo>
                    <a:pt x="7799" y="10622"/>
                    <a:pt x="7814" y="10621"/>
                    <a:pt x="7830" y="10621"/>
                  </a:cubicBezTo>
                  <a:close/>
                  <a:moveTo>
                    <a:pt x="9019" y="66"/>
                  </a:moveTo>
                  <a:cubicBezTo>
                    <a:pt x="9973" y="66"/>
                    <a:pt x="10429" y="976"/>
                    <a:pt x="10537" y="1605"/>
                  </a:cubicBezTo>
                  <a:cubicBezTo>
                    <a:pt x="10298" y="1800"/>
                    <a:pt x="10082" y="2082"/>
                    <a:pt x="10147" y="2234"/>
                  </a:cubicBezTo>
                  <a:cubicBezTo>
                    <a:pt x="10168" y="2277"/>
                    <a:pt x="10212" y="2321"/>
                    <a:pt x="10342" y="2321"/>
                  </a:cubicBezTo>
                  <a:cubicBezTo>
                    <a:pt x="10407" y="2321"/>
                    <a:pt x="10472" y="2299"/>
                    <a:pt x="10515" y="2256"/>
                  </a:cubicBezTo>
                  <a:cubicBezTo>
                    <a:pt x="10624" y="2060"/>
                    <a:pt x="10667" y="1844"/>
                    <a:pt x="10602" y="1627"/>
                  </a:cubicBezTo>
                  <a:cubicBezTo>
                    <a:pt x="10886" y="1363"/>
                    <a:pt x="11266" y="1213"/>
                    <a:pt x="11669" y="1213"/>
                  </a:cubicBezTo>
                  <a:cubicBezTo>
                    <a:pt x="11697" y="1213"/>
                    <a:pt x="11724" y="1214"/>
                    <a:pt x="11751" y="1215"/>
                  </a:cubicBezTo>
                  <a:cubicBezTo>
                    <a:pt x="12336" y="1280"/>
                    <a:pt x="12857" y="1605"/>
                    <a:pt x="13225" y="2060"/>
                  </a:cubicBezTo>
                  <a:cubicBezTo>
                    <a:pt x="13507" y="2451"/>
                    <a:pt x="13637" y="2928"/>
                    <a:pt x="13572" y="3383"/>
                  </a:cubicBezTo>
                  <a:cubicBezTo>
                    <a:pt x="13442" y="3426"/>
                    <a:pt x="13334" y="3470"/>
                    <a:pt x="13225" y="3535"/>
                  </a:cubicBezTo>
                  <a:cubicBezTo>
                    <a:pt x="13030" y="3621"/>
                    <a:pt x="12922" y="3817"/>
                    <a:pt x="12965" y="4033"/>
                  </a:cubicBezTo>
                  <a:cubicBezTo>
                    <a:pt x="12987" y="4142"/>
                    <a:pt x="13074" y="4228"/>
                    <a:pt x="13182" y="4228"/>
                  </a:cubicBezTo>
                  <a:cubicBezTo>
                    <a:pt x="13269" y="4228"/>
                    <a:pt x="13464" y="4163"/>
                    <a:pt x="13594" y="3578"/>
                  </a:cubicBezTo>
                  <a:cubicBezTo>
                    <a:pt x="13616" y="3535"/>
                    <a:pt x="13616" y="3491"/>
                    <a:pt x="13637" y="3448"/>
                  </a:cubicBezTo>
                  <a:cubicBezTo>
                    <a:pt x="13769" y="3408"/>
                    <a:pt x="13891" y="3389"/>
                    <a:pt x="14003" y="3389"/>
                  </a:cubicBezTo>
                  <a:cubicBezTo>
                    <a:pt x="14259" y="3389"/>
                    <a:pt x="14462" y="3490"/>
                    <a:pt x="14613" y="3686"/>
                  </a:cubicBezTo>
                  <a:cubicBezTo>
                    <a:pt x="14938" y="4142"/>
                    <a:pt x="14916" y="5096"/>
                    <a:pt x="14548" y="6136"/>
                  </a:cubicBezTo>
                  <a:cubicBezTo>
                    <a:pt x="14439" y="6527"/>
                    <a:pt x="14244" y="6873"/>
                    <a:pt x="13962" y="7177"/>
                  </a:cubicBezTo>
                  <a:cubicBezTo>
                    <a:pt x="13820" y="7077"/>
                    <a:pt x="13687" y="7024"/>
                    <a:pt x="13588" y="7024"/>
                  </a:cubicBezTo>
                  <a:cubicBezTo>
                    <a:pt x="13536" y="7024"/>
                    <a:pt x="13494" y="7039"/>
                    <a:pt x="13464" y="7069"/>
                  </a:cubicBezTo>
                  <a:cubicBezTo>
                    <a:pt x="13442" y="7090"/>
                    <a:pt x="13420" y="7112"/>
                    <a:pt x="13420" y="7155"/>
                  </a:cubicBezTo>
                  <a:cubicBezTo>
                    <a:pt x="13440" y="7274"/>
                    <a:pt x="13532" y="7375"/>
                    <a:pt x="13664" y="7375"/>
                  </a:cubicBezTo>
                  <a:cubicBezTo>
                    <a:pt x="13676" y="7375"/>
                    <a:pt x="13689" y="7374"/>
                    <a:pt x="13702" y="7372"/>
                  </a:cubicBezTo>
                  <a:cubicBezTo>
                    <a:pt x="13789" y="7372"/>
                    <a:pt x="13897" y="7329"/>
                    <a:pt x="13962" y="7264"/>
                  </a:cubicBezTo>
                  <a:cubicBezTo>
                    <a:pt x="14743" y="7762"/>
                    <a:pt x="15090" y="8456"/>
                    <a:pt x="14960" y="9215"/>
                  </a:cubicBezTo>
                  <a:cubicBezTo>
                    <a:pt x="14851" y="9865"/>
                    <a:pt x="14288" y="10668"/>
                    <a:pt x="13594" y="10841"/>
                  </a:cubicBezTo>
                  <a:cubicBezTo>
                    <a:pt x="13426" y="10903"/>
                    <a:pt x="13248" y="10932"/>
                    <a:pt x="13067" y="10932"/>
                  </a:cubicBezTo>
                  <a:cubicBezTo>
                    <a:pt x="12804" y="10932"/>
                    <a:pt x="12537" y="10870"/>
                    <a:pt x="12293" y="10754"/>
                  </a:cubicBezTo>
                  <a:cubicBezTo>
                    <a:pt x="12423" y="10559"/>
                    <a:pt x="12380" y="10277"/>
                    <a:pt x="12228" y="10104"/>
                  </a:cubicBezTo>
                  <a:cubicBezTo>
                    <a:pt x="12163" y="10017"/>
                    <a:pt x="12055" y="9974"/>
                    <a:pt x="11946" y="9952"/>
                  </a:cubicBezTo>
                  <a:cubicBezTo>
                    <a:pt x="11881" y="9952"/>
                    <a:pt x="11816" y="9995"/>
                    <a:pt x="11794" y="10082"/>
                  </a:cubicBezTo>
                  <a:cubicBezTo>
                    <a:pt x="11773" y="10364"/>
                    <a:pt x="11924" y="10646"/>
                    <a:pt x="12185" y="10798"/>
                  </a:cubicBezTo>
                  <a:cubicBezTo>
                    <a:pt x="11881" y="11361"/>
                    <a:pt x="10840" y="11925"/>
                    <a:pt x="9626" y="11925"/>
                  </a:cubicBezTo>
                  <a:cubicBezTo>
                    <a:pt x="9453" y="11925"/>
                    <a:pt x="9301" y="11903"/>
                    <a:pt x="9128" y="11903"/>
                  </a:cubicBezTo>
                  <a:cubicBezTo>
                    <a:pt x="8716" y="11860"/>
                    <a:pt x="8304" y="11730"/>
                    <a:pt x="7935" y="11513"/>
                  </a:cubicBezTo>
                  <a:cubicBezTo>
                    <a:pt x="8174" y="11361"/>
                    <a:pt x="8282" y="11058"/>
                    <a:pt x="8217" y="10798"/>
                  </a:cubicBezTo>
                  <a:cubicBezTo>
                    <a:pt x="8143" y="10612"/>
                    <a:pt x="7974" y="10506"/>
                    <a:pt x="7791" y="10506"/>
                  </a:cubicBezTo>
                  <a:cubicBezTo>
                    <a:pt x="7760" y="10506"/>
                    <a:pt x="7728" y="10509"/>
                    <a:pt x="7697" y="10516"/>
                  </a:cubicBezTo>
                  <a:cubicBezTo>
                    <a:pt x="7610" y="10538"/>
                    <a:pt x="7545" y="10624"/>
                    <a:pt x="7502" y="10754"/>
                  </a:cubicBezTo>
                  <a:cubicBezTo>
                    <a:pt x="7437" y="11036"/>
                    <a:pt x="7567" y="11340"/>
                    <a:pt x="7805" y="11491"/>
                  </a:cubicBezTo>
                  <a:cubicBezTo>
                    <a:pt x="7480" y="11687"/>
                    <a:pt x="7111" y="11773"/>
                    <a:pt x="6743" y="11773"/>
                  </a:cubicBezTo>
                  <a:cubicBezTo>
                    <a:pt x="6526" y="11773"/>
                    <a:pt x="6309" y="11752"/>
                    <a:pt x="6092" y="11708"/>
                  </a:cubicBezTo>
                  <a:cubicBezTo>
                    <a:pt x="4727" y="11491"/>
                    <a:pt x="4141" y="10949"/>
                    <a:pt x="3946" y="10668"/>
                  </a:cubicBezTo>
                  <a:cubicBezTo>
                    <a:pt x="4423" y="10451"/>
                    <a:pt x="4683" y="10039"/>
                    <a:pt x="4618" y="9757"/>
                  </a:cubicBezTo>
                  <a:cubicBezTo>
                    <a:pt x="4586" y="9630"/>
                    <a:pt x="4485" y="9550"/>
                    <a:pt x="4331" y="9550"/>
                  </a:cubicBezTo>
                  <a:cubicBezTo>
                    <a:pt x="4274" y="9550"/>
                    <a:pt x="4211" y="9560"/>
                    <a:pt x="4141" y="9584"/>
                  </a:cubicBezTo>
                  <a:cubicBezTo>
                    <a:pt x="3946" y="9605"/>
                    <a:pt x="3773" y="9757"/>
                    <a:pt x="3686" y="9952"/>
                  </a:cubicBezTo>
                  <a:cubicBezTo>
                    <a:pt x="3621" y="10191"/>
                    <a:pt x="3664" y="10451"/>
                    <a:pt x="3816" y="10646"/>
                  </a:cubicBezTo>
                  <a:cubicBezTo>
                    <a:pt x="3603" y="10717"/>
                    <a:pt x="3375" y="10755"/>
                    <a:pt x="3146" y="10755"/>
                  </a:cubicBezTo>
                  <a:cubicBezTo>
                    <a:pt x="2887" y="10755"/>
                    <a:pt x="2627" y="10706"/>
                    <a:pt x="2385" y="10603"/>
                  </a:cubicBezTo>
                  <a:cubicBezTo>
                    <a:pt x="1886" y="10429"/>
                    <a:pt x="1453" y="10082"/>
                    <a:pt x="1236" y="9605"/>
                  </a:cubicBezTo>
                  <a:cubicBezTo>
                    <a:pt x="976" y="9042"/>
                    <a:pt x="954" y="8413"/>
                    <a:pt x="1171" y="7827"/>
                  </a:cubicBezTo>
                  <a:lnTo>
                    <a:pt x="1193" y="7827"/>
                  </a:lnTo>
                  <a:cubicBezTo>
                    <a:pt x="1228" y="7829"/>
                    <a:pt x="1263" y="7830"/>
                    <a:pt x="1297" y="7830"/>
                  </a:cubicBezTo>
                  <a:cubicBezTo>
                    <a:pt x="1989" y="7830"/>
                    <a:pt x="2363" y="7423"/>
                    <a:pt x="2363" y="7134"/>
                  </a:cubicBezTo>
                  <a:cubicBezTo>
                    <a:pt x="2385" y="7069"/>
                    <a:pt x="2342" y="7004"/>
                    <a:pt x="2298" y="6960"/>
                  </a:cubicBezTo>
                  <a:cubicBezTo>
                    <a:pt x="2244" y="6917"/>
                    <a:pt x="2174" y="6895"/>
                    <a:pt x="2087" y="6895"/>
                  </a:cubicBezTo>
                  <a:cubicBezTo>
                    <a:pt x="2000" y="6895"/>
                    <a:pt x="1897" y="6917"/>
                    <a:pt x="1778" y="6960"/>
                  </a:cubicBezTo>
                  <a:cubicBezTo>
                    <a:pt x="1453" y="7112"/>
                    <a:pt x="1214" y="7394"/>
                    <a:pt x="1106" y="7741"/>
                  </a:cubicBezTo>
                  <a:cubicBezTo>
                    <a:pt x="759" y="7654"/>
                    <a:pt x="455" y="7372"/>
                    <a:pt x="369" y="7004"/>
                  </a:cubicBezTo>
                  <a:cubicBezTo>
                    <a:pt x="87" y="6223"/>
                    <a:pt x="195" y="4922"/>
                    <a:pt x="824" y="4250"/>
                  </a:cubicBezTo>
                  <a:cubicBezTo>
                    <a:pt x="1128" y="3925"/>
                    <a:pt x="1539" y="3730"/>
                    <a:pt x="1995" y="3686"/>
                  </a:cubicBezTo>
                  <a:cubicBezTo>
                    <a:pt x="2125" y="4012"/>
                    <a:pt x="2342" y="4207"/>
                    <a:pt x="2580" y="4207"/>
                  </a:cubicBezTo>
                  <a:cubicBezTo>
                    <a:pt x="2645" y="4207"/>
                    <a:pt x="2710" y="4185"/>
                    <a:pt x="2775" y="4163"/>
                  </a:cubicBezTo>
                  <a:cubicBezTo>
                    <a:pt x="2949" y="4055"/>
                    <a:pt x="2970" y="3947"/>
                    <a:pt x="2949" y="3882"/>
                  </a:cubicBezTo>
                  <a:cubicBezTo>
                    <a:pt x="2905" y="3708"/>
                    <a:pt x="2580" y="3600"/>
                    <a:pt x="2190" y="3600"/>
                  </a:cubicBezTo>
                  <a:lnTo>
                    <a:pt x="2060" y="3600"/>
                  </a:lnTo>
                  <a:cubicBezTo>
                    <a:pt x="1865" y="3079"/>
                    <a:pt x="1865" y="2017"/>
                    <a:pt x="3014" y="1237"/>
                  </a:cubicBezTo>
                  <a:cubicBezTo>
                    <a:pt x="3228" y="1100"/>
                    <a:pt x="3460" y="1016"/>
                    <a:pt x="3709" y="1016"/>
                  </a:cubicBezTo>
                  <a:cubicBezTo>
                    <a:pt x="3737" y="1016"/>
                    <a:pt x="3766" y="1018"/>
                    <a:pt x="3794" y="1020"/>
                  </a:cubicBezTo>
                  <a:cubicBezTo>
                    <a:pt x="4185" y="1020"/>
                    <a:pt x="4575" y="1128"/>
                    <a:pt x="4943" y="1302"/>
                  </a:cubicBezTo>
                  <a:cubicBezTo>
                    <a:pt x="4900" y="1518"/>
                    <a:pt x="4965" y="1757"/>
                    <a:pt x="5095" y="1952"/>
                  </a:cubicBezTo>
                  <a:cubicBezTo>
                    <a:pt x="5155" y="2024"/>
                    <a:pt x="5234" y="2056"/>
                    <a:pt x="5315" y="2056"/>
                  </a:cubicBezTo>
                  <a:cubicBezTo>
                    <a:pt x="5381" y="2056"/>
                    <a:pt x="5449" y="2034"/>
                    <a:pt x="5507" y="1995"/>
                  </a:cubicBezTo>
                  <a:cubicBezTo>
                    <a:pt x="5572" y="1930"/>
                    <a:pt x="5594" y="1865"/>
                    <a:pt x="5594" y="1779"/>
                  </a:cubicBezTo>
                  <a:cubicBezTo>
                    <a:pt x="5572" y="1627"/>
                    <a:pt x="5355" y="1410"/>
                    <a:pt x="5030" y="1237"/>
                  </a:cubicBezTo>
                  <a:cubicBezTo>
                    <a:pt x="5117" y="781"/>
                    <a:pt x="5442" y="391"/>
                    <a:pt x="5876" y="261"/>
                  </a:cubicBezTo>
                  <a:cubicBezTo>
                    <a:pt x="6027" y="196"/>
                    <a:pt x="6179" y="153"/>
                    <a:pt x="6331" y="153"/>
                  </a:cubicBezTo>
                  <a:cubicBezTo>
                    <a:pt x="6743" y="174"/>
                    <a:pt x="7111" y="348"/>
                    <a:pt x="7372" y="630"/>
                  </a:cubicBezTo>
                  <a:cubicBezTo>
                    <a:pt x="7241" y="781"/>
                    <a:pt x="7198" y="998"/>
                    <a:pt x="7241" y="1215"/>
                  </a:cubicBezTo>
                  <a:cubicBezTo>
                    <a:pt x="7307" y="1388"/>
                    <a:pt x="7480" y="1518"/>
                    <a:pt x="7653" y="1562"/>
                  </a:cubicBezTo>
                  <a:lnTo>
                    <a:pt x="7740" y="1562"/>
                  </a:lnTo>
                  <a:cubicBezTo>
                    <a:pt x="7805" y="1562"/>
                    <a:pt x="7870" y="1518"/>
                    <a:pt x="7892" y="1453"/>
                  </a:cubicBezTo>
                  <a:cubicBezTo>
                    <a:pt x="7957" y="1280"/>
                    <a:pt x="7784" y="911"/>
                    <a:pt x="7480" y="608"/>
                  </a:cubicBezTo>
                  <a:cubicBezTo>
                    <a:pt x="7740" y="326"/>
                    <a:pt x="8239" y="131"/>
                    <a:pt x="8889" y="66"/>
                  </a:cubicBezTo>
                  <a:close/>
                  <a:moveTo>
                    <a:pt x="8889" y="1"/>
                  </a:moveTo>
                  <a:cubicBezTo>
                    <a:pt x="8217" y="66"/>
                    <a:pt x="7697" y="261"/>
                    <a:pt x="7437" y="564"/>
                  </a:cubicBezTo>
                  <a:cubicBezTo>
                    <a:pt x="7133" y="283"/>
                    <a:pt x="6765" y="109"/>
                    <a:pt x="6353" y="87"/>
                  </a:cubicBezTo>
                  <a:cubicBezTo>
                    <a:pt x="6179" y="87"/>
                    <a:pt x="6006" y="109"/>
                    <a:pt x="5854" y="174"/>
                  </a:cubicBezTo>
                  <a:cubicBezTo>
                    <a:pt x="5399" y="348"/>
                    <a:pt x="5052" y="738"/>
                    <a:pt x="4965" y="1215"/>
                  </a:cubicBezTo>
                  <a:cubicBezTo>
                    <a:pt x="4596" y="1041"/>
                    <a:pt x="4185" y="955"/>
                    <a:pt x="3794" y="933"/>
                  </a:cubicBezTo>
                  <a:cubicBezTo>
                    <a:pt x="3512" y="933"/>
                    <a:pt x="3209" y="998"/>
                    <a:pt x="2970" y="1172"/>
                  </a:cubicBezTo>
                  <a:cubicBezTo>
                    <a:pt x="1951" y="1887"/>
                    <a:pt x="1735" y="2884"/>
                    <a:pt x="1973" y="3600"/>
                  </a:cubicBezTo>
                  <a:cubicBezTo>
                    <a:pt x="1518" y="3643"/>
                    <a:pt x="1084" y="3860"/>
                    <a:pt x="759" y="4207"/>
                  </a:cubicBezTo>
                  <a:cubicBezTo>
                    <a:pt x="130" y="4901"/>
                    <a:pt x="0" y="6223"/>
                    <a:pt x="304" y="7025"/>
                  </a:cubicBezTo>
                  <a:cubicBezTo>
                    <a:pt x="390" y="7416"/>
                    <a:pt x="694" y="7719"/>
                    <a:pt x="1084" y="7827"/>
                  </a:cubicBezTo>
                  <a:cubicBezTo>
                    <a:pt x="889" y="8413"/>
                    <a:pt x="911" y="9063"/>
                    <a:pt x="1171" y="9649"/>
                  </a:cubicBezTo>
                  <a:cubicBezTo>
                    <a:pt x="1409" y="10147"/>
                    <a:pt x="1821" y="10516"/>
                    <a:pt x="2363" y="10689"/>
                  </a:cubicBezTo>
                  <a:cubicBezTo>
                    <a:pt x="2609" y="10790"/>
                    <a:pt x="2872" y="10838"/>
                    <a:pt x="3137" y="10838"/>
                  </a:cubicBezTo>
                  <a:cubicBezTo>
                    <a:pt x="3387" y="10838"/>
                    <a:pt x="3639" y="10795"/>
                    <a:pt x="3881" y="10711"/>
                  </a:cubicBezTo>
                  <a:cubicBezTo>
                    <a:pt x="4271" y="11231"/>
                    <a:pt x="5073" y="11622"/>
                    <a:pt x="6071" y="11795"/>
                  </a:cubicBezTo>
                  <a:cubicBezTo>
                    <a:pt x="6309" y="11838"/>
                    <a:pt x="6526" y="11860"/>
                    <a:pt x="6743" y="11860"/>
                  </a:cubicBezTo>
                  <a:cubicBezTo>
                    <a:pt x="6777" y="11862"/>
                    <a:pt x="6812" y="11863"/>
                    <a:pt x="6846" y="11863"/>
                  </a:cubicBezTo>
                  <a:cubicBezTo>
                    <a:pt x="7220" y="11863"/>
                    <a:pt x="7572" y="11755"/>
                    <a:pt x="7870" y="11556"/>
                  </a:cubicBezTo>
                  <a:cubicBezTo>
                    <a:pt x="8260" y="11795"/>
                    <a:pt x="8672" y="11947"/>
                    <a:pt x="9128" y="11968"/>
                  </a:cubicBezTo>
                  <a:cubicBezTo>
                    <a:pt x="9279" y="11990"/>
                    <a:pt x="9453" y="12012"/>
                    <a:pt x="9626" y="12012"/>
                  </a:cubicBezTo>
                  <a:cubicBezTo>
                    <a:pt x="10862" y="12012"/>
                    <a:pt x="11924" y="11405"/>
                    <a:pt x="12271" y="10819"/>
                  </a:cubicBezTo>
                  <a:cubicBezTo>
                    <a:pt x="12529" y="10948"/>
                    <a:pt x="12803" y="11008"/>
                    <a:pt x="13078" y="11008"/>
                  </a:cubicBezTo>
                  <a:cubicBezTo>
                    <a:pt x="13265" y="11008"/>
                    <a:pt x="13453" y="10980"/>
                    <a:pt x="13637" y="10928"/>
                  </a:cubicBezTo>
                  <a:cubicBezTo>
                    <a:pt x="14201" y="10776"/>
                    <a:pt x="14895" y="10104"/>
                    <a:pt x="15046" y="9215"/>
                  </a:cubicBezTo>
                  <a:cubicBezTo>
                    <a:pt x="15177" y="8434"/>
                    <a:pt x="14808" y="7719"/>
                    <a:pt x="14028" y="7199"/>
                  </a:cubicBezTo>
                  <a:cubicBezTo>
                    <a:pt x="14309" y="6917"/>
                    <a:pt x="14504" y="6548"/>
                    <a:pt x="14613" y="6158"/>
                  </a:cubicBezTo>
                  <a:cubicBezTo>
                    <a:pt x="14981" y="5074"/>
                    <a:pt x="15003" y="4098"/>
                    <a:pt x="14678" y="3621"/>
                  </a:cubicBezTo>
                  <a:cubicBezTo>
                    <a:pt x="14511" y="3409"/>
                    <a:pt x="14291" y="3303"/>
                    <a:pt x="14018" y="3303"/>
                  </a:cubicBezTo>
                  <a:cubicBezTo>
                    <a:pt x="13901" y="3303"/>
                    <a:pt x="13774" y="3322"/>
                    <a:pt x="13637" y="3361"/>
                  </a:cubicBezTo>
                  <a:cubicBezTo>
                    <a:pt x="13702" y="2884"/>
                    <a:pt x="13572" y="2407"/>
                    <a:pt x="13290" y="2017"/>
                  </a:cubicBezTo>
                  <a:cubicBezTo>
                    <a:pt x="12900" y="1518"/>
                    <a:pt x="12358" y="1215"/>
                    <a:pt x="11751" y="1128"/>
                  </a:cubicBezTo>
                  <a:cubicBezTo>
                    <a:pt x="11724" y="1127"/>
                    <a:pt x="11697" y="1126"/>
                    <a:pt x="11670" y="1126"/>
                  </a:cubicBezTo>
                  <a:cubicBezTo>
                    <a:pt x="11266" y="1126"/>
                    <a:pt x="10886" y="1277"/>
                    <a:pt x="10602" y="1562"/>
                  </a:cubicBezTo>
                  <a:cubicBezTo>
                    <a:pt x="10494" y="911"/>
                    <a:pt x="9995" y="1"/>
                    <a:pt x="9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8"/>
            <p:cNvSpPr/>
            <p:nvPr/>
          </p:nvSpPr>
          <p:spPr>
            <a:xfrm>
              <a:off x="7321662" y="1716755"/>
              <a:ext cx="738624" cy="577533"/>
            </a:xfrm>
            <a:custGeom>
              <a:rect b="b" l="l" r="r" t="t"/>
              <a:pathLst>
                <a:path extrusionOk="0" h="7518" w="9615">
                  <a:moveTo>
                    <a:pt x="4124" y="0"/>
                  </a:moveTo>
                  <a:cubicBezTo>
                    <a:pt x="3137" y="0"/>
                    <a:pt x="2595" y="758"/>
                    <a:pt x="2530" y="1269"/>
                  </a:cubicBezTo>
                  <a:lnTo>
                    <a:pt x="2530" y="1269"/>
                  </a:lnTo>
                  <a:cubicBezTo>
                    <a:pt x="2376" y="1194"/>
                    <a:pt x="2186" y="1140"/>
                    <a:pt x="1979" y="1140"/>
                  </a:cubicBezTo>
                  <a:cubicBezTo>
                    <a:pt x="1682" y="1140"/>
                    <a:pt x="1348" y="1251"/>
                    <a:pt x="1029" y="1570"/>
                  </a:cubicBezTo>
                  <a:cubicBezTo>
                    <a:pt x="242" y="2357"/>
                    <a:pt x="1" y="3589"/>
                    <a:pt x="416" y="4097"/>
                  </a:cubicBezTo>
                  <a:lnTo>
                    <a:pt x="416" y="4097"/>
                  </a:lnTo>
                  <a:cubicBezTo>
                    <a:pt x="326" y="4204"/>
                    <a:pt x="257" y="4355"/>
                    <a:pt x="227" y="4562"/>
                  </a:cubicBezTo>
                  <a:cubicBezTo>
                    <a:pt x="42" y="5812"/>
                    <a:pt x="574" y="7507"/>
                    <a:pt x="2133" y="7507"/>
                  </a:cubicBezTo>
                  <a:cubicBezTo>
                    <a:pt x="2224" y="7507"/>
                    <a:pt x="2318" y="7501"/>
                    <a:pt x="2416" y="7489"/>
                  </a:cubicBezTo>
                  <a:cubicBezTo>
                    <a:pt x="2972" y="7421"/>
                    <a:pt x="3276" y="7243"/>
                    <a:pt x="3421" y="7040"/>
                  </a:cubicBezTo>
                  <a:lnTo>
                    <a:pt x="3421" y="7040"/>
                  </a:lnTo>
                  <a:cubicBezTo>
                    <a:pt x="3735" y="7301"/>
                    <a:pt x="4229" y="7518"/>
                    <a:pt x="4914" y="7518"/>
                  </a:cubicBezTo>
                  <a:cubicBezTo>
                    <a:pt x="4983" y="7518"/>
                    <a:pt x="5054" y="7515"/>
                    <a:pt x="5126" y="7511"/>
                  </a:cubicBezTo>
                  <a:cubicBezTo>
                    <a:pt x="6581" y="7421"/>
                    <a:pt x="7039" y="7004"/>
                    <a:pt x="6833" y="6420"/>
                  </a:cubicBezTo>
                  <a:lnTo>
                    <a:pt x="6833" y="6420"/>
                  </a:lnTo>
                  <a:cubicBezTo>
                    <a:pt x="7045" y="6416"/>
                    <a:pt x="7318" y="6362"/>
                    <a:pt x="7663" y="6232"/>
                  </a:cubicBezTo>
                  <a:cubicBezTo>
                    <a:pt x="9614" y="5516"/>
                    <a:pt x="9094" y="1354"/>
                    <a:pt x="6731" y="1115"/>
                  </a:cubicBezTo>
                  <a:cubicBezTo>
                    <a:pt x="6664" y="1110"/>
                    <a:pt x="6602" y="1107"/>
                    <a:pt x="6542" y="1107"/>
                  </a:cubicBezTo>
                  <a:cubicBezTo>
                    <a:pt x="6363" y="1107"/>
                    <a:pt x="6216" y="1131"/>
                    <a:pt x="6099" y="1169"/>
                  </a:cubicBezTo>
                  <a:lnTo>
                    <a:pt x="6099" y="1169"/>
                  </a:lnTo>
                  <a:cubicBezTo>
                    <a:pt x="5962" y="809"/>
                    <a:pt x="5524" y="327"/>
                    <a:pt x="4758" y="96"/>
                  </a:cubicBezTo>
                  <a:cubicBezTo>
                    <a:pt x="4529" y="30"/>
                    <a:pt x="4318" y="0"/>
                    <a:pt x="4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48"/>
            <p:cNvSpPr/>
            <p:nvPr/>
          </p:nvSpPr>
          <p:spPr>
            <a:xfrm>
              <a:off x="7320741" y="1714066"/>
              <a:ext cx="691226" cy="583371"/>
            </a:xfrm>
            <a:custGeom>
              <a:rect b="b" l="l" r="r" t="t"/>
              <a:pathLst>
                <a:path extrusionOk="0" h="7594" w="8998">
                  <a:moveTo>
                    <a:pt x="6071" y="1258"/>
                  </a:moveTo>
                  <a:lnTo>
                    <a:pt x="6071" y="1258"/>
                  </a:lnTo>
                  <a:cubicBezTo>
                    <a:pt x="6136" y="1367"/>
                    <a:pt x="6114" y="1497"/>
                    <a:pt x="6049" y="1584"/>
                  </a:cubicBezTo>
                  <a:cubicBezTo>
                    <a:pt x="6006" y="1649"/>
                    <a:pt x="5919" y="1670"/>
                    <a:pt x="5854" y="1692"/>
                  </a:cubicBezTo>
                  <a:cubicBezTo>
                    <a:pt x="5810" y="1692"/>
                    <a:pt x="5767" y="1649"/>
                    <a:pt x="5745" y="1605"/>
                  </a:cubicBezTo>
                  <a:cubicBezTo>
                    <a:pt x="5745" y="1519"/>
                    <a:pt x="5810" y="1345"/>
                    <a:pt x="6071" y="1258"/>
                  </a:cubicBezTo>
                  <a:close/>
                  <a:moveTo>
                    <a:pt x="2580" y="1367"/>
                  </a:moveTo>
                  <a:cubicBezTo>
                    <a:pt x="2797" y="1475"/>
                    <a:pt x="2905" y="1627"/>
                    <a:pt x="2905" y="1692"/>
                  </a:cubicBezTo>
                  <a:cubicBezTo>
                    <a:pt x="2905" y="1692"/>
                    <a:pt x="2905" y="1714"/>
                    <a:pt x="2862" y="1714"/>
                  </a:cubicBezTo>
                  <a:cubicBezTo>
                    <a:pt x="2840" y="1719"/>
                    <a:pt x="2820" y="1722"/>
                    <a:pt x="2801" y="1722"/>
                  </a:cubicBezTo>
                  <a:cubicBezTo>
                    <a:pt x="2743" y="1722"/>
                    <a:pt x="2694" y="1697"/>
                    <a:pt x="2645" y="1649"/>
                  </a:cubicBezTo>
                  <a:cubicBezTo>
                    <a:pt x="2602" y="1562"/>
                    <a:pt x="2558" y="1475"/>
                    <a:pt x="2580" y="1367"/>
                  </a:cubicBezTo>
                  <a:close/>
                  <a:moveTo>
                    <a:pt x="932" y="3947"/>
                  </a:moveTo>
                  <a:cubicBezTo>
                    <a:pt x="1171" y="3947"/>
                    <a:pt x="1388" y="4120"/>
                    <a:pt x="1388" y="4164"/>
                  </a:cubicBezTo>
                  <a:cubicBezTo>
                    <a:pt x="1388" y="4229"/>
                    <a:pt x="1323" y="4294"/>
                    <a:pt x="1041" y="4315"/>
                  </a:cubicBezTo>
                  <a:cubicBezTo>
                    <a:pt x="1007" y="4323"/>
                    <a:pt x="972" y="4327"/>
                    <a:pt x="937" y="4327"/>
                  </a:cubicBezTo>
                  <a:cubicBezTo>
                    <a:pt x="772" y="4327"/>
                    <a:pt x="602" y="4246"/>
                    <a:pt x="477" y="4120"/>
                  </a:cubicBezTo>
                  <a:cubicBezTo>
                    <a:pt x="585" y="4012"/>
                    <a:pt x="759" y="3947"/>
                    <a:pt x="932" y="3947"/>
                  </a:cubicBezTo>
                  <a:close/>
                  <a:moveTo>
                    <a:pt x="6352" y="5920"/>
                  </a:moveTo>
                  <a:cubicBezTo>
                    <a:pt x="6417" y="5920"/>
                    <a:pt x="6526" y="5985"/>
                    <a:pt x="6613" y="6093"/>
                  </a:cubicBezTo>
                  <a:cubicBezTo>
                    <a:pt x="6678" y="6202"/>
                    <a:pt x="6743" y="6310"/>
                    <a:pt x="6786" y="6418"/>
                  </a:cubicBezTo>
                  <a:cubicBezTo>
                    <a:pt x="6634" y="6418"/>
                    <a:pt x="6483" y="6375"/>
                    <a:pt x="6374" y="6288"/>
                  </a:cubicBezTo>
                  <a:cubicBezTo>
                    <a:pt x="6287" y="6245"/>
                    <a:pt x="6244" y="6158"/>
                    <a:pt x="6244" y="6050"/>
                  </a:cubicBezTo>
                  <a:cubicBezTo>
                    <a:pt x="6244" y="5985"/>
                    <a:pt x="6287" y="5920"/>
                    <a:pt x="6352" y="5920"/>
                  </a:cubicBezTo>
                  <a:close/>
                  <a:moveTo>
                    <a:pt x="3165" y="6245"/>
                  </a:moveTo>
                  <a:cubicBezTo>
                    <a:pt x="3252" y="6245"/>
                    <a:pt x="3361" y="6332"/>
                    <a:pt x="3426" y="6462"/>
                  </a:cubicBezTo>
                  <a:cubicBezTo>
                    <a:pt x="3512" y="6635"/>
                    <a:pt x="3512" y="6852"/>
                    <a:pt x="3426" y="7025"/>
                  </a:cubicBezTo>
                  <a:cubicBezTo>
                    <a:pt x="3209" y="6874"/>
                    <a:pt x="3079" y="6635"/>
                    <a:pt x="3057" y="6375"/>
                  </a:cubicBezTo>
                  <a:cubicBezTo>
                    <a:pt x="3035" y="6332"/>
                    <a:pt x="3079" y="6288"/>
                    <a:pt x="3100" y="6245"/>
                  </a:cubicBezTo>
                  <a:close/>
                  <a:moveTo>
                    <a:pt x="4119" y="88"/>
                  </a:moveTo>
                  <a:cubicBezTo>
                    <a:pt x="4336" y="88"/>
                    <a:pt x="4553" y="131"/>
                    <a:pt x="4770" y="174"/>
                  </a:cubicBezTo>
                  <a:cubicBezTo>
                    <a:pt x="5312" y="326"/>
                    <a:pt x="5789" y="673"/>
                    <a:pt x="6049" y="1193"/>
                  </a:cubicBezTo>
                  <a:cubicBezTo>
                    <a:pt x="5767" y="1280"/>
                    <a:pt x="5659" y="1475"/>
                    <a:pt x="5680" y="1627"/>
                  </a:cubicBezTo>
                  <a:cubicBezTo>
                    <a:pt x="5680" y="1714"/>
                    <a:pt x="5745" y="1779"/>
                    <a:pt x="5854" y="1779"/>
                  </a:cubicBezTo>
                  <a:cubicBezTo>
                    <a:pt x="5941" y="1757"/>
                    <a:pt x="6027" y="1714"/>
                    <a:pt x="6092" y="1649"/>
                  </a:cubicBezTo>
                  <a:cubicBezTo>
                    <a:pt x="6201" y="1540"/>
                    <a:pt x="6222" y="1367"/>
                    <a:pt x="6157" y="1237"/>
                  </a:cubicBezTo>
                  <a:cubicBezTo>
                    <a:pt x="6259" y="1211"/>
                    <a:pt x="6368" y="1201"/>
                    <a:pt x="6480" y="1201"/>
                  </a:cubicBezTo>
                  <a:cubicBezTo>
                    <a:pt x="6559" y="1201"/>
                    <a:pt x="6640" y="1206"/>
                    <a:pt x="6721" y="1215"/>
                  </a:cubicBezTo>
                  <a:cubicBezTo>
                    <a:pt x="7935" y="1323"/>
                    <a:pt x="8629" y="2516"/>
                    <a:pt x="8781" y="3643"/>
                  </a:cubicBezTo>
                  <a:cubicBezTo>
                    <a:pt x="8911" y="4684"/>
                    <a:pt x="8629" y="5898"/>
                    <a:pt x="7653" y="6245"/>
                  </a:cubicBezTo>
                  <a:cubicBezTo>
                    <a:pt x="7393" y="6353"/>
                    <a:pt x="7133" y="6418"/>
                    <a:pt x="6873" y="6440"/>
                  </a:cubicBezTo>
                  <a:cubicBezTo>
                    <a:pt x="6808" y="6310"/>
                    <a:pt x="6743" y="6180"/>
                    <a:pt x="6656" y="6072"/>
                  </a:cubicBezTo>
                  <a:cubicBezTo>
                    <a:pt x="6526" y="5876"/>
                    <a:pt x="6417" y="5833"/>
                    <a:pt x="6352" y="5833"/>
                  </a:cubicBezTo>
                  <a:cubicBezTo>
                    <a:pt x="6222" y="5855"/>
                    <a:pt x="6136" y="5941"/>
                    <a:pt x="6157" y="6072"/>
                  </a:cubicBezTo>
                  <a:cubicBezTo>
                    <a:pt x="6157" y="6180"/>
                    <a:pt x="6222" y="6288"/>
                    <a:pt x="6309" y="6375"/>
                  </a:cubicBezTo>
                  <a:cubicBezTo>
                    <a:pt x="6441" y="6450"/>
                    <a:pt x="6589" y="6509"/>
                    <a:pt x="6739" y="6509"/>
                  </a:cubicBezTo>
                  <a:cubicBezTo>
                    <a:pt x="6762" y="6509"/>
                    <a:pt x="6785" y="6508"/>
                    <a:pt x="6808" y="6505"/>
                  </a:cubicBezTo>
                  <a:lnTo>
                    <a:pt x="6808" y="6505"/>
                  </a:lnTo>
                  <a:cubicBezTo>
                    <a:pt x="6873" y="6657"/>
                    <a:pt x="6851" y="6852"/>
                    <a:pt x="6764" y="6982"/>
                  </a:cubicBezTo>
                  <a:cubicBezTo>
                    <a:pt x="6569" y="7286"/>
                    <a:pt x="6006" y="7459"/>
                    <a:pt x="5138" y="7524"/>
                  </a:cubicBezTo>
                  <a:lnTo>
                    <a:pt x="4922" y="7524"/>
                  </a:lnTo>
                  <a:cubicBezTo>
                    <a:pt x="4892" y="7525"/>
                    <a:pt x="4863" y="7526"/>
                    <a:pt x="4834" y="7526"/>
                  </a:cubicBezTo>
                  <a:cubicBezTo>
                    <a:pt x="4345" y="7526"/>
                    <a:pt x="3878" y="7355"/>
                    <a:pt x="3469" y="7069"/>
                  </a:cubicBezTo>
                  <a:lnTo>
                    <a:pt x="3491" y="7069"/>
                  </a:lnTo>
                  <a:cubicBezTo>
                    <a:pt x="3599" y="6874"/>
                    <a:pt x="3599" y="6635"/>
                    <a:pt x="3491" y="6440"/>
                  </a:cubicBezTo>
                  <a:cubicBezTo>
                    <a:pt x="3447" y="6288"/>
                    <a:pt x="3317" y="6202"/>
                    <a:pt x="3165" y="6158"/>
                  </a:cubicBezTo>
                  <a:cubicBezTo>
                    <a:pt x="3122" y="6158"/>
                    <a:pt x="3100" y="6180"/>
                    <a:pt x="3079" y="6202"/>
                  </a:cubicBezTo>
                  <a:cubicBezTo>
                    <a:pt x="3014" y="6245"/>
                    <a:pt x="2970" y="6310"/>
                    <a:pt x="2970" y="6375"/>
                  </a:cubicBezTo>
                  <a:cubicBezTo>
                    <a:pt x="2992" y="6657"/>
                    <a:pt x="3144" y="6917"/>
                    <a:pt x="3382" y="7091"/>
                  </a:cubicBezTo>
                  <a:cubicBezTo>
                    <a:pt x="3122" y="7351"/>
                    <a:pt x="2775" y="7481"/>
                    <a:pt x="2407" y="7502"/>
                  </a:cubicBezTo>
                  <a:cubicBezTo>
                    <a:pt x="2307" y="7521"/>
                    <a:pt x="2207" y="7530"/>
                    <a:pt x="2108" y="7530"/>
                  </a:cubicBezTo>
                  <a:cubicBezTo>
                    <a:pt x="1622" y="7530"/>
                    <a:pt x="1148" y="7313"/>
                    <a:pt x="824" y="6917"/>
                  </a:cubicBezTo>
                  <a:cubicBezTo>
                    <a:pt x="325" y="6267"/>
                    <a:pt x="130" y="5421"/>
                    <a:pt x="260" y="4619"/>
                  </a:cubicBezTo>
                  <a:cubicBezTo>
                    <a:pt x="282" y="4467"/>
                    <a:pt x="347" y="4315"/>
                    <a:pt x="434" y="4207"/>
                  </a:cubicBezTo>
                  <a:cubicBezTo>
                    <a:pt x="559" y="4332"/>
                    <a:pt x="743" y="4413"/>
                    <a:pt x="926" y="4413"/>
                  </a:cubicBezTo>
                  <a:cubicBezTo>
                    <a:pt x="964" y="4413"/>
                    <a:pt x="1003" y="4410"/>
                    <a:pt x="1041" y="4402"/>
                  </a:cubicBezTo>
                  <a:cubicBezTo>
                    <a:pt x="1409" y="4380"/>
                    <a:pt x="1453" y="4250"/>
                    <a:pt x="1453" y="4185"/>
                  </a:cubicBezTo>
                  <a:cubicBezTo>
                    <a:pt x="1453" y="4012"/>
                    <a:pt x="1192" y="3882"/>
                    <a:pt x="911" y="3882"/>
                  </a:cubicBezTo>
                  <a:cubicBezTo>
                    <a:pt x="737" y="3882"/>
                    <a:pt x="564" y="3947"/>
                    <a:pt x="434" y="4077"/>
                  </a:cubicBezTo>
                  <a:cubicBezTo>
                    <a:pt x="22" y="3492"/>
                    <a:pt x="434" y="2277"/>
                    <a:pt x="1084" y="1649"/>
                  </a:cubicBezTo>
                  <a:cubicBezTo>
                    <a:pt x="1323" y="1389"/>
                    <a:pt x="1648" y="1237"/>
                    <a:pt x="1995" y="1215"/>
                  </a:cubicBezTo>
                  <a:cubicBezTo>
                    <a:pt x="2168" y="1237"/>
                    <a:pt x="2342" y="1258"/>
                    <a:pt x="2493" y="1323"/>
                  </a:cubicBezTo>
                  <a:cubicBezTo>
                    <a:pt x="2472" y="1475"/>
                    <a:pt x="2515" y="1605"/>
                    <a:pt x="2602" y="1714"/>
                  </a:cubicBezTo>
                  <a:cubicBezTo>
                    <a:pt x="2655" y="1767"/>
                    <a:pt x="2723" y="1806"/>
                    <a:pt x="2806" y="1806"/>
                  </a:cubicBezTo>
                  <a:cubicBezTo>
                    <a:pt x="2824" y="1806"/>
                    <a:pt x="2843" y="1804"/>
                    <a:pt x="2862" y="1800"/>
                  </a:cubicBezTo>
                  <a:cubicBezTo>
                    <a:pt x="2927" y="1800"/>
                    <a:pt x="2970" y="1779"/>
                    <a:pt x="2970" y="1714"/>
                  </a:cubicBezTo>
                  <a:cubicBezTo>
                    <a:pt x="2992" y="1605"/>
                    <a:pt x="2819" y="1410"/>
                    <a:pt x="2580" y="1280"/>
                  </a:cubicBezTo>
                  <a:cubicBezTo>
                    <a:pt x="2710" y="478"/>
                    <a:pt x="3577" y="88"/>
                    <a:pt x="4119" y="88"/>
                  </a:cubicBezTo>
                  <a:close/>
                  <a:moveTo>
                    <a:pt x="4074" y="0"/>
                  </a:moveTo>
                  <a:cubicBezTo>
                    <a:pt x="3334" y="0"/>
                    <a:pt x="2684" y="514"/>
                    <a:pt x="2493" y="1237"/>
                  </a:cubicBezTo>
                  <a:cubicBezTo>
                    <a:pt x="2342" y="1172"/>
                    <a:pt x="2168" y="1150"/>
                    <a:pt x="1995" y="1150"/>
                  </a:cubicBezTo>
                  <a:cubicBezTo>
                    <a:pt x="1626" y="1150"/>
                    <a:pt x="1258" y="1302"/>
                    <a:pt x="1019" y="1584"/>
                  </a:cubicBezTo>
                  <a:cubicBezTo>
                    <a:pt x="195" y="2408"/>
                    <a:pt x="0" y="3622"/>
                    <a:pt x="369" y="4120"/>
                  </a:cubicBezTo>
                  <a:cubicBezTo>
                    <a:pt x="260" y="4272"/>
                    <a:pt x="195" y="4424"/>
                    <a:pt x="173" y="4597"/>
                  </a:cubicBezTo>
                  <a:cubicBezTo>
                    <a:pt x="43" y="5443"/>
                    <a:pt x="260" y="6288"/>
                    <a:pt x="759" y="6982"/>
                  </a:cubicBezTo>
                  <a:cubicBezTo>
                    <a:pt x="1104" y="7364"/>
                    <a:pt x="1603" y="7593"/>
                    <a:pt x="2125" y="7593"/>
                  </a:cubicBezTo>
                  <a:cubicBezTo>
                    <a:pt x="2226" y="7593"/>
                    <a:pt x="2327" y="7585"/>
                    <a:pt x="2428" y="7567"/>
                  </a:cubicBezTo>
                  <a:cubicBezTo>
                    <a:pt x="2797" y="7567"/>
                    <a:pt x="3165" y="7416"/>
                    <a:pt x="3426" y="7134"/>
                  </a:cubicBezTo>
                  <a:cubicBezTo>
                    <a:pt x="3832" y="7439"/>
                    <a:pt x="4315" y="7591"/>
                    <a:pt x="4820" y="7591"/>
                  </a:cubicBezTo>
                  <a:cubicBezTo>
                    <a:pt x="4854" y="7591"/>
                    <a:pt x="4888" y="7591"/>
                    <a:pt x="4922" y="7589"/>
                  </a:cubicBezTo>
                  <a:lnTo>
                    <a:pt x="5138" y="7589"/>
                  </a:lnTo>
                  <a:cubicBezTo>
                    <a:pt x="6049" y="7524"/>
                    <a:pt x="6613" y="7351"/>
                    <a:pt x="6829" y="7025"/>
                  </a:cubicBezTo>
                  <a:cubicBezTo>
                    <a:pt x="6938" y="6874"/>
                    <a:pt x="6959" y="6679"/>
                    <a:pt x="6894" y="6505"/>
                  </a:cubicBezTo>
                  <a:cubicBezTo>
                    <a:pt x="7155" y="6483"/>
                    <a:pt x="7436" y="6418"/>
                    <a:pt x="7697" y="6310"/>
                  </a:cubicBezTo>
                  <a:cubicBezTo>
                    <a:pt x="8694" y="5941"/>
                    <a:pt x="8997" y="4706"/>
                    <a:pt x="8867" y="3622"/>
                  </a:cubicBezTo>
                  <a:cubicBezTo>
                    <a:pt x="8716" y="2473"/>
                    <a:pt x="8000" y="1237"/>
                    <a:pt x="6721" y="1128"/>
                  </a:cubicBezTo>
                  <a:cubicBezTo>
                    <a:pt x="6646" y="1112"/>
                    <a:pt x="6572" y="1105"/>
                    <a:pt x="6496" y="1105"/>
                  </a:cubicBezTo>
                  <a:cubicBezTo>
                    <a:pt x="6374" y="1105"/>
                    <a:pt x="6248" y="1123"/>
                    <a:pt x="6114" y="1150"/>
                  </a:cubicBezTo>
                  <a:cubicBezTo>
                    <a:pt x="5854" y="630"/>
                    <a:pt x="5355" y="239"/>
                    <a:pt x="4791" y="109"/>
                  </a:cubicBezTo>
                  <a:cubicBezTo>
                    <a:pt x="4575" y="44"/>
                    <a:pt x="4358" y="1"/>
                    <a:pt x="4119" y="1"/>
                  </a:cubicBezTo>
                  <a:cubicBezTo>
                    <a:pt x="4104" y="1"/>
                    <a:pt x="4089" y="0"/>
                    <a:pt x="4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48"/>
            <p:cNvSpPr/>
            <p:nvPr/>
          </p:nvSpPr>
          <p:spPr>
            <a:xfrm>
              <a:off x="7372363" y="1715756"/>
              <a:ext cx="587058" cy="440563"/>
            </a:xfrm>
            <a:custGeom>
              <a:rect b="b" l="l" r="r" t="t"/>
              <a:pathLst>
                <a:path extrusionOk="0" h="5735" w="7642">
                  <a:moveTo>
                    <a:pt x="2298" y="1"/>
                  </a:moveTo>
                  <a:cubicBezTo>
                    <a:pt x="1756" y="1"/>
                    <a:pt x="3079" y="1974"/>
                    <a:pt x="3079" y="1974"/>
                  </a:cubicBezTo>
                  <a:cubicBezTo>
                    <a:pt x="3079" y="1974"/>
                    <a:pt x="2125" y="3318"/>
                    <a:pt x="2038" y="3947"/>
                  </a:cubicBezTo>
                  <a:cubicBezTo>
                    <a:pt x="2038" y="3947"/>
                    <a:pt x="0" y="4814"/>
                    <a:pt x="260" y="5573"/>
                  </a:cubicBezTo>
                  <a:cubicBezTo>
                    <a:pt x="303" y="5687"/>
                    <a:pt x="377" y="5735"/>
                    <a:pt x="474" y="5735"/>
                  </a:cubicBezTo>
                  <a:cubicBezTo>
                    <a:pt x="1018" y="5735"/>
                    <a:pt x="2255" y="4185"/>
                    <a:pt x="2255" y="4185"/>
                  </a:cubicBezTo>
                  <a:cubicBezTo>
                    <a:pt x="2255" y="4185"/>
                    <a:pt x="4699" y="5305"/>
                    <a:pt x="6083" y="5305"/>
                  </a:cubicBezTo>
                  <a:cubicBezTo>
                    <a:pt x="6389" y="5305"/>
                    <a:pt x="6643" y="5251"/>
                    <a:pt x="6808" y="5117"/>
                  </a:cubicBezTo>
                  <a:cubicBezTo>
                    <a:pt x="7641" y="4463"/>
                    <a:pt x="5697" y="1793"/>
                    <a:pt x="3882" y="1793"/>
                  </a:cubicBezTo>
                  <a:cubicBezTo>
                    <a:pt x="3713" y="1793"/>
                    <a:pt x="3546" y="1815"/>
                    <a:pt x="3382" y="1865"/>
                  </a:cubicBezTo>
                  <a:cubicBezTo>
                    <a:pt x="3382" y="1865"/>
                    <a:pt x="3447" y="1"/>
                    <a:pt x="2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8"/>
            <p:cNvSpPr/>
            <p:nvPr/>
          </p:nvSpPr>
          <p:spPr>
            <a:xfrm>
              <a:off x="7797015" y="2021649"/>
              <a:ext cx="78356" cy="43941"/>
            </a:xfrm>
            <a:custGeom>
              <a:rect b="b" l="l" r="r" t="t"/>
              <a:pathLst>
                <a:path extrusionOk="0" h="572" w="1020">
                  <a:moveTo>
                    <a:pt x="289" y="0"/>
                  </a:moveTo>
                  <a:cubicBezTo>
                    <a:pt x="133" y="0"/>
                    <a:pt x="22" y="51"/>
                    <a:pt x="22" y="51"/>
                  </a:cubicBezTo>
                  <a:cubicBezTo>
                    <a:pt x="1" y="51"/>
                    <a:pt x="1" y="73"/>
                    <a:pt x="1" y="95"/>
                  </a:cubicBezTo>
                  <a:cubicBezTo>
                    <a:pt x="1" y="116"/>
                    <a:pt x="44" y="116"/>
                    <a:pt x="66" y="116"/>
                  </a:cubicBezTo>
                  <a:cubicBezTo>
                    <a:pt x="75" y="107"/>
                    <a:pt x="163" y="66"/>
                    <a:pt x="289" y="66"/>
                  </a:cubicBezTo>
                  <a:cubicBezTo>
                    <a:pt x="470" y="66"/>
                    <a:pt x="728" y="153"/>
                    <a:pt x="933" y="550"/>
                  </a:cubicBezTo>
                  <a:cubicBezTo>
                    <a:pt x="955" y="572"/>
                    <a:pt x="955" y="572"/>
                    <a:pt x="976" y="572"/>
                  </a:cubicBezTo>
                  <a:lnTo>
                    <a:pt x="998" y="572"/>
                  </a:lnTo>
                  <a:cubicBezTo>
                    <a:pt x="1020" y="572"/>
                    <a:pt x="1020" y="528"/>
                    <a:pt x="1020" y="528"/>
                  </a:cubicBezTo>
                  <a:cubicBezTo>
                    <a:pt x="796" y="93"/>
                    <a:pt x="500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8"/>
            <p:cNvSpPr/>
            <p:nvPr/>
          </p:nvSpPr>
          <p:spPr>
            <a:xfrm>
              <a:off x="7843644" y="1982241"/>
              <a:ext cx="45093" cy="63376"/>
            </a:xfrm>
            <a:custGeom>
              <a:rect b="b" l="l" r="r" t="t"/>
              <a:pathLst>
                <a:path extrusionOk="0" h="825" w="587">
                  <a:moveTo>
                    <a:pt x="22" y="1"/>
                  </a:moveTo>
                  <a:cubicBezTo>
                    <a:pt x="1" y="1"/>
                    <a:pt x="1" y="22"/>
                    <a:pt x="1" y="44"/>
                  </a:cubicBezTo>
                  <a:cubicBezTo>
                    <a:pt x="44" y="369"/>
                    <a:pt x="261" y="651"/>
                    <a:pt x="543" y="824"/>
                  </a:cubicBezTo>
                  <a:lnTo>
                    <a:pt x="564" y="824"/>
                  </a:lnTo>
                  <a:cubicBezTo>
                    <a:pt x="564" y="803"/>
                    <a:pt x="564" y="803"/>
                    <a:pt x="564" y="803"/>
                  </a:cubicBezTo>
                  <a:cubicBezTo>
                    <a:pt x="586" y="781"/>
                    <a:pt x="564" y="759"/>
                    <a:pt x="564" y="738"/>
                  </a:cubicBezTo>
                  <a:cubicBezTo>
                    <a:pt x="304" y="586"/>
                    <a:pt x="131" y="326"/>
                    <a:pt x="66" y="44"/>
                  </a:cubicBezTo>
                  <a:cubicBezTo>
                    <a:pt x="66" y="22"/>
                    <a:pt x="44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8"/>
            <p:cNvSpPr/>
            <p:nvPr/>
          </p:nvSpPr>
          <p:spPr>
            <a:xfrm>
              <a:off x="7690468" y="2057217"/>
              <a:ext cx="55003" cy="54004"/>
            </a:xfrm>
            <a:custGeom>
              <a:rect b="b" l="l" r="r" t="t"/>
              <a:pathLst>
                <a:path extrusionOk="0" h="703" w="716">
                  <a:moveTo>
                    <a:pt x="109" y="0"/>
                  </a:moveTo>
                  <a:cubicBezTo>
                    <a:pt x="87" y="0"/>
                    <a:pt x="65" y="0"/>
                    <a:pt x="65" y="22"/>
                  </a:cubicBezTo>
                  <a:cubicBezTo>
                    <a:pt x="0" y="130"/>
                    <a:pt x="0" y="260"/>
                    <a:pt x="65" y="369"/>
                  </a:cubicBezTo>
                  <a:cubicBezTo>
                    <a:pt x="195" y="629"/>
                    <a:pt x="629" y="694"/>
                    <a:pt x="651" y="694"/>
                  </a:cubicBezTo>
                  <a:cubicBezTo>
                    <a:pt x="657" y="700"/>
                    <a:pt x="663" y="703"/>
                    <a:pt x="669" y="703"/>
                  </a:cubicBezTo>
                  <a:cubicBezTo>
                    <a:pt x="683" y="703"/>
                    <a:pt x="694" y="688"/>
                    <a:pt x="694" y="672"/>
                  </a:cubicBezTo>
                  <a:cubicBezTo>
                    <a:pt x="716" y="629"/>
                    <a:pt x="694" y="607"/>
                    <a:pt x="672" y="607"/>
                  </a:cubicBezTo>
                  <a:cubicBezTo>
                    <a:pt x="672" y="607"/>
                    <a:pt x="260" y="542"/>
                    <a:pt x="130" y="325"/>
                  </a:cubicBezTo>
                  <a:cubicBezTo>
                    <a:pt x="87" y="239"/>
                    <a:pt x="87" y="152"/>
                    <a:pt x="130" y="65"/>
                  </a:cubicBezTo>
                  <a:cubicBezTo>
                    <a:pt x="130" y="44"/>
                    <a:pt x="130" y="22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8"/>
            <p:cNvSpPr/>
            <p:nvPr/>
          </p:nvSpPr>
          <p:spPr>
            <a:xfrm>
              <a:off x="7632163" y="1939376"/>
              <a:ext cx="73363" cy="57922"/>
            </a:xfrm>
            <a:custGeom>
              <a:rect b="b" l="l" r="r" t="t"/>
              <a:pathLst>
                <a:path extrusionOk="0" h="754" w="955">
                  <a:moveTo>
                    <a:pt x="358" y="0"/>
                  </a:moveTo>
                  <a:cubicBezTo>
                    <a:pt x="347" y="0"/>
                    <a:pt x="336" y="6"/>
                    <a:pt x="326" y="17"/>
                  </a:cubicBezTo>
                  <a:cubicBezTo>
                    <a:pt x="326" y="38"/>
                    <a:pt x="326" y="60"/>
                    <a:pt x="326" y="60"/>
                  </a:cubicBezTo>
                  <a:cubicBezTo>
                    <a:pt x="564" y="255"/>
                    <a:pt x="868" y="537"/>
                    <a:pt x="846" y="645"/>
                  </a:cubicBezTo>
                  <a:cubicBezTo>
                    <a:pt x="846" y="645"/>
                    <a:pt x="846" y="667"/>
                    <a:pt x="802" y="667"/>
                  </a:cubicBezTo>
                  <a:cubicBezTo>
                    <a:pt x="774" y="677"/>
                    <a:pt x="742" y="681"/>
                    <a:pt x="709" y="681"/>
                  </a:cubicBezTo>
                  <a:cubicBezTo>
                    <a:pt x="447" y="681"/>
                    <a:pt x="87" y="407"/>
                    <a:pt x="87" y="407"/>
                  </a:cubicBezTo>
                  <a:cubicBezTo>
                    <a:pt x="76" y="396"/>
                    <a:pt x="65" y="391"/>
                    <a:pt x="54" y="391"/>
                  </a:cubicBezTo>
                  <a:cubicBezTo>
                    <a:pt x="44" y="391"/>
                    <a:pt x="33" y="396"/>
                    <a:pt x="22" y="407"/>
                  </a:cubicBezTo>
                  <a:cubicBezTo>
                    <a:pt x="0" y="407"/>
                    <a:pt x="0" y="450"/>
                    <a:pt x="22" y="450"/>
                  </a:cubicBezTo>
                  <a:cubicBezTo>
                    <a:pt x="217" y="624"/>
                    <a:pt x="456" y="710"/>
                    <a:pt x="716" y="754"/>
                  </a:cubicBezTo>
                  <a:lnTo>
                    <a:pt x="846" y="754"/>
                  </a:lnTo>
                  <a:cubicBezTo>
                    <a:pt x="889" y="754"/>
                    <a:pt x="911" y="710"/>
                    <a:pt x="933" y="667"/>
                  </a:cubicBezTo>
                  <a:cubicBezTo>
                    <a:pt x="954" y="472"/>
                    <a:pt x="477" y="82"/>
                    <a:pt x="391" y="17"/>
                  </a:cubicBezTo>
                  <a:cubicBezTo>
                    <a:pt x="380" y="6"/>
                    <a:pt x="36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48"/>
            <p:cNvSpPr/>
            <p:nvPr/>
          </p:nvSpPr>
          <p:spPr>
            <a:xfrm>
              <a:off x="7692081" y="1885680"/>
              <a:ext cx="65067" cy="56693"/>
            </a:xfrm>
            <a:custGeom>
              <a:rect b="b" l="l" r="r" t="t"/>
              <a:pathLst>
                <a:path extrusionOk="0" h="738" w="847">
                  <a:moveTo>
                    <a:pt x="261" y="0"/>
                  </a:moveTo>
                  <a:cubicBezTo>
                    <a:pt x="239" y="22"/>
                    <a:pt x="239" y="43"/>
                    <a:pt x="261" y="65"/>
                  </a:cubicBezTo>
                  <a:cubicBezTo>
                    <a:pt x="456" y="239"/>
                    <a:pt x="760" y="542"/>
                    <a:pt x="760" y="650"/>
                  </a:cubicBezTo>
                  <a:cubicBezTo>
                    <a:pt x="752" y="658"/>
                    <a:pt x="739" y="662"/>
                    <a:pt x="723" y="662"/>
                  </a:cubicBezTo>
                  <a:cubicBezTo>
                    <a:pt x="610" y="662"/>
                    <a:pt x="313" y="472"/>
                    <a:pt x="66" y="282"/>
                  </a:cubicBezTo>
                  <a:cubicBezTo>
                    <a:pt x="66" y="271"/>
                    <a:pt x="55" y="266"/>
                    <a:pt x="44" y="266"/>
                  </a:cubicBezTo>
                  <a:cubicBezTo>
                    <a:pt x="33" y="266"/>
                    <a:pt x="22" y="271"/>
                    <a:pt x="22" y="282"/>
                  </a:cubicBezTo>
                  <a:cubicBezTo>
                    <a:pt x="1" y="282"/>
                    <a:pt x="1" y="325"/>
                    <a:pt x="22" y="325"/>
                  </a:cubicBezTo>
                  <a:cubicBezTo>
                    <a:pt x="153" y="434"/>
                    <a:pt x="543" y="737"/>
                    <a:pt x="738" y="737"/>
                  </a:cubicBezTo>
                  <a:lnTo>
                    <a:pt x="803" y="737"/>
                  </a:lnTo>
                  <a:cubicBezTo>
                    <a:pt x="825" y="716"/>
                    <a:pt x="846" y="694"/>
                    <a:pt x="825" y="672"/>
                  </a:cubicBezTo>
                  <a:cubicBezTo>
                    <a:pt x="846" y="499"/>
                    <a:pt x="413" y="87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48"/>
            <p:cNvSpPr/>
            <p:nvPr/>
          </p:nvSpPr>
          <p:spPr>
            <a:xfrm>
              <a:off x="7435584" y="2036552"/>
              <a:ext cx="91723" cy="84041"/>
            </a:xfrm>
            <a:custGeom>
              <a:rect b="b" l="l" r="r" t="t"/>
              <a:pathLst>
                <a:path extrusionOk="0" h="1094" w="1194">
                  <a:moveTo>
                    <a:pt x="1147" y="0"/>
                  </a:moveTo>
                  <a:cubicBezTo>
                    <a:pt x="1141" y="0"/>
                    <a:pt x="1135" y="3"/>
                    <a:pt x="1128" y="9"/>
                  </a:cubicBezTo>
                  <a:cubicBezTo>
                    <a:pt x="933" y="117"/>
                    <a:pt x="716" y="226"/>
                    <a:pt x="543" y="378"/>
                  </a:cubicBezTo>
                  <a:cubicBezTo>
                    <a:pt x="153" y="659"/>
                    <a:pt x="1" y="876"/>
                    <a:pt x="88" y="1071"/>
                  </a:cubicBezTo>
                  <a:cubicBezTo>
                    <a:pt x="88" y="1093"/>
                    <a:pt x="109" y="1093"/>
                    <a:pt x="131" y="1093"/>
                  </a:cubicBezTo>
                  <a:lnTo>
                    <a:pt x="153" y="1093"/>
                  </a:lnTo>
                  <a:cubicBezTo>
                    <a:pt x="153" y="1071"/>
                    <a:pt x="174" y="1050"/>
                    <a:pt x="153" y="1028"/>
                  </a:cubicBezTo>
                  <a:cubicBezTo>
                    <a:pt x="23" y="746"/>
                    <a:pt x="847" y="247"/>
                    <a:pt x="1172" y="74"/>
                  </a:cubicBezTo>
                  <a:cubicBezTo>
                    <a:pt x="1193" y="74"/>
                    <a:pt x="1193" y="52"/>
                    <a:pt x="1193" y="31"/>
                  </a:cubicBezTo>
                  <a:cubicBezTo>
                    <a:pt x="1178" y="15"/>
                    <a:pt x="1163" y="0"/>
                    <a:pt x="1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8"/>
            <p:cNvSpPr/>
            <p:nvPr/>
          </p:nvSpPr>
          <p:spPr>
            <a:xfrm>
              <a:off x="7560568" y="1753628"/>
              <a:ext cx="63300" cy="105474"/>
            </a:xfrm>
            <a:custGeom>
              <a:rect b="b" l="l" r="r" t="t"/>
              <a:pathLst>
                <a:path extrusionOk="0" h="1373" w="824">
                  <a:moveTo>
                    <a:pt x="434" y="0"/>
                  </a:moveTo>
                  <a:cubicBezTo>
                    <a:pt x="428" y="0"/>
                    <a:pt x="420" y="2"/>
                    <a:pt x="412" y="6"/>
                  </a:cubicBezTo>
                  <a:cubicBezTo>
                    <a:pt x="0" y="353"/>
                    <a:pt x="715" y="1329"/>
                    <a:pt x="759" y="1372"/>
                  </a:cubicBezTo>
                  <a:lnTo>
                    <a:pt x="824" y="1372"/>
                  </a:lnTo>
                  <a:cubicBezTo>
                    <a:pt x="824" y="1351"/>
                    <a:pt x="824" y="1329"/>
                    <a:pt x="824" y="1307"/>
                  </a:cubicBezTo>
                  <a:cubicBezTo>
                    <a:pt x="802" y="1307"/>
                    <a:pt x="108" y="353"/>
                    <a:pt x="455" y="50"/>
                  </a:cubicBezTo>
                  <a:cubicBezTo>
                    <a:pt x="473" y="32"/>
                    <a:pt x="462" y="0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8"/>
            <p:cNvSpPr/>
            <p:nvPr/>
          </p:nvSpPr>
          <p:spPr>
            <a:xfrm>
              <a:off x="6968220" y="1868472"/>
              <a:ext cx="317574" cy="363589"/>
            </a:xfrm>
            <a:custGeom>
              <a:rect b="b" l="l" r="r" t="t"/>
              <a:pathLst>
                <a:path extrusionOk="0" h="4733" w="4134">
                  <a:moveTo>
                    <a:pt x="3195" y="1"/>
                  </a:moveTo>
                  <a:cubicBezTo>
                    <a:pt x="2891" y="1"/>
                    <a:pt x="2526" y="120"/>
                    <a:pt x="2117" y="484"/>
                  </a:cubicBezTo>
                  <a:cubicBezTo>
                    <a:pt x="1908" y="670"/>
                    <a:pt x="1800" y="884"/>
                    <a:pt x="1761" y="1088"/>
                  </a:cubicBezTo>
                  <a:lnTo>
                    <a:pt x="1761" y="1088"/>
                  </a:lnTo>
                  <a:cubicBezTo>
                    <a:pt x="1707" y="1078"/>
                    <a:pt x="1650" y="1073"/>
                    <a:pt x="1591" y="1073"/>
                  </a:cubicBezTo>
                  <a:cubicBezTo>
                    <a:pt x="1265" y="1073"/>
                    <a:pt x="885" y="1235"/>
                    <a:pt x="556" y="1698"/>
                  </a:cubicBezTo>
                  <a:cubicBezTo>
                    <a:pt x="0" y="2483"/>
                    <a:pt x="335" y="3192"/>
                    <a:pt x="753" y="3450"/>
                  </a:cubicBezTo>
                  <a:lnTo>
                    <a:pt x="753" y="3450"/>
                  </a:lnTo>
                  <a:cubicBezTo>
                    <a:pt x="737" y="3479"/>
                    <a:pt x="723" y="3509"/>
                    <a:pt x="708" y="3541"/>
                  </a:cubicBezTo>
                  <a:cubicBezTo>
                    <a:pt x="410" y="4154"/>
                    <a:pt x="1090" y="4732"/>
                    <a:pt x="1661" y="4732"/>
                  </a:cubicBezTo>
                  <a:cubicBezTo>
                    <a:pt x="1878" y="4732"/>
                    <a:pt x="2079" y="4649"/>
                    <a:pt x="2204" y="4452"/>
                  </a:cubicBezTo>
                  <a:lnTo>
                    <a:pt x="4134" y="441"/>
                  </a:lnTo>
                  <a:cubicBezTo>
                    <a:pt x="4134" y="441"/>
                    <a:pt x="3778" y="1"/>
                    <a:pt x="319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8"/>
            <p:cNvSpPr/>
            <p:nvPr/>
          </p:nvSpPr>
          <p:spPr>
            <a:xfrm>
              <a:off x="6969296" y="1865553"/>
              <a:ext cx="321031" cy="369888"/>
            </a:xfrm>
            <a:custGeom>
              <a:rect b="b" l="l" r="r" t="t"/>
              <a:pathLst>
                <a:path extrusionOk="0" h="4815" w="4179">
                  <a:moveTo>
                    <a:pt x="1778" y="1173"/>
                  </a:moveTo>
                  <a:cubicBezTo>
                    <a:pt x="1887" y="1194"/>
                    <a:pt x="1995" y="1238"/>
                    <a:pt x="2103" y="1303"/>
                  </a:cubicBezTo>
                  <a:cubicBezTo>
                    <a:pt x="2277" y="1433"/>
                    <a:pt x="2364" y="1628"/>
                    <a:pt x="2277" y="1758"/>
                  </a:cubicBezTo>
                  <a:cubicBezTo>
                    <a:pt x="2234" y="1823"/>
                    <a:pt x="2168" y="1888"/>
                    <a:pt x="2082" y="1888"/>
                  </a:cubicBezTo>
                  <a:cubicBezTo>
                    <a:pt x="1952" y="1866"/>
                    <a:pt x="1865" y="1736"/>
                    <a:pt x="1800" y="1563"/>
                  </a:cubicBezTo>
                  <a:cubicBezTo>
                    <a:pt x="1778" y="1433"/>
                    <a:pt x="1757" y="1303"/>
                    <a:pt x="1778" y="1173"/>
                  </a:cubicBezTo>
                  <a:close/>
                  <a:moveTo>
                    <a:pt x="1301" y="3059"/>
                  </a:moveTo>
                  <a:cubicBezTo>
                    <a:pt x="1366" y="3059"/>
                    <a:pt x="1410" y="3081"/>
                    <a:pt x="1431" y="3124"/>
                  </a:cubicBezTo>
                  <a:cubicBezTo>
                    <a:pt x="1475" y="3211"/>
                    <a:pt x="1431" y="3319"/>
                    <a:pt x="1323" y="3449"/>
                  </a:cubicBezTo>
                  <a:cubicBezTo>
                    <a:pt x="1244" y="3517"/>
                    <a:pt x="1141" y="3550"/>
                    <a:pt x="1039" y="3550"/>
                  </a:cubicBezTo>
                  <a:cubicBezTo>
                    <a:pt x="946" y="3550"/>
                    <a:pt x="853" y="3523"/>
                    <a:pt x="781" y="3471"/>
                  </a:cubicBezTo>
                  <a:cubicBezTo>
                    <a:pt x="954" y="3167"/>
                    <a:pt x="1149" y="3059"/>
                    <a:pt x="1301" y="3059"/>
                  </a:cubicBezTo>
                  <a:close/>
                  <a:moveTo>
                    <a:pt x="3227" y="0"/>
                  </a:moveTo>
                  <a:cubicBezTo>
                    <a:pt x="2797" y="0"/>
                    <a:pt x="2391" y="192"/>
                    <a:pt x="2082" y="501"/>
                  </a:cubicBezTo>
                  <a:cubicBezTo>
                    <a:pt x="1908" y="652"/>
                    <a:pt x="1778" y="847"/>
                    <a:pt x="1713" y="1086"/>
                  </a:cubicBezTo>
                  <a:cubicBezTo>
                    <a:pt x="1662" y="1077"/>
                    <a:pt x="1609" y="1073"/>
                    <a:pt x="1556" y="1073"/>
                  </a:cubicBezTo>
                  <a:cubicBezTo>
                    <a:pt x="1209" y="1073"/>
                    <a:pt x="841" y="1263"/>
                    <a:pt x="521" y="1715"/>
                  </a:cubicBezTo>
                  <a:cubicBezTo>
                    <a:pt x="0" y="2430"/>
                    <a:pt x="217" y="3124"/>
                    <a:pt x="629" y="3449"/>
                  </a:cubicBezTo>
                  <a:lnTo>
                    <a:pt x="673" y="3492"/>
                  </a:lnTo>
                  <a:lnTo>
                    <a:pt x="651" y="3558"/>
                  </a:lnTo>
                  <a:cubicBezTo>
                    <a:pt x="434" y="4013"/>
                    <a:pt x="738" y="4468"/>
                    <a:pt x="1106" y="4663"/>
                  </a:cubicBezTo>
                  <a:cubicBezTo>
                    <a:pt x="1280" y="4750"/>
                    <a:pt x="1453" y="4793"/>
                    <a:pt x="1648" y="4815"/>
                  </a:cubicBezTo>
                  <a:cubicBezTo>
                    <a:pt x="1865" y="4815"/>
                    <a:pt x="2082" y="4685"/>
                    <a:pt x="2212" y="4490"/>
                  </a:cubicBezTo>
                  <a:cubicBezTo>
                    <a:pt x="2245" y="4473"/>
                    <a:pt x="2203" y="4432"/>
                    <a:pt x="2171" y="4432"/>
                  </a:cubicBezTo>
                  <a:cubicBezTo>
                    <a:pt x="2161" y="4432"/>
                    <a:pt x="2152" y="4436"/>
                    <a:pt x="2147" y="4446"/>
                  </a:cubicBezTo>
                  <a:cubicBezTo>
                    <a:pt x="2026" y="4640"/>
                    <a:pt x="1837" y="4726"/>
                    <a:pt x="1634" y="4726"/>
                  </a:cubicBezTo>
                  <a:cubicBezTo>
                    <a:pt x="1473" y="4726"/>
                    <a:pt x="1303" y="4672"/>
                    <a:pt x="1149" y="4576"/>
                  </a:cubicBezTo>
                  <a:cubicBezTo>
                    <a:pt x="803" y="4381"/>
                    <a:pt x="521" y="3991"/>
                    <a:pt x="716" y="3579"/>
                  </a:cubicBezTo>
                  <a:lnTo>
                    <a:pt x="738" y="3536"/>
                  </a:lnTo>
                  <a:cubicBezTo>
                    <a:pt x="824" y="3593"/>
                    <a:pt x="923" y="3621"/>
                    <a:pt x="1022" y="3621"/>
                  </a:cubicBezTo>
                  <a:cubicBezTo>
                    <a:pt x="1146" y="3621"/>
                    <a:pt x="1270" y="3577"/>
                    <a:pt x="1366" y="3492"/>
                  </a:cubicBezTo>
                  <a:cubicBezTo>
                    <a:pt x="1496" y="3384"/>
                    <a:pt x="1540" y="3232"/>
                    <a:pt x="1496" y="3102"/>
                  </a:cubicBezTo>
                  <a:cubicBezTo>
                    <a:pt x="1453" y="3015"/>
                    <a:pt x="1388" y="2972"/>
                    <a:pt x="1301" y="2972"/>
                  </a:cubicBezTo>
                  <a:cubicBezTo>
                    <a:pt x="1128" y="2972"/>
                    <a:pt x="911" y="3081"/>
                    <a:pt x="716" y="3406"/>
                  </a:cubicBezTo>
                  <a:lnTo>
                    <a:pt x="673" y="3384"/>
                  </a:lnTo>
                  <a:cubicBezTo>
                    <a:pt x="282" y="3081"/>
                    <a:pt x="87" y="2430"/>
                    <a:pt x="564" y="1758"/>
                  </a:cubicBezTo>
                  <a:cubicBezTo>
                    <a:pt x="894" y="1318"/>
                    <a:pt x="1239" y="1157"/>
                    <a:pt x="1535" y="1157"/>
                  </a:cubicBezTo>
                  <a:cubicBezTo>
                    <a:pt x="1589" y="1157"/>
                    <a:pt x="1641" y="1163"/>
                    <a:pt x="1692" y="1173"/>
                  </a:cubicBezTo>
                  <a:cubicBezTo>
                    <a:pt x="1670" y="1303"/>
                    <a:pt x="1692" y="1454"/>
                    <a:pt x="1713" y="1585"/>
                  </a:cubicBezTo>
                  <a:cubicBezTo>
                    <a:pt x="1757" y="1758"/>
                    <a:pt x="1887" y="1910"/>
                    <a:pt x="2060" y="1953"/>
                  </a:cubicBezTo>
                  <a:cubicBezTo>
                    <a:pt x="2074" y="1956"/>
                    <a:pt x="2088" y="1957"/>
                    <a:pt x="2102" y="1957"/>
                  </a:cubicBezTo>
                  <a:cubicBezTo>
                    <a:pt x="2195" y="1957"/>
                    <a:pt x="2282" y="1896"/>
                    <a:pt x="2320" y="1801"/>
                  </a:cubicBezTo>
                  <a:cubicBezTo>
                    <a:pt x="2429" y="1628"/>
                    <a:pt x="2342" y="1411"/>
                    <a:pt x="2125" y="1238"/>
                  </a:cubicBezTo>
                  <a:cubicBezTo>
                    <a:pt x="2017" y="1173"/>
                    <a:pt x="1908" y="1129"/>
                    <a:pt x="1778" y="1086"/>
                  </a:cubicBezTo>
                  <a:cubicBezTo>
                    <a:pt x="1843" y="891"/>
                    <a:pt x="1952" y="696"/>
                    <a:pt x="2125" y="544"/>
                  </a:cubicBezTo>
                  <a:cubicBezTo>
                    <a:pt x="2412" y="257"/>
                    <a:pt x="2795" y="87"/>
                    <a:pt x="3201" y="87"/>
                  </a:cubicBezTo>
                  <a:cubicBezTo>
                    <a:pt x="3226" y="87"/>
                    <a:pt x="3250" y="87"/>
                    <a:pt x="3274" y="89"/>
                  </a:cubicBezTo>
                  <a:cubicBezTo>
                    <a:pt x="3599" y="110"/>
                    <a:pt x="3881" y="262"/>
                    <a:pt x="4098" y="501"/>
                  </a:cubicBezTo>
                  <a:cubicBezTo>
                    <a:pt x="4104" y="513"/>
                    <a:pt x="4114" y="519"/>
                    <a:pt x="4125" y="519"/>
                  </a:cubicBezTo>
                  <a:cubicBezTo>
                    <a:pt x="4150" y="519"/>
                    <a:pt x="4178" y="488"/>
                    <a:pt x="4163" y="457"/>
                  </a:cubicBezTo>
                  <a:cubicBezTo>
                    <a:pt x="3925" y="197"/>
                    <a:pt x="3621" y="45"/>
                    <a:pt x="3296" y="2"/>
                  </a:cubicBezTo>
                  <a:cubicBezTo>
                    <a:pt x="3273" y="1"/>
                    <a:pt x="3250" y="0"/>
                    <a:pt x="3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8"/>
            <p:cNvSpPr/>
            <p:nvPr/>
          </p:nvSpPr>
          <p:spPr>
            <a:xfrm>
              <a:off x="7147515" y="2313638"/>
              <a:ext cx="514694" cy="146957"/>
            </a:xfrm>
            <a:custGeom>
              <a:rect b="b" l="l" r="r" t="t"/>
              <a:pathLst>
                <a:path extrusionOk="0" h="1913" w="6700">
                  <a:moveTo>
                    <a:pt x="434" y="1"/>
                  </a:moveTo>
                  <a:cubicBezTo>
                    <a:pt x="434" y="1"/>
                    <a:pt x="0" y="1389"/>
                    <a:pt x="1496" y="1432"/>
                  </a:cubicBezTo>
                  <a:cubicBezTo>
                    <a:pt x="1521" y="1433"/>
                    <a:pt x="1545" y="1433"/>
                    <a:pt x="1569" y="1433"/>
                  </a:cubicBezTo>
                  <a:cubicBezTo>
                    <a:pt x="1741" y="1433"/>
                    <a:pt x="1881" y="1410"/>
                    <a:pt x="1995" y="1372"/>
                  </a:cubicBezTo>
                  <a:lnTo>
                    <a:pt x="1995" y="1372"/>
                  </a:lnTo>
                  <a:cubicBezTo>
                    <a:pt x="2126" y="1663"/>
                    <a:pt x="2459" y="1913"/>
                    <a:pt x="3144" y="1913"/>
                  </a:cubicBezTo>
                  <a:cubicBezTo>
                    <a:pt x="3193" y="1913"/>
                    <a:pt x="3243" y="1911"/>
                    <a:pt x="3296" y="1909"/>
                  </a:cubicBezTo>
                  <a:cubicBezTo>
                    <a:pt x="4022" y="1871"/>
                    <a:pt x="4346" y="1612"/>
                    <a:pt x="4457" y="1329"/>
                  </a:cubicBezTo>
                  <a:lnTo>
                    <a:pt x="4457" y="1329"/>
                  </a:lnTo>
                  <a:cubicBezTo>
                    <a:pt x="4633" y="1392"/>
                    <a:pt x="4869" y="1432"/>
                    <a:pt x="5182" y="1432"/>
                  </a:cubicBezTo>
                  <a:cubicBezTo>
                    <a:pt x="6700" y="1432"/>
                    <a:pt x="6006" y="23"/>
                    <a:pt x="6006" y="23"/>
                  </a:cubicBezTo>
                  <a:lnTo>
                    <a:pt x="434" y="1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8"/>
            <p:cNvSpPr/>
            <p:nvPr/>
          </p:nvSpPr>
          <p:spPr>
            <a:xfrm>
              <a:off x="7169178" y="2308952"/>
              <a:ext cx="466374" cy="154715"/>
            </a:xfrm>
            <a:custGeom>
              <a:rect b="b" l="l" r="r" t="t"/>
              <a:pathLst>
                <a:path extrusionOk="0" h="2014" w="6071">
                  <a:moveTo>
                    <a:pt x="3946" y="626"/>
                  </a:moveTo>
                  <a:cubicBezTo>
                    <a:pt x="4054" y="647"/>
                    <a:pt x="4184" y="886"/>
                    <a:pt x="4184" y="1146"/>
                  </a:cubicBezTo>
                  <a:cubicBezTo>
                    <a:pt x="4184" y="1211"/>
                    <a:pt x="4163" y="1276"/>
                    <a:pt x="4163" y="1319"/>
                  </a:cubicBezTo>
                  <a:cubicBezTo>
                    <a:pt x="4011" y="1276"/>
                    <a:pt x="3903" y="1189"/>
                    <a:pt x="3838" y="1059"/>
                  </a:cubicBezTo>
                  <a:cubicBezTo>
                    <a:pt x="3773" y="951"/>
                    <a:pt x="3773" y="821"/>
                    <a:pt x="3838" y="712"/>
                  </a:cubicBezTo>
                  <a:cubicBezTo>
                    <a:pt x="3859" y="669"/>
                    <a:pt x="3881" y="647"/>
                    <a:pt x="3924" y="647"/>
                  </a:cubicBezTo>
                  <a:lnTo>
                    <a:pt x="3946" y="626"/>
                  </a:lnTo>
                  <a:close/>
                  <a:moveTo>
                    <a:pt x="1908" y="604"/>
                  </a:moveTo>
                  <a:cubicBezTo>
                    <a:pt x="1930" y="604"/>
                    <a:pt x="1973" y="626"/>
                    <a:pt x="1995" y="647"/>
                  </a:cubicBezTo>
                  <a:cubicBezTo>
                    <a:pt x="2103" y="777"/>
                    <a:pt x="2103" y="951"/>
                    <a:pt x="2038" y="1103"/>
                  </a:cubicBezTo>
                  <a:cubicBezTo>
                    <a:pt x="1973" y="1233"/>
                    <a:pt x="1865" y="1341"/>
                    <a:pt x="1735" y="1384"/>
                  </a:cubicBezTo>
                  <a:cubicBezTo>
                    <a:pt x="1713" y="1319"/>
                    <a:pt x="1691" y="1276"/>
                    <a:pt x="1691" y="1211"/>
                  </a:cubicBezTo>
                  <a:cubicBezTo>
                    <a:pt x="1626" y="908"/>
                    <a:pt x="1778" y="626"/>
                    <a:pt x="1886" y="604"/>
                  </a:cubicBezTo>
                  <a:close/>
                  <a:moveTo>
                    <a:pt x="5736" y="1"/>
                  </a:moveTo>
                  <a:cubicBezTo>
                    <a:pt x="5704" y="1"/>
                    <a:pt x="5665" y="31"/>
                    <a:pt x="5680" y="62"/>
                  </a:cubicBezTo>
                  <a:cubicBezTo>
                    <a:pt x="5702" y="62"/>
                    <a:pt x="5984" y="691"/>
                    <a:pt x="5745" y="1081"/>
                  </a:cubicBezTo>
                  <a:cubicBezTo>
                    <a:pt x="5594" y="1298"/>
                    <a:pt x="5334" y="1406"/>
                    <a:pt x="4900" y="1406"/>
                  </a:cubicBezTo>
                  <a:cubicBezTo>
                    <a:pt x="4862" y="1410"/>
                    <a:pt x="4822" y="1412"/>
                    <a:pt x="4783" y="1412"/>
                  </a:cubicBezTo>
                  <a:cubicBezTo>
                    <a:pt x="4599" y="1412"/>
                    <a:pt x="4406" y="1373"/>
                    <a:pt x="4228" y="1319"/>
                  </a:cubicBezTo>
                  <a:cubicBezTo>
                    <a:pt x="4249" y="1276"/>
                    <a:pt x="4249" y="1211"/>
                    <a:pt x="4249" y="1146"/>
                  </a:cubicBezTo>
                  <a:cubicBezTo>
                    <a:pt x="4271" y="821"/>
                    <a:pt x="4098" y="561"/>
                    <a:pt x="3946" y="539"/>
                  </a:cubicBezTo>
                  <a:cubicBezTo>
                    <a:pt x="3881" y="539"/>
                    <a:pt x="3816" y="582"/>
                    <a:pt x="3773" y="647"/>
                  </a:cubicBezTo>
                  <a:cubicBezTo>
                    <a:pt x="3686" y="777"/>
                    <a:pt x="3686" y="929"/>
                    <a:pt x="3773" y="1081"/>
                  </a:cubicBezTo>
                  <a:cubicBezTo>
                    <a:pt x="3838" y="1211"/>
                    <a:pt x="3968" y="1319"/>
                    <a:pt x="4141" y="1384"/>
                  </a:cubicBezTo>
                  <a:cubicBezTo>
                    <a:pt x="3946" y="1818"/>
                    <a:pt x="3339" y="1905"/>
                    <a:pt x="3014" y="1926"/>
                  </a:cubicBezTo>
                  <a:cubicBezTo>
                    <a:pt x="2710" y="1926"/>
                    <a:pt x="2038" y="1905"/>
                    <a:pt x="1778" y="1450"/>
                  </a:cubicBezTo>
                  <a:cubicBezTo>
                    <a:pt x="1930" y="1384"/>
                    <a:pt x="2038" y="1276"/>
                    <a:pt x="2125" y="1146"/>
                  </a:cubicBezTo>
                  <a:cubicBezTo>
                    <a:pt x="2190" y="973"/>
                    <a:pt x="2190" y="756"/>
                    <a:pt x="2081" y="604"/>
                  </a:cubicBezTo>
                  <a:cubicBezTo>
                    <a:pt x="2033" y="555"/>
                    <a:pt x="1984" y="531"/>
                    <a:pt x="1926" y="531"/>
                  </a:cubicBezTo>
                  <a:cubicBezTo>
                    <a:pt x="1907" y="531"/>
                    <a:pt x="1886" y="534"/>
                    <a:pt x="1865" y="539"/>
                  </a:cubicBezTo>
                  <a:cubicBezTo>
                    <a:pt x="1713" y="582"/>
                    <a:pt x="1561" y="886"/>
                    <a:pt x="1626" y="1233"/>
                  </a:cubicBezTo>
                  <a:cubicBezTo>
                    <a:pt x="1626" y="1298"/>
                    <a:pt x="1648" y="1341"/>
                    <a:pt x="1670" y="1406"/>
                  </a:cubicBezTo>
                  <a:cubicBezTo>
                    <a:pt x="1518" y="1450"/>
                    <a:pt x="1366" y="1471"/>
                    <a:pt x="1214" y="1471"/>
                  </a:cubicBezTo>
                  <a:cubicBezTo>
                    <a:pt x="1191" y="1473"/>
                    <a:pt x="1168" y="1473"/>
                    <a:pt x="1145" y="1473"/>
                  </a:cubicBezTo>
                  <a:cubicBezTo>
                    <a:pt x="805" y="1473"/>
                    <a:pt x="505" y="1325"/>
                    <a:pt x="282" y="1081"/>
                  </a:cubicBezTo>
                  <a:cubicBezTo>
                    <a:pt x="108" y="756"/>
                    <a:pt x="87" y="409"/>
                    <a:pt x="174" y="62"/>
                  </a:cubicBezTo>
                  <a:cubicBezTo>
                    <a:pt x="195" y="40"/>
                    <a:pt x="174" y="19"/>
                    <a:pt x="152" y="19"/>
                  </a:cubicBezTo>
                  <a:cubicBezTo>
                    <a:pt x="130" y="19"/>
                    <a:pt x="108" y="19"/>
                    <a:pt x="108" y="40"/>
                  </a:cubicBezTo>
                  <a:cubicBezTo>
                    <a:pt x="0" y="409"/>
                    <a:pt x="43" y="799"/>
                    <a:pt x="217" y="1124"/>
                  </a:cubicBezTo>
                  <a:cubicBezTo>
                    <a:pt x="440" y="1388"/>
                    <a:pt x="778" y="1538"/>
                    <a:pt x="1123" y="1538"/>
                  </a:cubicBezTo>
                  <a:cubicBezTo>
                    <a:pt x="1146" y="1538"/>
                    <a:pt x="1169" y="1538"/>
                    <a:pt x="1193" y="1536"/>
                  </a:cubicBezTo>
                  <a:cubicBezTo>
                    <a:pt x="1239" y="1542"/>
                    <a:pt x="1285" y="1545"/>
                    <a:pt x="1332" y="1545"/>
                  </a:cubicBezTo>
                  <a:cubicBezTo>
                    <a:pt x="1457" y="1545"/>
                    <a:pt x="1580" y="1525"/>
                    <a:pt x="1691" y="1493"/>
                  </a:cubicBezTo>
                  <a:cubicBezTo>
                    <a:pt x="1821" y="1731"/>
                    <a:pt x="2146" y="2013"/>
                    <a:pt x="2862" y="2013"/>
                  </a:cubicBezTo>
                  <a:lnTo>
                    <a:pt x="3014" y="2013"/>
                  </a:lnTo>
                  <a:cubicBezTo>
                    <a:pt x="3794" y="1970"/>
                    <a:pt x="4076" y="1666"/>
                    <a:pt x="4184" y="1428"/>
                  </a:cubicBezTo>
                  <a:cubicBezTo>
                    <a:pt x="4379" y="1463"/>
                    <a:pt x="4574" y="1499"/>
                    <a:pt x="4769" y="1499"/>
                  </a:cubicBezTo>
                  <a:cubicBezTo>
                    <a:pt x="4812" y="1499"/>
                    <a:pt x="4856" y="1497"/>
                    <a:pt x="4900" y="1493"/>
                  </a:cubicBezTo>
                  <a:cubicBezTo>
                    <a:pt x="5355" y="1493"/>
                    <a:pt x="5659" y="1363"/>
                    <a:pt x="5810" y="1124"/>
                  </a:cubicBezTo>
                  <a:cubicBezTo>
                    <a:pt x="6071" y="691"/>
                    <a:pt x="5767" y="62"/>
                    <a:pt x="5767" y="19"/>
                  </a:cubicBezTo>
                  <a:cubicBezTo>
                    <a:pt x="5761" y="6"/>
                    <a:pt x="5749" y="1"/>
                    <a:pt x="5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8"/>
            <p:cNvSpPr/>
            <p:nvPr/>
          </p:nvSpPr>
          <p:spPr>
            <a:xfrm>
              <a:off x="7469231" y="1850497"/>
              <a:ext cx="181295" cy="172615"/>
            </a:xfrm>
            <a:custGeom>
              <a:rect b="b" l="l" r="r" t="t"/>
              <a:pathLst>
                <a:path extrusionOk="0" h="2247" w="2360">
                  <a:moveTo>
                    <a:pt x="1455" y="1"/>
                  </a:moveTo>
                  <a:cubicBezTo>
                    <a:pt x="1072" y="1"/>
                    <a:pt x="935" y="234"/>
                    <a:pt x="928" y="451"/>
                  </a:cubicBezTo>
                  <a:lnTo>
                    <a:pt x="928" y="451"/>
                  </a:lnTo>
                  <a:cubicBezTo>
                    <a:pt x="889" y="441"/>
                    <a:pt x="846" y="436"/>
                    <a:pt x="799" y="436"/>
                  </a:cubicBezTo>
                  <a:cubicBezTo>
                    <a:pt x="775" y="433"/>
                    <a:pt x="753" y="431"/>
                    <a:pt x="730" y="431"/>
                  </a:cubicBezTo>
                  <a:cubicBezTo>
                    <a:pt x="415" y="431"/>
                    <a:pt x="228" y="770"/>
                    <a:pt x="353" y="1030"/>
                  </a:cubicBezTo>
                  <a:lnTo>
                    <a:pt x="353" y="1030"/>
                  </a:lnTo>
                  <a:cubicBezTo>
                    <a:pt x="131" y="1177"/>
                    <a:pt x="1" y="1720"/>
                    <a:pt x="300" y="2019"/>
                  </a:cubicBezTo>
                  <a:cubicBezTo>
                    <a:pt x="460" y="2183"/>
                    <a:pt x="601" y="2247"/>
                    <a:pt x="721" y="2247"/>
                  </a:cubicBezTo>
                  <a:cubicBezTo>
                    <a:pt x="984" y="2247"/>
                    <a:pt x="1145" y="1944"/>
                    <a:pt x="1173" y="1728"/>
                  </a:cubicBezTo>
                  <a:lnTo>
                    <a:pt x="1173" y="1728"/>
                  </a:lnTo>
                  <a:cubicBezTo>
                    <a:pt x="1216" y="1736"/>
                    <a:pt x="1263" y="1740"/>
                    <a:pt x="1314" y="1740"/>
                  </a:cubicBezTo>
                  <a:cubicBezTo>
                    <a:pt x="1403" y="1740"/>
                    <a:pt x="1502" y="1727"/>
                    <a:pt x="1601" y="1694"/>
                  </a:cubicBezTo>
                  <a:cubicBezTo>
                    <a:pt x="1850" y="1625"/>
                    <a:pt x="1905" y="1273"/>
                    <a:pt x="1872" y="1039"/>
                  </a:cubicBezTo>
                  <a:lnTo>
                    <a:pt x="1872" y="1039"/>
                  </a:lnTo>
                  <a:cubicBezTo>
                    <a:pt x="1883" y="1034"/>
                    <a:pt x="1893" y="1028"/>
                    <a:pt x="1904" y="1022"/>
                  </a:cubicBezTo>
                  <a:cubicBezTo>
                    <a:pt x="2360" y="740"/>
                    <a:pt x="1926" y="3"/>
                    <a:pt x="1514" y="3"/>
                  </a:cubicBezTo>
                  <a:cubicBezTo>
                    <a:pt x="1494" y="2"/>
                    <a:pt x="1474" y="1"/>
                    <a:pt x="14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8"/>
            <p:cNvSpPr/>
            <p:nvPr/>
          </p:nvSpPr>
          <p:spPr>
            <a:xfrm>
              <a:off x="7473917" y="1845196"/>
              <a:ext cx="163319" cy="180450"/>
            </a:xfrm>
            <a:custGeom>
              <a:rect b="b" l="l" r="r" t="t"/>
              <a:pathLst>
                <a:path extrusionOk="0" h="2349" w="2126">
                  <a:moveTo>
                    <a:pt x="911" y="570"/>
                  </a:moveTo>
                  <a:lnTo>
                    <a:pt x="911" y="570"/>
                  </a:lnTo>
                  <a:cubicBezTo>
                    <a:pt x="1020" y="592"/>
                    <a:pt x="1106" y="679"/>
                    <a:pt x="1128" y="809"/>
                  </a:cubicBezTo>
                  <a:cubicBezTo>
                    <a:pt x="1128" y="852"/>
                    <a:pt x="1085" y="852"/>
                    <a:pt x="1085" y="852"/>
                  </a:cubicBezTo>
                  <a:lnTo>
                    <a:pt x="1063" y="852"/>
                  </a:lnTo>
                  <a:cubicBezTo>
                    <a:pt x="976" y="787"/>
                    <a:pt x="911" y="679"/>
                    <a:pt x="911" y="570"/>
                  </a:cubicBezTo>
                  <a:close/>
                  <a:moveTo>
                    <a:pt x="1704" y="922"/>
                  </a:moveTo>
                  <a:lnTo>
                    <a:pt x="1704" y="922"/>
                  </a:lnTo>
                  <a:cubicBezTo>
                    <a:pt x="1722" y="936"/>
                    <a:pt x="1743" y="981"/>
                    <a:pt x="1778" y="1069"/>
                  </a:cubicBezTo>
                  <a:cubicBezTo>
                    <a:pt x="1757" y="1069"/>
                    <a:pt x="1735" y="1091"/>
                    <a:pt x="1713" y="1091"/>
                  </a:cubicBezTo>
                  <a:cubicBezTo>
                    <a:pt x="1670" y="1091"/>
                    <a:pt x="1648" y="1069"/>
                    <a:pt x="1648" y="1026"/>
                  </a:cubicBezTo>
                  <a:cubicBezTo>
                    <a:pt x="1628" y="985"/>
                    <a:pt x="1664" y="945"/>
                    <a:pt x="1704" y="922"/>
                  </a:cubicBezTo>
                  <a:close/>
                  <a:moveTo>
                    <a:pt x="434" y="1112"/>
                  </a:moveTo>
                  <a:cubicBezTo>
                    <a:pt x="564" y="1177"/>
                    <a:pt x="629" y="1286"/>
                    <a:pt x="629" y="1329"/>
                  </a:cubicBezTo>
                  <a:cubicBezTo>
                    <a:pt x="608" y="1329"/>
                    <a:pt x="564" y="1329"/>
                    <a:pt x="456" y="1221"/>
                  </a:cubicBezTo>
                  <a:cubicBezTo>
                    <a:pt x="413" y="1199"/>
                    <a:pt x="391" y="1156"/>
                    <a:pt x="348" y="1112"/>
                  </a:cubicBezTo>
                  <a:close/>
                  <a:moveTo>
                    <a:pt x="1041" y="1611"/>
                  </a:moveTo>
                  <a:cubicBezTo>
                    <a:pt x="1041" y="1611"/>
                    <a:pt x="1041" y="1611"/>
                    <a:pt x="1063" y="1633"/>
                  </a:cubicBezTo>
                  <a:cubicBezTo>
                    <a:pt x="1063" y="1654"/>
                    <a:pt x="1085" y="1698"/>
                    <a:pt x="1085" y="1741"/>
                  </a:cubicBezTo>
                  <a:cubicBezTo>
                    <a:pt x="998" y="1719"/>
                    <a:pt x="955" y="1676"/>
                    <a:pt x="955" y="1676"/>
                  </a:cubicBezTo>
                  <a:cubicBezTo>
                    <a:pt x="955" y="1654"/>
                    <a:pt x="955" y="1654"/>
                    <a:pt x="976" y="1633"/>
                  </a:cubicBezTo>
                  <a:cubicBezTo>
                    <a:pt x="998" y="1633"/>
                    <a:pt x="1020" y="1611"/>
                    <a:pt x="1041" y="1611"/>
                  </a:cubicBezTo>
                  <a:close/>
                  <a:moveTo>
                    <a:pt x="1385" y="92"/>
                  </a:moveTo>
                  <a:cubicBezTo>
                    <a:pt x="1400" y="92"/>
                    <a:pt x="1416" y="93"/>
                    <a:pt x="1432" y="93"/>
                  </a:cubicBezTo>
                  <a:cubicBezTo>
                    <a:pt x="1713" y="137"/>
                    <a:pt x="1909" y="332"/>
                    <a:pt x="1974" y="592"/>
                  </a:cubicBezTo>
                  <a:cubicBezTo>
                    <a:pt x="2039" y="744"/>
                    <a:pt x="1974" y="917"/>
                    <a:pt x="1843" y="1026"/>
                  </a:cubicBezTo>
                  <a:cubicBezTo>
                    <a:pt x="1806" y="893"/>
                    <a:pt x="1751" y="827"/>
                    <a:pt x="1694" y="827"/>
                  </a:cubicBezTo>
                  <a:cubicBezTo>
                    <a:pt x="1686" y="827"/>
                    <a:pt x="1678" y="828"/>
                    <a:pt x="1670" y="831"/>
                  </a:cubicBezTo>
                  <a:cubicBezTo>
                    <a:pt x="1583" y="852"/>
                    <a:pt x="1540" y="939"/>
                    <a:pt x="1562" y="1026"/>
                  </a:cubicBezTo>
                  <a:cubicBezTo>
                    <a:pt x="1562" y="1106"/>
                    <a:pt x="1609" y="1151"/>
                    <a:pt x="1687" y="1151"/>
                  </a:cubicBezTo>
                  <a:cubicBezTo>
                    <a:pt x="1714" y="1151"/>
                    <a:pt x="1745" y="1145"/>
                    <a:pt x="1778" y="1134"/>
                  </a:cubicBezTo>
                  <a:lnTo>
                    <a:pt x="1778" y="1134"/>
                  </a:lnTo>
                  <a:cubicBezTo>
                    <a:pt x="1800" y="1351"/>
                    <a:pt x="1735" y="1633"/>
                    <a:pt x="1518" y="1698"/>
                  </a:cubicBezTo>
                  <a:cubicBezTo>
                    <a:pt x="1439" y="1730"/>
                    <a:pt x="1348" y="1750"/>
                    <a:pt x="1254" y="1750"/>
                  </a:cubicBezTo>
                  <a:cubicBezTo>
                    <a:pt x="1219" y="1750"/>
                    <a:pt x="1185" y="1747"/>
                    <a:pt x="1150" y="1741"/>
                  </a:cubicBezTo>
                  <a:cubicBezTo>
                    <a:pt x="1171" y="1676"/>
                    <a:pt x="1150" y="1611"/>
                    <a:pt x="1106" y="1568"/>
                  </a:cubicBezTo>
                  <a:cubicBezTo>
                    <a:pt x="1085" y="1546"/>
                    <a:pt x="1058" y="1535"/>
                    <a:pt x="1028" y="1535"/>
                  </a:cubicBezTo>
                  <a:cubicBezTo>
                    <a:pt x="998" y="1535"/>
                    <a:pt x="965" y="1546"/>
                    <a:pt x="933" y="1568"/>
                  </a:cubicBezTo>
                  <a:cubicBezTo>
                    <a:pt x="890" y="1589"/>
                    <a:pt x="868" y="1633"/>
                    <a:pt x="868" y="1676"/>
                  </a:cubicBezTo>
                  <a:cubicBezTo>
                    <a:pt x="890" y="1741"/>
                    <a:pt x="955" y="1785"/>
                    <a:pt x="1063" y="1806"/>
                  </a:cubicBezTo>
                  <a:cubicBezTo>
                    <a:pt x="1041" y="2001"/>
                    <a:pt x="890" y="2262"/>
                    <a:pt x="651" y="2262"/>
                  </a:cubicBezTo>
                  <a:cubicBezTo>
                    <a:pt x="499" y="2262"/>
                    <a:pt x="369" y="2175"/>
                    <a:pt x="282" y="2066"/>
                  </a:cubicBezTo>
                  <a:cubicBezTo>
                    <a:pt x="152" y="1915"/>
                    <a:pt x="87" y="1719"/>
                    <a:pt x="109" y="1524"/>
                  </a:cubicBezTo>
                  <a:cubicBezTo>
                    <a:pt x="131" y="1373"/>
                    <a:pt x="196" y="1243"/>
                    <a:pt x="282" y="1156"/>
                  </a:cubicBezTo>
                  <a:cubicBezTo>
                    <a:pt x="326" y="1199"/>
                    <a:pt x="348" y="1264"/>
                    <a:pt x="413" y="1286"/>
                  </a:cubicBezTo>
                  <a:cubicBezTo>
                    <a:pt x="456" y="1351"/>
                    <a:pt x="543" y="1394"/>
                    <a:pt x="629" y="1416"/>
                  </a:cubicBezTo>
                  <a:cubicBezTo>
                    <a:pt x="673" y="1416"/>
                    <a:pt x="716" y="1373"/>
                    <a:pt x="716" y="1329"/>
                  </a:cubicBezTo>
                  <a:cubicBezTo>
                    <a:pt x="716" y="1243"/>
                    <a:pt x="629" y="1091"/>
                    <a:pt x="456" y="1047"/>
                  </a:cubicBezTo>
                  <a:cubicBezTo>
                    <a:pt x="434" y="1037"/>
                    <a:pt x="407" y="1031"/>
                    <a:pt x="380" y="1031"/>
                  </a:cubicBezTo>
                  <a:cubicBezTo>
                    <a:pt x="353" y="1031"/>
                    <a:pt x="326" y="1037"/>
                    <a:pt x="304" y="1047"/>
                  </a:cubicBezTo>
                  <a:cubicBezTo>
                    <a:pt x="261" y="939"/>
                    <a:pt x="282" y="831"/>
                    <a:pt x="348" y="722"/>
                  </a:cubicBezTo>
                  <a:cubicBezTo>
                    <a:pt x="413" y="614"/>
                    <a:pt x="564" y="527"/>
                    <a:pt x="716" y="527"/>
                  </a:cubicBezTo>
                  <a:lnTo>
                    <a:pt x="825" y="527"/>
                  </a:lnTo>
                  <a:cubicBezTo>
                    <a:pt x="803" y="679"/>
                    <a:pt x="868" y="831"/>
                    <a:pt x="998" y="917"/>
                  </a:cubicBezTo>
                  <a:lnTo>
                    <a:pt x="1063" y="917"/>
                  </a:lnTo>
                  <a:cubicBezTo>
                    <a:pt x="1128" y="917"/>
                    <a:pt x="1171" y="874"/>
                    <a:pt x="1193" y="831"/>
                  </a:cubicBezTo>
                  <a:cubicBezTo>
                    <a:pt x="1171" y="657"/>
                    <a:pt x="1063" y="505"/>
                    <a:pt x="890" y="484"/>
                  </a:cubicBezTo>
                  <a:cubicBezTo>
                    <a:pt x="890" y="358"/>
                    <a:pt x="990" y="92"/>
                    <a:pt x="1385" y="92"/>
                  </a:cubicBezTo>
                  <a:close/>
                  <a:moveTo>
                    <a:pt x="1370" y="1"/>
                  </a:moveTo>
                  <a:cubicBezTo>
                    <a:pt x="1103" y="1"/>
                    <a:pt x="883" y="187"/>
                    <a:pt x="825" y="462"/>
                  </a:cubicBezTo>
                  <a:lnTo>
                    <a:pt x="716" y="462"/>
                  </a:lnTo>
                  <a:cubicBezTo>
                    <a:pt x="543" y="462"/>
                    <a:pt x="391" y="549"/>
                    <a:pt x="282" y="679"/>
                  </a:cubicBezTo>
                  <a:cubicBezTo>
                    <a:pt x="217" y="809"/>
                    <a:pt x="196" y="939"/>
                    <a:pt x="239" y="1091"/>
                  </a:cubicBezTo>
                  <a:cubicBezTo>
                    <a:pt x="131" y="1199"/>
                    <a:pt x="44" y="1351"/>
                    <a:pt x="44" y="1503"/>
                  </a:cubicBezTo>
                  <a:cubicBezTo>
                    <a:pt x="1" y="1719"/>
                    <a:pt x="66" y="1958"/>
                    <a:pt x="217" y="2110"/>
                  </a:cubicBezTo>
                  <a:cubicBezTo>
                    <a:pt x="326" y="2262"/>
                    <a:pt x="478" y="2327"/>
                    <a:pt x="651" y="2348"/>
                  </a:cubicBezTo>
                  <a:cubicBezTo>
                    <a:pt x="933" y="2348"/>
                    <a:pt x="1106" y="2066"/>
                    <a:pt x="1150" y="1828"/>
                  </a:cubicBezTo>
                  <a:cubicBezTo>
                    <a:pt x="1301" y="1828"/>
                    <a:pt x="1432" y="1828"/>
                    <a:pt x="1562" y="1785"/>
                  </a:cubicBezTo>
                  <a:cubicBezTo>
                    <a:pt x="1822" y="1698"/>
                    <a:pt x="1887" y="1329"/>
                    <a:pt x="1865" y="1091"/>
                  </a:cubicBezTo>
                  <a:cubicBezTo>
                    <a:pt x="2039" y="1004"/>
                    <a:pt x="2125" y="766"/>
                    <a:pt x="2060" y="570"/>
                  </a:cubicBezTo>
                  <a:cubicBezTo>
                    <a:pt x="1995" y="289"/>
                    <a:pt x="1757" y="72"/>
                    <a:pt x="1453" y="7"/>
                  </a:cubicBezTo>
                  <a:cubicBezTo>
                    <a:pt x="1425" y="3"/>
                    <a:pt x="1397" y="1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8"/>
            <p:cNvSpPr/>
            <p:nvPr/>
          </p:nvSpPr>
          <p:spPr>
            <a:xfrm>
              <a:off x="7595520" y="2648415"/>
              <a:ext cx="78356" cy="56693"/>
            </a:xfrm>
            <a:custGeom>
              <a:rect b="b" l="l" r="r" t="t"/>
              <a:pathLst>
                <a:path extrusionOk="0" h="738" w="1020">
                  <a:moveTo>
                    <a:pt x="803" y="1"/>
                  </a:moveTo>
                  <a:lnTo>
                    <a:pt x="0" y="109"/>
                  </a:lnTo>
                  <a:lnTo>
                    <a:pt x="0" y="738"/>
                  </a:lnTo>
                  <a:lnTo>
                    <a:pt x="1019" y="695"/>
                  </a:lnTo>
                  <a:lnTo>
                    <a:pt x="8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8"/>
            <p:cNvSpPr/>
            <p:nvPr/>
          </p:nvSpPr>
          <p:spPr>
            <a:xfrm>
              <a:off x="7417301" y="2648415"/>
              <a:ext cx="78356" cy="56693"/>
            </a:xfrm>
            <a:custGeom>
              <a:rect b="b" l="l" r="r" t="t"/>
              <a:pathLst>
                <a:path extrusionOk="0" h="738" w="1020">
                  <a:moveTo>
                    <a:pt x="824" y="1"/>
                  </a:moveTo>
                  <a:lnTo>
                    <a:pt x="1" y="109"/>
                  </a:lnTo>
                  <a:lnTo>
                    <a:pt x="1" y="738"/>
                  </a:lnTo>
                  <a:lnTo>
                    <a:pt x="1019" y="69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8"/>
            <p:cNvSpPr/>
            <p:nvPr/>
          </p:nvSpPr>
          <p:spPr>
            <a:xfrm>
              <a:off x="7010931" y="2648415"/>
              <a:ext cx="78356" cy="56693"/>
            </a:xfrm>
            <a:custGeom>
              <a:rect b="b" l="l" r="r" t="t"/>
              <a:pathLst>
                <a:path extrusionOk="0" h="738" w="1020">
                  <a:moveTo>
                    <a:pt x="824" y="1"/>
                  </a:moveTo>
                  <a:lnTo>
                    <a:pt x="0" y="109"/>
                  </a:lnTo>
                  <a:lnTo>
                    <a:pt x="0" y="738"/>
                  </a:lnTo>
                  <a:lnTo>
                    <a:pt x="1019" y="69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8"/>
            <p:cNvSpPr/>
            <p:nvPr/>
          </p:nvSpPr>
          <p:spPr>
            <a:xfrm>
              <a:off x="6861059" y="2656789"/>
              <a:ext cx="79970" cy="48320"/>
            </a:xfrm>
            <a:custGeom>
              <a:rect b="b" l="l" r="r" t="t"/>
              <a:pathLst>
                <a:path extrusionOk="0" h="629" w="1041">
                  <a:moveTo>
                    <a:pt x="0" y="0"/>
                  </a:moveTo>
                  <a:lnTo>
                    <a:pt x="0" y="629"/>
                  </a:lnTo>
                  <a:lnTo>
                    <a:pt x="1041" y="586"/>
                  </a:ln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p49"/>
          <p:cNvSpPr txBox="1"/>
          <p:nvPr>
            <p:ph idx="1" type="subTitle"/>
          </p:nvPr>
        </p:nvSpPr>
        <p:spPr>
          <a:xfrm>
            <a:off x="1915200" y="1881226"/>
            <a:ext cx="5313600" cy="9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“Do not be afraid</a:t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See the salvation of the Lord”</a:t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~Exodus 14:13</a:t>
            </a:r>
            <a:endParaRPr sz="2500"/>
          </a:p>
        </p:txBody>
      </p:sp>
      <p:grpSp>
        <p:nvGrpSpPr>
          <p:cNvPr id="1767" name="Google Shape;1767;p49"/>
          <p:cNvGrpSpPr/>
          <p:nvPr/>
        </p:nvGrpSpPr>
        <p:grpSpPr>
          <a:xfrm>
            <a:off x="713422" y="2975633"/>
            <a:ext cx="2635818" cy="1663409"/>
            <a:chOff x="6690675" y="1689100"/>
            <a:chExt cx="1369612" cy="1016009"/>
          </a:xfrm>
        </p:grpSpPr>
        <p:sp>
          <p:nvSpPr>
            <p:cNvPr id="1768" name="Google Shape;1768;p49"/>
            <p:cNvSpPr/>
            <p:nvPr/>
          </p:nvSpPr>
          <p:spPr>
            <a:xfrm>
              <a:off x="6854375" y="2276996"/>
              <a:ext cx="164933" cy="404841"/>
            </a:xfrm>
            <a:custGeom>
              <a:rect b="b" l="l" r="r" t="t"/>
              <a:pathLst>
                <a:path extrusionOk="0" h="5270" w="2147">
                  <a:moveTo>
                    <a:pt x="2147" y="1"/>
                  </a:moveTo>
                  <a:lnTo>
                    <a:pt x="0" y="23"/>
                  </a:lnTo>
                  <a:lnTo>
                    <a:pt x="131" y="5248"/>
                  </a:lnTo>
                  <a:lnTo>
                    <a:pt x="868" y="5269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9"/>
            <p:cNvSpPr/>
            <p:nvPr/>
          </p:nvSpPr>
          <p:spPr>
            <a:xfrm>
              <a:off x="6980972" y="2295355"/>
              <a:ext cx="164933" cy="361515"/>
            </a:xfrm>
            <a:custGeom>
              <a:rect b="b" l="l" r="r" t="t"/>
              <a:pathLst>
                <a:path extrusionOk="0" h="4706" w="2147">
                  <a:moveTo>
                    <a:pt x="2147" y="0"/>
                  </a:moveTo>
                  <a:lnTo>
                    <a:pt x="0" y="174"/>
                  </a:lnTo>
                  <a:lnTo>
                    <a:pt x="390" y="4705"/>
                  </a:lnTo>
                  <a:lnTo>
                    <a:pt x="1214" y="4597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9"/>
            <p:cNvSpPr/>
            <p:nvPr/>
          </p:nvSpPr>
          <p:spPr>
            <a:xfrm>
              <a:off x="7400632" y="2265396"/>
              <a:ext cx="166623" cy="406455"/>
            </a:xfrm>
            <a:custGeom>
              <a:rect b="b" l="l" r="r" t="t"/>
              <a:pathLst>
                <a:path extrusionOk="0" h="5291" w="2169">
                  <a:moveTo>
                    <a:pt x="2169" y="0"/>
                  </a:moveTo>
                  <a:lnTo>
                    <a:pt x="1" y="65"/>
                  </a:lnTo>
                  <a:lnTo>
                    <a:pt x="218" y="5290"/>
                  </a:lnTo>
                  <a:lnTo>
                    <a:pt x="976" y="5290"/>
                  </a:lnTo>
                  <a:lnTo>
                    <a:pt x="2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9"/>
            <p:cNvSpPr/>
            <p:nvPr/>
          </p:nvSpPr>
          <p:spPr>
            <a:xfrm>
              <a:off x="7472227" y="2250416"/>
              <a:ext cx="186673" cy="431421"/>
            </a:xfrm>
            <a:custGeom>
              <a:rect b="b" l="l" r="r" t="t"/>
              <a:pathLst>
                <a:path extrusionOk="0" h="5616" w="2430">
                  <a:moveTo>
                    <a:pt x="2039" y="0"/>
                  </a:moveTo>
                  <a:lnTo>
                    <a:pt x="1" y="694"/>
                  </a:lnTo>
                  <a:lnTo>
                    <a:pt x="1714" y="5615"/>
                  </a:lnTo>
                  <a:lnTo>
                    <a:pt x="2429" y="5399"/>
                  </a:lnTo>
                  <a:lnTo>
                    <a:pt x="20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9"/>
            <p:cNvSpPr/>
            <p:nvPr/>
          </p:nvSpPr>
          <p:spPr>
            <a:xfrm>
              <a:off x="6690675" y="1690252"/>
              <a:ext cx="1234728" cy="917461"/>
            </a:xfrm>
            <a:custGeom>
              <a:rect b="b" l="l" r="r" t="t"/>
              <a:pathLst>
                <a:path extrusionOk="0" h="11943" w="16073">
                  <a:moveTo>
                    <a:pt x="9150" y="1"/>
                  </a:moveTo>
                  <a:cubicBezTo>
                    <a:pt x="9102" y="1"/>
                    <a:pt x="9054" y="3"/>
                    <a:pt x="9004" y="7"/>
                  </a:cubicBezTo>
                  <a:cubicBezTo>
                    <a:pt x="8224" y="81"/>
                    <a:pt x="7766" y="329"/>
                    <a:pt x="7549" y="604"/>
                  </a:cubicBezTo>
                  <a:lnTo>
                    <a:pt x="7549" y="604"/>
                  </a:lnTo>
                  <a:cubicBezTo>
                    <a:pt x="7274" y="334"/>
                    <a:pt x="6892" y="109"/>
                    <a:pt x="6463" y="109"/>
                  </a:cubicBezTo>
                  <a:cubicBezTo>
                    <a:pt x="6311" y="109"/>
                    <a:pt x="6152" y="137"/>
                    <a:pt x="5991" y="203"/>
                  </a:cubicBezTo>
                  <a:cubicBezTo>
                    <a:pt x="5391" y="441"/>
                    <a:pt x="5146" y="879"/>
                    <a:pt x="5103" y="1264"/>
                  </a:cubicBezTo>
                  <a:lnTo>
                    <a:pt x="5103" y="1264"/>
                  </a:lnTo>
                  <a:cubicBezTo>
                    <a:pt x="4762" y="1092"/>
                    <a:pt x="4315" y="960"/>
                    <a:pt x="3895" y="960"/>
                  </a:cubicBezTo>
                  <a:cubicBezTo>
                    <a:pt x="3605" y="960"/>
                    <a:pt x="3328" y="1023"/>
                    <a:pt x="3107" y="1178"/>
                  </a:cubicBezTo>
                  <a:cubicBezTo>
                    <a:pt x="2007" y="1933"/>
                    <a:pt x="1896" y="2996"/>
                    <a:pt x="2138" y="3620"/>
                  </a:cubicBezTo>
                  <a:lnTo>
                    <a:pt x="2138" y="3620"/>
                  </a:lnTo>
                  <a:cubicBezTo>
                    <a:pt x="1726" y="3657"/>
                    <a:pt x="1251" y="3825"/>
                    <a:pt x="896" y="4213"/>
                  </a:cubicBezTo>
                  <a:cubicBezTo>
                    <a:pt x="1" y="5193"/>
                    <a:pt x="111" y="7617"/>
                    <a:pt x="1246" y="7784"/>
                  </a:cubicBezTo>
                  <a:lnTo>
                    <a:pt x="1246" y="7784"/>
                  </a:lnTo>
                  <a:cubicBezTo>
                    <a:pt x="919" y="8712"/>
                    <a:pt x="1106" y="10133"/>
                    <a:pt x="2478" y="10631"/>
                  </a:cubicBezTo>
                  <a:cubicBezTo>
                    <a:pt x="2777" y="10735"/>
                    <a:pt x="3048" y="10778"/>
                    <a:pt x="3291" y="10778"/>
                  </a:cubicBezTo>
                  <a:cubicBezTo>
                    <a:pt x="3567" y="10778"/>
                    <a:pt x="3806" y="10722"/>
                    <a:pt x="4004" y="10634"/>
                  </a:cubicBezTo>
                  <a:lnTo>
                    <a:pt x="4004" y="10634"/>
                  </a:lnTo>
                  <a:cubicBezTo>
                    <a:pt x="4326" y="11083"/>
                    <a:pt x="5053" y="11544"/>
                    <a:pt x="6207" y="11737"/>
                  </a:cubicBezTo>
                  <a:cubicBezTo>
                    <a:pt x="6450" y="11777"/>
                    <a:pt x="6670" y="11795"/>
                    <a:pt x="6867" y="11795"/>
                  </a:cubicBezTo>
                  <a:cubicBezTo>
                    <a:pt x="7400" y="11795"/>
                    <a:pt x="7770" y="11663"/>
                    <a:pt x="8003" y="11484"/>
                  </a:cubicBezTo>
                  <a:lnTo>
                    <a:pt x="8003" y="11484"/>
                  </a:lnTo>
                  <a:cubicBezTo>
                    <a:pt x="8245" y="11664"/>
                    <a:pt x="8634" y="11823"/>
                    <a:pt x="9243" y="11910"/>
                  </a:cubicBezTo>
                  <a:cubicBezTo>
                    <a:pt x="9410" y="11932"/>
                    <a:pt x="9576" y="11942"/>
                    <a:pt x="9738" y="11942"/>
                  </a:cubicBezTo>
                  <a:cubicBezTo>
                    <a:pt x="10997" y="11942"/>
                    <a:pt x="12064" y="11327"/>
                    <a:pt x="12367" y="10750"/>
                  </a:cubicBezTo>
                  <a:lnTo>
                    <a:pt x="12367" y="10750"/>
                  </a:lnTo>
                  <a:cubicBezTo>
                    <a:pt x="12551" y="10866"/>
                    <a:pt x="12801" y="10947"/>
                    <a:pt x="13131" y="10947"/>
                  </a:cubicBezTo>
                  <a:cubicBezTo>
                    <a:pt x="13307" y="10947"/>
                    <a:pt x="13507" y="10923"/>
                    <a:pt x="13731" y="10869"/>
                  </a:cubicBezTo>
                  <a:cubicBezTo>
                    <a:pt x="14815" y="10588"/>
                    <a:pt x="16072" y="8485"/>
                    <a:pt x="14099" y="7205"/>
                  </a:cubicBezTo>
                  <a:cubicBezTo>
                    <a:pt x="14092" y="7200"/>
                    <a:pt x="14084" y="7196"/>
                    <a:pt x="14077" y="7191"/>
                  </a:cubicBezTo>
                  <a:lnTo>
                    <a:pt x="14077" y="7191"/>
                  </a:lnTo>
                  <a:cubicBezTo>
                    <a:pt x="14262" y="7043"/>
                    <a:pt x="14477" y="6728"/>
                    <a:pt x="14685" y="6121"/>
                  </a:cubicBezTo>
                  <a:cubicBezTo>
                    <a:pt x="15211" y="4611"/>
                    <a:pt x="15055" y="3314"/>
                    <a:pt x="14136" y="3314"/>
                  </a:cubicBezTo>
                  <a:cubicBezTo>
                    <a:pt x="14010" y="3314"/>
                    <a:pt x="13870" y="3338"/>
                    <a:pt x="13715" y="3389"/>
                  </a:cubicBezTo>
                  <a:lnTo>
                    <a:pt x="13715" y="3389"/>
                  </a:lnTo>
                  <a:cubicBezTo>
                    <a:pt x="13889" y="2204"/>
                    <a:pt x="12948" y="1280"/>
                    <a:pt x="11866" y="1135"/>
                  </a:cubicBezTo>
                  <a:cubicBezTo>
                    <a:pt x="11823" y="1128"/>
                    <a:pt x="11780" y="1125"/>
                    <a:pt x="11737" y="1125"/>
                  </a:cubicBezTo>
                  <a:cubicBezTo>
                    <a:pt x="11365" y="1125"/>
                    <a:pt x="10968" y="1346"/>
                    <a:pt x="10686" y="1594"/>
                  </a:cubicBezTo>
                  <a:lnTo>
                    <a:pt x="10686" y="1594"/>
                  </a:lnTo>
                  <a:cubicBezTo>
                    <a:pt x="10602" y="927"/>
                    <a:pt x="10112" y="1"/>
                    <a:pt x="91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9"/>
            <p:cNvSpPr/>
            <p:nvPr/>
          </p:nvSpPr>
          <p:spPr>
            <a:xfrm>
              <a:off x="6699509" y="1689100"/>
              <a:ext cx="1165897" cy="922762"/>
            </a:xfrm>
            <a:custGeom>
              <a:rect b="b" l="l" r="r" t="t"/>
              <a:pathLst>
                <a:path extrusionOk="0" h="12012" w="15177">
                  <a:moveTo>
                    <a:pt x="7437" y="695"/>
                  </a:moveTo>
                  <a:cubicBezTo>
                    <a:pt x="7718" y="998"/>
                    <a:pt x="7870" y="1323"/>
                    <a:pt x="7827" y="1432"/>
                  </a:cubicBezTo>
                  <a:cubicBezTo>
                    <a:pt x="7811" y="1463"/>
                    <a:pt x="7784" y="1484"/>
                    <a:pt x="7761" y="1484"/>
                  </a:cubicBezTo>
                  <a:cubicBezTo>
                    <a:pt x="7753" y="1484"/>
                    <a:pt x="7746" y="1481"/>
                    <a:pt x="7740" y="1475"/>
                  </a:cubicBezTo>
                  <a:lnTo>
                    <a:pt x="7675" y="1475"/>
                  </a:lnTo>
                  <a:cubicBezTo>
                    <a:pt x="7523" y="1453"/>
                    <a:pt x="7393" y="1345"/>
                    <a:pt x="7328" y="1193"/>
                  </a:cubicBezTo>
                  <a:cubicBezTo>
                    <a:pt x="7285" y="1020"/>
                    <a:pt x="7328" y="825"/>
                    <a:pt x="7437" y="695"/>
                  </a:cubicBezTo>
                  <a:close/>
                  <a:moveTo>
                    <a:pt x="5030" y="1345"/>
                  </a:moveTo>
                  <a:lnTo>
                    <a:pt x="5030" y="1345"/>
                  </a:lnTo>
                  <a:cubicBezTo>
                    <a:pt x="5312" y="1497"/>
                    <a:pt x="5507" y="1670"/>
                    <a:pt x="5529" y="1800"/>
                  </a:cubicBezTo>
                  <a:cubicBezTo>
                    <a:pt x="5529" y="1844"/>
                    <a:pt x="5507" y="1909"/>
                    <a:pt x="5464" y="1930"/>
                  </a:cubicBezTo>
                  <a:cubicBezTo>
                    <a:pt x="5426" y="1968"/>
                    <a:pt x="5375" y="1986"/>
                    <a:pt x="5325" y="1986"/>
                  </a:cubicBezTo>
                  <a:cubicBezTo>
                    <a:pt x="5261" y="1986"/>
                    <a:pt x="5197" y="1957"/>
                    <a:pt x="5160" y="1909"/>
                  </a:cubicBezTo>
                  <a:cubicBezTo>
                    <a:pt x="5052" y="1735"/>
                    <a:pt x="5008" y="1540"/>
                    <a:pt x="5030" y="1345"/>
                  </a:cubicBezTo>
                  <a:close/>
                  <a:moveTo>
                    <a:pt x="10537" y="1692"/>
                  </a:moveTo>
                  <a:lnTo>
                    <a:pt x="10537" y="1692"/>
                  </a:lnTo>
                  <a:cubicBezTo>
                    <a:pt x="10580" y="1865"/>
                    <a:pt x="10537" y="2060"/>
                    <a:pt x="10450" y="2212"/>
                  </a:cubicBezTo>
                  <a:cubicBezTo>
                    <a:pt x="10429" y="2234"/>
                    <a:pt x="10385" y="2256"/>
                    <a:pt x="10342" y="2256"/>
                  </a:cubicBezTo>
                  <a:cubicBezTo>
                    <a:pt x="10277" y="2256"/>
                    <a:pt x="10255" y="2234"/>
                    <a:pt x="10233" y="2212"/>
                  </a:cubicBezTo>
                  <a:cubicBezTo>
                    <a:pt x="10212" y="2125"/>
                    <a:pt x="10298" y="1930"/>
                    <a:pt x="10537" y="1714"/>
                  </a:cubicBezTo>
                  <a:lnTo>
                    <a:pt x="10537" y="1692"/>
                  </a:lnTo>
                  <a:close/>
                  <a:moveTo>
                    <a:pt x="2190" y="3665"/>
                  </a:moveTo>
                  <a:cubicBezTo>
                    <a:pt x="2580" y="3665"/>
                    <a:pt x="2862" y="3817"/>
                    <a:pt x="2884" y="3903"/>
                  </a:cubicBezTo>
                  <a:cubicBezTo>
                    <a:pt x="2905" y="3968"/>
                    <a:pt x="2797" y="4033"/>
                    <a:pt x="2732" y="4077"/>
                  </a:cubicBezTo>
                  <a:cubicBezTo>
                    <a:pt x="2684" y="4106"/>
                    <a:pt x="2632" y="4120"/>
                    <a:pt x="2579" y="4120"/>
                  </a:cubicBezTo>
                  <a:cubicBezTo>
                    <a:pt x="2396" y="4120"/>
                    <a:pt x="2199" y="3951"/>
                    <a:pt x="2082" y="3665"/>
                  </a:cubicBezTo>
                  <a:close/>
                  <a:moveTo>
                    <a:pt x="13529" y="3470"/>
                  </a:moveTo>
                  <a:lnTo>
                    <a:pt x="13529" y="3556"/>
                  </a:lnTo>
                  <a:cubicBezTo>
                    <a:pt x="13420" y="3990"/>
                    <a:pt x="13269" y="4142"/>
                    <a:pt x="13182" y="4142"/>
                  </a:cubicBezTo>
                  <a:cubicBezTo>
                    <a:pt x="13117" y="4142"/>
                    <a:pt x="13052" y="4098"/>
                    <a:pt x="13052" y="4012"/>
                  </a:cubicBezTo>
                  <a:cubicBezTo>
                    <a:pt x="13009" y="3838"/>
                    <a:pt x="13095" y="3665"/>
                    <a:pt x="13269" y="3600"/>
                  </a:cubicBezTo>
                  <a:cubicBezTo>
                    <a:pt x="13355" y="3556"/>
                    <a:pt x="13442" y="3513"/>
                    <a:pt x="13529" y="3470"/>
                  </a:cubicBezTo>
                  <a:close/>
                  <a:moveTo>
                    <a:pt x="13572" y="7090"/>
                  </a:moveTo>
                  <a:cubicBezTo>
                    <a:pt x="13681" y="7112"/>
                    <a:pt x="13789" y="7155"/>
                    <a:pt x="13897" y="7220"/>
                  </a:cubicBezTo>
                  <a:cubicBezTo>
                    <a:pt x="13832" y="7264"/>
                    <a:pt x="13767" y="7285"/>
                    <a:pt x="13681" y="7285"/>
                  </a:cubicBezTo>
                  <a:cubicBezTo>
                    <a:pt x="13669" y="7288"/>
                    <a:pt x="13658" y="7290"/>
                    <a:pt x="13647" y="7290"/>
                  </a:cubicBezTo>
                  <a:cubicBezTo>
                    <a:pt x="13572" y="7290"/>
                    <a:pt x="13504" y="7231"/>
                    <a:pt x="13485" y="7155"/>
                  </a:cubicBezTo>
                  <a:cubicBezTo>
                    <a:pt x="13485" y="7134"/>
                    <a:pt x="13507" y="7134"/>
                    <a:pt x="13507" y="7112"/>
                  </a:cubicBezTo>
                  <a:cubicBezTo>
                    <a:pt x="13529" y="7112"/>
                    <a:pt x="13551" y="7090"/>
                    <a:pt x="13572" y="7090"/>
                  </a:cubicBezTo>
                  <a:close/>
                  <a:moveTo>
                    <a:pt x="2065" y="6976"/>
                  </a:moveTo>
                  <a:cubicBezTo>
                    <a:pt x="2141" y="6976"/>
                    <a:pt x="2201" y="6993"/>
                    <a:pt x="2233" y="7025"/>
                  </a:cubicBezTo>
                  <a:cubicBezTo>
                    <a:pt x="2277" y="7047"/>
                    <a:pt x="2298" y="7090"/>
                    <a:pt x="2298" y="7155"/>
                  </a:cubicBezTo>
                  <a:cubicBezTo>
                    <a:pt x="2298" y="7362"/>
                    <a:pt x="1964" y="7765"/>
                    <a:pt x="1313" y="7765"/>
                  </a:cubicBezTo>
                  <a:cubicBezTo>
                    <a:pt x="1281" y="7765"/>
                    <a:pt x="1248" y="7764"/>
                    <a:pt x="1214" y="7762"/>
                  </a:cubicBezTo>
                  <a:lnTo>
                    <a:pt x="1193" y="7762"/>
                  </a:lnTo>
                  <a:cubicBezTo>
                    <a:pt x="1301" y="7437"/>
                    <a:pt x="1518" y="7177"/>
                    <a:pt x="1800" y="7025"/>
                  </a:cubicBezTo>
                  <a:cubicBezTo>
                    <a:pt x="1897" y="6993"/>
                    <a:pt x="1989" y="6976"/>
                    <a:pt x="2065" y="6976"/>
                  </a:cubicBezTo>
                  <a:close/>
                  <a:moveTo>
                    <a:pt x="4336" y="9627"/>
                  </a:moveTo>
                  <a:cubicBezTo>
                    <a:pt x="4445" y="9627"/>
                    <a:pt x="4531" y="9692"/>
                    <a:pt x="4553" y="9779"/>
                  </a:cubicBezTo>
                  <a:cubicBezTo>
                    <a:pt x="4596" y="9974"/>
                    <a:pt x="4380" y="10386"/>
                    <a:pt x="3903" y="10603"/>
                  </a:cubicBezTo>
                  <a:cubicBezTo>
                    <a:pt x="3773" y="10429"/>
                    <a:pt x="3708" y="10212"/>
                    <a:pt x="3773" y="9974"/>
                  </a:cubicBezTo>
                  <a:cubicBezTo>
                    <a:pt x="3838" y="9822"/>
                    <a:pt x="3989" y="9692"/>
                    <a:pt x="4185" y="9649"/>
                  </a:cubicBezTo>
                  <a:cubicBezTo>
                    <a:pt x="4228" y="9649"/>
                    <a:pt x="4293" y="9627"/>
                    <a:pt x="4336" y="9627"/>
                  </a:cubicBezTo>
                  <a:close/>
                  <a:moveTo>
                    <a:pt x="11946" y="10039"/>
                  </a:moveTo>
                  <a:cubicBezTo>
                    <a:pt x="11990" y="10039"/>
                    <a:pt x="12055" y="10061"/>
                    <a:pt x="12163" y="10169"/>
                  </a:cubicBezTo>
                  <a:cubicBezTo>
                    <a:pt x="12293" y="10321"/>
                    <a:pt x="12315" y="10538"/>
                    <a:pt x="12228" y="10711"/>
                  </a:cubicBezTo>
                  <a:cubicBezTo>
                    <a:pt x="12011" y="10581"/>
                    <a:pt x="11859" y="10342"/>
                    <a:pt x="11881" y="10104"/>
                  </a:cubicBezTo>
                  <a:cubicBezTo>
                    <a:pt x="11903" y="10061"/>
                    <a:pt x="11924" y="10039"/>
                    <a:pt x="11946" y="10039"/>
                  </a:cubicBezTo>
                  <a:close/>
                  <a:moveTo>
                    <a:pt x="7830" y="10621"/>
                  </a:moveTo>
                  <a:cubicBezTo>
                    <a:pt x="7965" y="10621"/>
                    <a:pt x="8091" y="10705"/>
                    <a:pt x="8130" y="10841"/>
                  </a:cubicBezTo>
                  <a:cubicBezTo>
                    <a:pt x="8174" y="11080"/>
                    <a:pt x="8087" y="11318"/>
                    <a:pt x="7870" y="11448"/>
                  </a:cubicBezTo>
                  <a:cubicBezTo>
                    <a:pt x="7653" y="11318"/>
                    <a:pt x="7523" y="11058"/>
                    <a:pt x="7588" y="10798"/>
                  </a:cubicBezTo>
                  <a:cubicBezTo>
                    <a:pt x="7610" y="10689"/>
                    <a:pt x="7675" y="10624"/>
                    <a:pt x="7718" y="10624"/>
                  </a:cubicBezTo>
                  <a:lnTo>
                    <a:pt x="7784" y="10624"/>
                  </a:lnTo>
                  <a:cubicBezTo>
                    <a:pt x="7799" y="10622"/>
                    <a:pt x="7814" y="10621"/>
                    <a:pt x="7830" y="10621"/>
                  </a:cubicBezTo>
                  <a:close/>
                  <a:moveTo>
                    <a:pt x="9019" y="66"/>
                  </a:moveTo>
                  <a:cubicBezTo>
                    <a:pt x="9973" y="66"/>
                    <a:pt x="10429" y="976"/>
                    <a:pt x="10537" y="1605"/>
                  </a:cubicBezTo>
                  <a:cubicBezTo>
                    <a:pt x="10298" y="1800"/>
                    <a:pt x="10082" y="2082"/>
                    <a:pt x="10147" y="2234"/>
                  </a:cubicBezTo>
                  <a:cubicBezTo>
                    <a:pt x="10168" y="2277"/>
                    <a:pt x="10212" y="2321"/>
                    <a:pt x="10342" y="2321"/>
                  </a:cubicBezTo>
                  <a:cubicBezTo>
                    <a:pt x="10407" y="2321"/>
                    <a:pt x="10472" y="2299"/>
                    <a:pt x="10515" y="2256"/>
                  </a:cubicBezTo>
                  <a:cubicBezTo>
                    <a:pt x="10624" y="2060"/>
                    <a:pt x="10667" y="1844"/>
                    <a:pt x="10602" y="1627"/>
                  </a:cubicBezTo>
                  <a:cubicBezTo>
                    <a:pt x="10886" y="1363"/>
                    <a:pt x="11266" y="1213"/>
                    <a:pt x="11669" y="1213"/>
                  </a:cubicBezTo>
                  <a:cubicBezTo>
                    <a:pt x="11697" y="1213"/>
                    <a:pt x="11724" y="1214"/>
                    <a:pt x="11751" y="1215"/>
                  </a:cubicBezTo>
                  <a:cubicBezTo>
                    <a:pt x="12336" y="1280"/>
                    <a:pt x="12857" y="1605"/>
                    <a:pt x="13225" y="2060"/>
                  </a:cubicBezTo>
                  <a:cubicBezTo>
                    <a:pt x="13507" y="2451"/>
                    <a:pt x="13637" y="2928"/>
                    <a:pt x="13572" y="3383"/>
                  </a:cubicBezTo>
                  <a:cubicBezTo>
                    <a:pt x="13442" y="3426"/>
                    <a:pt x="13334" y="3470"/>
                    <a:pt x="13225" y="3535"/>
                  </a:cubicBezTo>
                  <a:cubicBezTo>
                    <a:pt x="13030" y="3621"/>
                    <a:pt x="12922" y="3817"/>
                    <a:pt x="12965" y="4033"/>
                  </a:cubicBezTo>
                  <a:cubicBezTo>
                    <a:pt x="12987" y="4142"/>
                    <a:pt x="13074" y="4228"/>
                    <a:pt x="13182" y="4228"/>
                  </a:cubicBezTo>
                  <a:cubicBezTo>
                    <a:pt x="13269" y="4228"/>
                    <a:pt x="13464" y="4163"/>
                    <a:pt x="13594" y="3578"/>
                  </a:cubicBezTo>
                  <a:cubicBezTo>
                    <a:pt x="13616" y="3535"/>
                    <a:pt x="13616" y="3491"/>
                    <a:pt x="13637" y="3448"/>
                  </a:cubicBezTo>
                  <a:cubicBezTo>
                    <a:pt x="13769" y="3408"/>
                    <a:pt x="13891" y="3389"/>
                    <a:pt x="14003" y="3389"/>
                  </a:cubicBezTo>
                  <a:cubicBezTo>
                    <a:pt x="14259" y="3389"/>
                    <a:pt x="14462" y="3490"/>
                    <a:pt x="14613" y="3686"/>
                  </a:cubicBezTo>
                  <a:cubicBezTo>
                    <a:pt x="14938" y="4142"/>
                    <a:pt x="14916" y="5096"/>
                    <a:pt x="14548" y="6136"/>
                  </a:cubicBezTo>
                  <a:cubicBezTo>
                    <a:pt x="14439" y="6527"/>
                    <a:pt x="14244" y="6873"/>
                    <a:pt x="13962" y="7177"/>
                  </a:cubicBezTo>
                  <a:cubicBezTo>
                    <a:pt x="13820" y="7077"/>
                    <a:pt x="13687" y="7024"/>
                    <a:pt x="13588" y="7024"/>
                  </a:cubicBezTo>
                  <a:cubicBezTo>
                    <a:pt x="13536" y="7024"/>
                    <a:pt x="13494" y="7039"/>
                    <a:pt x="13464" y="7069"/>
                  </a:cubicBezTo>
                  <a:cubicBezTo>
                    <a:pt x="13442" y="7090"/>
                    <a:pt x="13420" y="7112"/>
                    <a:pt x="13420" y="7155"/>
                  </a:cubicBezTo>
                  <a:cubicBezTo>
                    <a:pt x="13440" y="7274"/>
                    <a:pt x="13532" y="7375"/>
                    <a:pt x="13664" y="7375"/>
                  </a:cubicBezTo>
                  <a:cubicBezTo>
                    <a:pt x="13676" y="7375"/>
                    <a:pt x="13689" y="7374"/>
                    <a:pt x="13702" y="7372"/>
                  </a:cubicBezTo>
                  <a:cubicBezTo>
                    <a:pt x="13789" y="7372"/>
                    <a:pt x="13897" y="7329"/>
                    <a:pt x="13962" y="7264"/>
                  </a:cubicBezTo>
                  <a:cubicBezTo>
                    <a:pt x="14743" y="7762"/>
                    <a:pt x="15090" y="8456"/>
                    <a:pt x="14960" y="9215"/>
                  </a:cubicBezTo>
                  <a:cubicBezTo>
                    <a:pt x="14851" y="9865"/>
                    <a:pt x="14288" y="10668"/>
                    <a:pt x="13594" y="10841"/>
                  </a:cubicBezTo>
                  <a:cubicBezTo>
                    <a:pt x="13426" y="10903"/>
                    <a:pt x="13248" y="10932"/>
                    <a:pt x="13067" y="10932"/>
                  </a:cubicBezTo>
                  <a:cubicBezTo>
                    <a:pt x="12804" y="10932"/>
                    <a:pt x="12537" y="10870"/>
                    <a:pt x="12293" y="10754"/>
                  </a:cubicBezTo>
                  <a:cubicBezTo>
                    <a:pt x="12423" y="10559"/>
                    <a:pt x="12380" y="10277"/>
                    <a:pt x="12228" y="10104"/>
                  </a:cubicBezTo>
                  <a:cubicBezTo>
                    <a:pt x="12163" y="10017"/>
                    <a:pt x="12055" y="9974"/>
                    <a:pt x="11946" y="9952"/>
                  </a:cubicBezTo>
                  <a:cubicBezTo>
                    <a:pt x="11881" y="9952"/>
                    <a:pt x="11816" y="9995"/>
                    <a:pt x="11794" y="10082"/>
                  </a:cubicBezTo>
                  <a:cubicBezTo>
                    <a:pt x="11773" y="10364"/>
                    <a:pt x="11924" y="10646"/>
                    <a:pt x="12185" y="10798"/>
                  </a:cubicBezTo>
                  <a:cubicBezTo>
                    <a:pt x="11881" y="11361"/>
                    <a:pt x="10840" y="11925"/>
                    <a:pt x="9626" y="11925"/>
                  </a:cubicBezTo>
                  <a:cubicBezTo>
                    <a:pt x="9453" y="11925"/>
                    <a:pt x="9301" y="11903"/>
                    <a:pt x="9128" y="11903"/>
                  </a:cubicBezTo>
                  <a:cubicBezTo>
                    <a:pt x="8716" y="11860"/>
                    <a:pt x="8304" y="11730"/>
                    <a:pt x="7935" y="11513"/>
                  </a:cubicBezTo>
                  <a:cubicBezTo>
                    <a:pt x="8174" y="11361"/>
                    <a:pt x="8282" y="11058"/>
                    <a:pt x="8217" y="10798"/>
                  </a:cubicBezTo>
                  <a:cubicBezTo>
                    <a:pt x="8143" y="10612"/>
                    <a:pt x="7974" y="10506"/>
                    <a:pt x="7791" y="10506"/>
                  </a:cubicBezTo>
                  <a:cubicBezTo>
                    <a:pt x="7760" y="10506"/>
                    <a:pt x="7728" y="10509"/>
                    <a:pt x="7697" y="10516"/>
                  </a:cubicBezTo>
                  <a:cubicBezTo>
                    <a:pt x="7610" y="10538"/>
                    <a:pt x="7545" y="10624"/>
                    <a:pt x="7502" y="10754"/>
                  </a:cubicBezTo>
                  <a:cubicBezTo>
                    <a:pt x="7437" y="11036"/>
                    <a:pt x="7567" y="11340"/>
                    <a:pt x="7805" y="11491"/>
                  </a:cubicBezTo>
                  <a:cubicBezTo>
                    <a:pt x="7480" y="11687"/>
                    <a:pt x="7111" y="11773"/>
                    <a:pt x="6743" y="11773"/>
                  </a:cubicBezTo>
                  <a:cubicBezTo>
                    <a:pt x="6526" y="11773"/>
                    <a:pt x="6309" y="11752"/>
                    <a:pt x="6092" y="11708"/>
                  </a:cubicBezTo>
                  <a:cubicBezTo>
                    <a:pt x="4727" y="11491"/>
                    <a:pt x="4141" y="10949"/>
                    <a:pt x="3946" y="10668"/>
                  </a:cubicBezTo>
                  <a:cubicBezTo>
                    <a:pt x="4423" y="10451"/>
                    <a:pt x="4683" y="10039"/>
                    <a:pt x="4618" y="9757"/>
                  </a:cubicBezTo>
                  <a:cubicBezTo>
                    <a:pt x="4586" y="9630"/>
                    <a:pt x="4485" y="9550"/>
                    <a:pt x="4331" y="9550"/>
                  </a:cubicBezTo>
                  <a:cubicBezTo>
                    <a:pt x="4274" y="9550"/>
                    <a:pt x="4211" y="9560"/>
                    <a:pt x="4141" y="9584"/>
                  </a:cubicBezTo>
                  <a:cubicBezTo>
                    <a:pt x="3946" y="9605"/>
                    <a:pt x="3773" y="9757"/>
                    <a:pt x="3686" y="9952"/>
                  </a:cubicBezTo>
                  <a:cubicBezTo>
                    <a:pt x="3621" y="10191"/>
                    <a:pt x="3664" y="10451"/>
                    <a:pt x="3816" y="10646"/>
                  </a:cubicBezTo>
                  <a:cubicBezTo>
                    <a:pt x="3603" y="10717"/>
                    <a:pt x="3375" y="10755"/>
                    <a:pt x="3146" y="10755"/>
                  </a:cubicBezTo>
                  <a:cubicBezTo>
                    <a:pt x="2887" y="10755"/>
                    <a:pt x="2627" y="10706"/>
                    <a:pt x="2385" y="10603"/>
                  </a:cubicBezTo>
                  <a:cubicBezTo>
                    <a:pt x="1886" y="10429"/>
                    <a:pt x="1453" y="10082"/>
                    <a:pt x="1236" y="9605"/>
                  </a:cubicBezTo>
                  <a:cubicBezTo>
                    <a:pt x="976" y="9042"/>
                    <a:pt x="954" y="8413"/>
                    <a:pt x="1171" y="7827"/>
                  </a:cubicBezTo>
                  <a:lnTo>
                    <a:pt x="1193" y="7827"/>
                  </a:lnTo>
                  <a:cubicBezTo>
                    <a:pt x="1228" y="7829"/>
                    <a:pt x="1263" y="7830"/>
                    <a:pt x="1297" y="7830"/>
                  </a:cubicBezTo>
                  <a:cubicBezTo>
                    <a:pt x="1989" y="7830"/>
                    <a:pt x="2363" y="7423"/>
                    <a:pt x="2363" y="7134"/>
                  </a:cubicBezTo>
                  <a:cubicBezTo>
                    <a:pt x="2385" y="7069"/>
                    <a:pt x="2342" y="7004"/>
                    <a:pt x="2298" y="6960"/>
                  </a:cubicBezTo>
                  <a:cubicBezTo>
                    <a:pt x="2244" y="6917"/>
                    <a:pt x="2174" y="6895"/>
                    <a:pt x="2087" y="6895"/>
                  </a:cubicBezTo>
                  <a:cubicBezTo>
                    <a:pt x="2000" y="6895"/>
                    <a:pt x="1897" y="6917"/>
                    <a:pt x="1778" y="6960"/>
                  </a:cubicBezTo>
                  <a:cubicBezTo>
                    <a:pt x="1453" y="7112"/>
                    <a:pt x="1214" y="7394"/>
                    <a:pt x="1106" y="7741"/>
                  </a:cubicBezTo>
                  <a:cubicBezTo>
                    <a:pt x="759" y="7654"/>
                    <a:pt x="455" y="7372"/>
                    <a:pt x="369" y="7004"/>
                  </a:cubicBezTo>
                  <a:cubicBezTo>
                    <a:pt x="87" y="6223"/>
                    <a:pt x="195" y="4922"/>
                    <a:pt x="824" y="4250"/>
                  </a:cubicBezTo>
                  <a:cubicBezTo>
                    <a:pt x="1128" y="3925"/>
                    <a:pt x="1539" y="3730"/>
                    <a:pt x="1995" y="3686"/>
                  </a:cubicBezTo>
                  <a:cubicBezTo>
                    <a:pt x="2125" y="4012"/>
                    <a:pt x="2342" y="4207"/>
                    <a:pt x="2580" y="4207"/>
                  </a:cubicBezTo>
                  <a:cubicBezTo>
                    <a:pt x="2645" y="4207"/>
                    <a:pt x="2710" y="4185"/>
                    <a:pt x="2775" y="4163"/>
                  </a:cubicBezTo>
                  <a:cubicBezTo>
                    <a:pt x="2949" y="4055"/>
                    <a:pt x="2970" y="3947"/>
                    <a:pt x="2949" y="3882"/>
                  </a:cubicBezTo>
                  <a:cubicBezTo>
                    <a:pt x="2905" y="3708"/>
                    <a:pt x="2580" y="3600"/>
                    <a:pt x="2190" y="3600"/>
                  </a:cubicBezTo>
                  <a:lnTo>
                    <a:pt x="2060" y="3600"/>
                  </a:lnTo>
                  <a:cubicBezTo>
                    <a:pt x="1865" y="3079"/>
                    <a:pt x="1865" y="2017"/>
                    <a:pt x="3014" y="1237"/>
                  </a:cubicBezTo>
                  <a:cubicBezTo>
                    <a:pt x="3228" y="1100"/>
                    <a:pt x="3460" y="1016"/>
                    <a:pt x="3709" y="1016"/>
                  </a:cubicBezTo>
                  <a:cubicBezTo>
                    <a:pt x="3737" y="1016"/>
                    <a:pt x="3766" y="1018"/>
                    <a:pt x="3794" y="1020"/>
                  </a:cubicBezTo>
                  <a:cubicBezTo>
                    <a:pt x="4185" y="1020"/>
                    <a:pt x="4575" y="1128"/>
                    <a:pt x="4943" y="1302"/>
                  </a:cubicBezTo>
                  <a:cubicBezTo>
                    <a:pt x="4900" y="1518"/>
                    <a:pt x="4965" y="1757"/>
                    <a:pt x="5095" y="1952"/>
                  </a:cubicBezTo>
                  <a:cubicBezTo>
                    <a:pt x="5155" y="2024"/>
                    <a:pt x="5234" y="2056"/>
                    <a:pt x="5315" y="2056"/>
                  </a:cubicBezTo>
                  <a:cubicBezTo>
                    <a:pt x="5381" y="2056"/>
                    <a:pt x="5449" y="2034"/>
                    <a:pt x="5507" y="1995"/>
                  </a:cubicBezTo>
                  <a:cubicBezTo>
                    <a:pt x="5572" y="1930"/>
                    <a:pt x="5594" y="1865"/>
                    <a:pt x="5594" y="1779"/>
                  </a:cubicBezTo>
                  <a:cubicBezTo>
                    <a:pt x="5572" y="1627"/>
                    <a:pt x="5355" y="1410"/>
                    <a:pt x="5030" y="1237"/>
                  </a:cubicBezTo>
                  <a:cubicBezTo>
                    <a:pt x="5117" y="781"/>
                    <a:pt x="5442" y="391"/>
                    <a:pt x="5876" y="261"/>
                  </a:cubicBezTo>
                  <a:cubicBezTo>
                    <a:pt x="6027" y="196"/>
                    <a:pt x="6179" y="153"/>
                    <a:pt x="6331" y="153"/>
                  </a:cubicBezTo>
                  <a:cubicBezTo>
                    <a:pt x="6743" y="174"/>
                    <a:pt x="7111" y="348"/>
                    <a:pt x="7372" y="630"/>
                  </a:cubicBezTo>
                  <a:cubicBezTo>
                    <a:pt x="7241" y="781"/>
                    <a:pt x="7198" y="998"/>
                    <a:pt x="7241" y="1215"/>
                  </a:cubicBezTo>
                  <a:cubicBezTo>
                    <a:pt x="7307" y="1388"/>
                    <a:pt x="7480" y="1518"/>
                    <a:pt x="7653" y="1562"/>
                  </a:cubicBezTo>
                  <a:lnTo>
                    <a:pt x="7740" y="1562"/>
                  </a:lnTo>
                  <a:cubicBezTo>
                    <a:pt x="7805" y="1562"/>
                    <a:pt x="7870" y="1518"/>
                    <a:pt x="7892" y="1453"/>
                  </a:cubicBezTo>
                  <a:cubicBezTo>
                    <a:pt x="7957" y="1280"/>
                    <a:pt x="7784" y="911"/>
                    <a:pt x="7480" y="608"/>
                  </a:cubicBezTo>
                  <a:cubicBezTo>
                    <a:pt x="7740" y="326"/>
                    <a:pt x="8239" y="131"/>
                    <a:pt x="8889" y="66"/>
                  </a:cubicBezTo>
                  <a:close/>
                  <a:moveTo>
                    <a:pt x="8889" y="1"/>
                  </a:moveTo>
                  <a:cubicBezTo>
                    <a:pt x="8217" y="66"/>
                    <a:pt x="7697" y="261"/>
                    <a:pt x="7437" y="564"/>
                  </a:cubicBezTo>
                  <a:cubicBezTo>
                    <a:pt x="7133" y="283"/>
                    <a:pt x="6765" y="109"/>
                    <a:pt x="6353" y="87"/>
                  </a:cubicBezTo>
                  <a:cubicBezTo>
                    <a:pt x="6179" y="87"/>
                    <a:pt x="6006" y="109"/>
                    <a:pt x="5854" y="174"/>
                  </a:cubicBezTo>
                  <a:cubicBezTo>
                    <a:pt x="5399" y="348"/>
                    <a:pt x="5052" y="738"/>
                    <a:pt x="4965" y="1215"/>
                  </a:cubicBezTo>
                  <a:cubicBezTo>
                    <a:pt x="4596" y="1041"/>
                    <a:pt x="4185" y="955"/>
                    <a:pt x="3794" y="933"/>
                  </a:cubicBezTo>
                  <a:cubicBezTo>
                    <a:pt x="3512" y="933"/>
                    <a:pt x="3209" y="998"/>
                    <a:pt x="2970" y="1172"/>
                  </a:cubicBezTo>
                  <a:cubicBezTo>
                    <a:pt x="1951" y="1887"/>
                    <a:pt x="1735" y="2884"/>
                    <a:pt x="1973" y="3600"/>
                  </a:cubicBezTo>
                  <a:cubicBezTo>
                    <a:pt x="1518" y="3643"/>
                    <a:pt x="1084" y="3860"/>
                    <a:pt x="759" y="4207"/>
                  </a:cubicBezTo>
                  <a:cubicBezTo>
                    <a:pt x="130" y="4901"/>
                    <a:pt x="0" y="6223"/>
                    <a:pt x="304" y="7025"/>
                  </a:cubicBezTo>
                  <a:cubicBezTo>
                    <a:pt x="390" y="7416"/>
                    <a:pt x="694" y="7719"/>
                    <a:pt x="1084" y="7827"/>
                  </a:cubicBezTo>
                  <a:cubicBezTo>
                    <a:pt x="889" y="8413"/>
                    <a:pt x="911" y="9063"/>
                    <a:pt x="1171" y="9649"/>
                  </a:cubicBezTo>
                  <a:cubicBezTo>
                    <a:pt x="1409" y="10147"/>
                    <a:pt x="1821" y="10516"/>
                    <a:pt x="2363" y="10689"/>
                  </a:cubicBezTo>
                  <a:cubicBezTo>
                    <a:pt x="2609" y="10790"/>
                    <a:pt x="2872" y="10838"/>
                    <a:pt x="3137" y="10838"/>
                  </a:cubicBezTo>
                  <a:cubicBezTo>
                    <a:pt x="3387" y="10838"/>
                    <a:pt x="3639" y="10795"/>
                    <a:pt x="3881" y="10711"/>
                  </a:cubicBezTo>
                  <a:cubicBezTo>
                    <a:pt x="4271" y="11231"/>
                    <a:pt x="5073" y="11622"/>
                    <a:pt x="6071" y="11795"/>
                  </a:cubicBezTo>
                  <a:cubicBezTo>
                    <a:pt x="6309" y="11838"/>
                    <a:pt x="6526" y="11860"/>
                    <a:pt x="6743" y="11860"/>
                  </a:cubicBezTo>
                  <a:cubicBezTo>
                    <a:pt x="6777" y="11862"/>
                    <a:pt x="6812" y="11863"/>
                    <a:pt x="6846" y="11863"/>
                  </a:cubicBezTo>
                  <a:cubicBezTo>
                    <a:pt x="7220" y="11863"/>
                    <a:pt x="7572" y="11755"/>
                    <a:pt x="7870" y="11556"/>
                  </a:cubicBezTo>
                  <a:cubicBezTo>
                    <a:pt x="8260" y="11795"/>
                    <a:pt x="8672" y="11947"/>
                    <a:pt x="9128" y="11968"/>
                  </a:cubicBezTo>
                  <a:cubicBezTo>
                    <a:pt x="9279" y="11990"/>
                    <a:pt x="9453" y="12012"/>
                    <a:pt x="9626" y="12012"/>
                  </a:cubicBezTo>
                  <a:cubicBezTo>
                    <a:pt x="10862" y="12012"/>
                    <a:pt x="11924" y="11405"/>
                    <a:pt x="12271" y="10819"/>
                  </a:cubicBezTo>
                  <a:cubicBezTo>
                    <a:pt x="12529" y="10948"/>
                    <a:pt x="12803" y="11008"/>
                    <a:pt x="13078" y="11008"/>
                  </a:cubicBezTo>
                  <a:cubicBezTo>
                    <a:pt x="13265" y="11008"/>
                    <a:pt x="13453" y="10980"/>
                    <a:pt x="13637" y="10928"/>
                  </a:cubicBezTo>
                  <a:cubicBezTo>
                    <a:pt x="14201" y="10776"/>
                    <a:pt x="14895" y="10104"/>
                    <a:pt x="15046" y="9215"/>
                  </a:cubicBezTo>
                  <a:cubicBezTo>
                    <a:pt x="15177" y="8434"/>
                    <a:pt x="14808" y="7719"/>
                    <a:pt x="14028" y="7199"/>
                  </a:cubicBezTo>
                  <a:cubicBezTo>
                    <a:pt x="14309" y="6917"/>
                    <a:pt x="14504" y="6548"/>
                    <a:pt x="14613" y="6158"/>
                  </a:cubicBezTo>
                  <a:cubicBezTo>
                    <a:pt x="14981" y="5074"/>
                    <a:pt x="15003" y="4098"/>
                    <a:pt x="14678" y="3621"/>
                  </a:cubicBezTo>
                  <a:cubicBezTo>
                    <a:pt x="14511" y="3409"/>
                    <a:pt x="14291" y="3303"/>
                    <a:pt x="14018" y="3303"/>
                  </a:cubicBezTo>
                  <a:cubicBezTo>
                    <a:pt x="13901" y="3303"/>
                    <a:pt x="13774" y="3322"/>
                    <a:pt x="13637" y="3361"/>
                  </a:cubicBezTo>
                  <a:cubicBezTo>
                    <a:pt x="13702" y="2884"/>
                    <a:pt x="13572" y="2407"/>
                    <a:pt x="13290" y="2017"/>
                  </a:cubicBezTo>
                  <a:cubicBezTo>
                    <a:pt x="12900" y="1518"/>
                    <a:pt x="12358" y="1215"/>
                    <a:pt x="11751" y="1128"/>
                  </a:cubicBezTo>
                  <a:cubicBezTo>
                    <a:pt x="11724" y="1127"/>
                    <a:pt x="11697" y="1126"/>
                    <a:pt x="11670" y="1126"/>
                  </a:cubicBezTo>
                  <a:cubicBezTo>
                    <a:pt x="11266" y="1126"/>
                    <a:pt x="10886" y="1277"/>
                    <a:pt x="10602" y="1562"/>
                  </a:cubicBezTo>
                  <a:cubicBezTo>
                    <a:pt x="10494" y="911"/>
                    <a:pt x="9995" y="1"/>
                    <a:pt x="90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9"/>
            <p:cNvSpPr/>
            <p:nvPr/>
          </p:nvSpPr>
          <p:spPr>
            <a:xfrm>
              <a:off x="7321662" y="1716755"/>
              <a:ext cx="738624" cy="577533"/>
            </a:xfrm>
            <a:custGeom>
              <a:rect b="b" l="l" r="r" t="t"/>
              <a:pathLst>
                <a:path extrusionOk="0" h="7518" w="9615">
                  <a:moveTo>
                    <a:pt x="4124" y="0"/>
                  </a:moveTo>
                  <a:cubicBezTo>
                    <a:pt x="3137" y="0"/>
                    <a:pt x="2595" y="758"/>
                    <a:pt x="2530" y="1269"/>
                  </a:cubicBezTo>
                  <a:lnTo>
                    <a:pt x="2530" y="1269"/>
                  </a:lnTo>
                  <a:cubicBezTo>
                    <a:pt x="2376" y="1194"/>
                    <a:pt x="2186" y="1140"/>
                    <a:pt x="1979" y="1140"/>
                  </a:cubicBezTo>
                  <a:cubicBezTo>
                    <a:pt x="1682" y="1140"/>
                    <a:pt x="1348" y="1251"/>
                    <a:pt x="1029" y="1570"/>
                  </a:cubicBezTo>
                  <a:cubicBezTo>
                    <a:pt x="242" y="2357"/>
                    <a:pt x="1" y="3589"/>
                    <a:pt x="416" y="4097"/>
                  </a:cubicBezTo>
                  <a:lnTo>
                    <a:pt x="416" y="4097"/>
                  </a:lnTo>
                  <a:cubicBezTo>
                    <a:pt x="326" y="4204"/>
                    <a:pt x="257" y="4355"/>
                    <a:pt x="227" y="4562"/>
                  </a:cubicBezTo>
                  <a:cubicBezTo>
                    <a:pt x="42" y="5812"/>
                    <a:pt x="574" y="7507"/>
                    <a:pt x="2133" y="7507"/>
                  </a:cubicBezTo>
                  <a:cubicBezTo>
                    <a:pt x="2224" y="7507"/>
                    <a:pt x="2318" y="7501"/>
                    <a:pt x="2416" y="7489"/>
                  </a:cubicBezTo>
                  <a:cubicBezTo>
                    <a:pt x="2972" y="7421"/>
                    <a:pt x="3276" y="7243"/>
                    <a:pt x="3421" y="7040"/>
                  </a:cubicBezTo>
                  <a:lnTo>
                    <a:pt x="3421" y="7040"/>
                  </a:lnTo>
                  <a:cubicBezTo>
                    <a:pt x="3735" y="7301"/>
                    <a:pt x="4229" y="7518"/>
                    <a:pt x="4914" y="7518"/>
                  </a:cubicBezTo>
                  <a:cubicBezTo>
                    <a:pt x="4983" y="7518"/>
                    <a:pt x="5054" y="7515"/>
                    <a:pt x="5126" y="7511"/>
                  </a:cubicBezTo>
                  <a:cubicBezTo>
                    <a:pt x="6581" y="7421"/>
                    <a:pt x="7039" y="7004"/>
                    <a:pt x="6833" y="6420"/>
                  </a:cubicBezTo>
                  <a:lnTo>
                    <a:pt x="6833" y="6420"/>
                  </a:lnTo>
                  <a:cubicBezTo>
                    <a:pt x="7045" y="6416"/>
                    <a:pt x="7318" y="6362"/>
                    <a:pt x="7663" y="6232"/>
                  </a:cubicBezTo>
                  <a:cubicBezTo>
                    <a:pt x="9614" y="5516"/>
                    <a:pt x="9094" y="1354"/>
                    <a:pt x="6731" y="1115"/>
                  </a:cubicBezTo>
                  <a:cubicBezTo>
                    <a:pt x="6664" y="1110"/>
                    <a:pt x="6602" y="1107"/>
                    <a:pt x="6542" y="1107"/>
                  </a:cubicBezTo>
                  <a:cubicBezTo>
                    <a:pt x="6363" y="1107"/>
                    <a:pt x="6216" y="1131"/>
                    <a:pt x="6099" y="1169"/>
                  </a:cubicBezTo>
                  <a:lnTo>
                    <a:pt x="6099" y="1169"/>
                  </a:lnTo>
                  <a:cubicBezTo>
                    <a:pt x="5962" y="809"/>
                    <a:pt x="5524" y="327"/>
                    <a:pt x="4758" y="96"/>
                  </a:cubicBezTo>
                  <a:cubicBezTo>
                    <a:pt x="4529" y="30"/>
                    <a:pt x="4318" y="0"/>
                    <a:pt x="4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9"/>
            <p:cNvSpPr/>
            <p:nvPr/>
          </p:nvSpPr>
          <p:spPr>
            <a:xfrm>
              <a:off x="7320741" y="1714066"/>
              <a:ext cx="691226" cy="583371"/>
            </a:xfrm>
            <a:custGeom>
              <a:rect b="b" l="l" r="r" t="t"/>
              <a:pathLst>
                <a:path extrusionOk="0" h="7594" w="8998">
                  <a:moveTo>
                    <a:pt x="6071" y="1258"/>
                  </a:moveTo>
                  <a:lnTo>
                    <a:pt x="6071" y="1258"/>
                  </a:lnTo>
                  <a:cubicBezTo>
                    <a:pt x="6136" y="1367"/>
                    <a:pt x="6114" y="1497"/>
                    <a:pt x="6049" y="1584"/>
                  </a:cubicBezTo>
                  <a:cubicBezTo>
                    <a:pt x="6006" y="1649"/>
                    <a:pt x="5919" y="1670"/>
                    <a:pt x="5854" y="1692"/>
                  </a:cubicBezTo>
                  <a:cubicBezTo>
                    <a:pt x="5810" y="1692"/>
                    <a:pt x="5767" y="1649"/>
                    <a:pt x="5745" y="1605"/>
                  </a:cubicBezTo>
                  <a:cubicBezTo>
                    <a:pt x="5745" y="1519"/>
                    <a:pt x="5810" y="1345"/>
                    <a:pt x="6071" y="1258"/>
                  </a:cubicBezTo>
                  <a:close/>
                  <a:moveTo>
                    <a:pt x="2580" y="1367"/>
                  </a:moveTo>
                  <a:cubicBezTo>
                    <a:pt x="2797" y="1475"/>
                    <a:pt x="2905" y="1627"/>
                    <a:pt x="2905" y="1692"/>
                  </a:cubicBezTo>
                  <a:cubicBezTo>
                    <a:pt x="2905" y="1692"/>
                    <a:pt x="2905" y="1714"/>
                    <a:pt x="2862" y="1714"/>
                  </a:cubicBezTo>
                  <a:cubicBezTo>
                    <a:pt x="2840" y="1719"/>
                    <a:pt x="2820" y="1722"/>
                    <a:pt x="2801" y="1722"/>
                  </a:cubicBezTo>
                  <a:cubicBezTo>
                    <a:pt x="2743" y="1722"/>
                    <a:pt x="2694" y="1697"/>
                    <a:pt x="2645" y="1649"/>
                  </a:cubicBezTo>
                  <a:cubicBezTo>
                    <a:pt x="2602" y="1562"/>
                    <a:pt x="2558" y="1475"/>
                    <a:pt x="2580" y="1367"/>
                  </a:cubicBezTo>
                  <a:close/>
                  <a:moveTo>
                    <a:pt x="932" y="3947"/>
                  </a:moveTo>
                  <a:cubicBezTo>
                    <a:pt x="1171" y="3947"/>
                    <a:pt x="1388" y="4120"/>
                    <a:pt x="1388" y="4164"/>
                  </a:cubicBezTo>
                  <a:cubicBezTo>
                    <a:pt x="1388" y="4229"/>
                    <a:pt x="1323" y="4294"/>
                    <a:pt x="1041" y="4315"/>
                  </a:cubicBezTo>
                  <a:cubicBezTo>
                    <a:pt x="1007" y="4323"/>
                    <a:pt x="972" y="4327"/>
                    <a:pt x="937" y="4327"/>
                  </a:cubicBezTo>
                  <a:cubicBezTo>
                    <a:pt x="772" y="4327"/>
                    <a:pt x="602" y="4246"/>
                    <a:pt x="477" y="4120"/>
                  </a:cubicBezTo>
                  <a:cubicBezTo>
                    <a:pt x="585" y="4012"/>
                    <a:pt x="759" y="3947"/>
                    <a:pt x="932" y="3947"/>
                  </a:cubicBezTo>
                  <a:close/>
                  <a:moveTo>
                    <a:pt x="6352" y="5920"/>
                  </a:moveTo>
                  <a:cubicBezTo>
                    <a:pt x="6417" y="5920"/>
                    <a:pt x="6526" y="5985"/>
                    <a:pt x="6613" y="6093"/>
                  </a:cubicBezTo>
                  <a:cubicBezTo>
                    <a:pt x="6678" y="6202"/>
                    <a:pt x="6743" y="6310"/>
                    <a:pt x="6786" y="6418"/>
                  </a:cubicBezTo>
                  <a:cubicBezTo>
                    <a:pt x="6634" y="6418"/>
                    <a:pt x="6483" y="6375"/>
                    <a:pt x="6374" y="6288"/>
                  </a:cubicBezTo>
                  <a:cubicBezTo>
                    <a:pt x="6287" y="6245"/>
                    <a:pt x="6244" y="6158"/>
                    <a:pt x="6244" y="6050"/>
                  </a:cubicBezTo>
                  <a:cubicBezTo>
                    <a:pt x="6244" y="5985"/>
                    <a:pt x="6287" y="5920"/>
                    <a:pt x="6352" y="5920"/>
                  </a:cubicBezTo>
                  <a:close/>
                  <a:moveTo>
                    <a:pt x="3165" y="6245"/>
                  </a:moveTo>
                  <a:cubicBezTo>
                    <a:pt x="3252" y="6245"/>
                    <a:pt x="3361" y="6332"/>
                    <a:pt x="3426" y="6462"/>
                  </a:cubicBezTo>
                  <a:cubicBezTo>
                    <a:pt x="3512" y="6635"/>
                    <a:pt x="3512" y="6852"/>
                    <a:pt x="3426" y="7025"/>
                  </a:cubicBezTo>
                  <a:cubicBezTo>
                    <a:pt x="3209" y="6874"/>
                    <a:pt x="3079" y="6635"/>
                    <a:pt x="3057" y="6375"/>
                  </a:cubicBezTo>
                  <a:cubicBezTo>
                    <a:pt x="3035" y="6332"/>
                    <a:pt x="3079" y="6288"/>
                    <a:pt x="3100" y="6245"/>
                  </a:cubicBezTo>
                  <a:close/>
                  <a:moveTo>
                    <a:pt x="4119" y="88"/>
                  </a:moveTo>
                  <a:cubicBezTo>
                    <a:pt x="4336" y="88"/>
                    <a:pt x="4553" y="131"/>
                    <a:pt x="4770" y="174"/>
                  </a:cubicBezTo>
                  <a:cubicBezTo>
                    <a:pt x="5312" y="326"/>
                    <a:pt x="5789" y="673"/>
                    <a:pt x="6049" y="1193"/>
                  </a:cubicBezTo>
                  <a:cubicBezTo>
                    <a:pt x="5767" y="1280"/>
                    <a:pt x="5659" y="1475"/>
                    <a:pt x="5680" y="1627"/>
                  </a:cubicBezTo>
                  <a:cubicBezTo>
                    <a:pt x="5680" y="1714"/>
                    <a:pt x="5745" y="1779"/>
                    <a:pt x="5854" y="1779"/>
                  </a:cubicBezTo>
                  <a:cubicBezTo>
                    <a:pt x="5941" y="1757"/>
                    <a:pt x="6027" y="1714"/>
                    <a:pt x="6092" y="1649"/>
                  </a:cubicBezTo>
                  <a:cubicBezTo>
                    <a:pt x="6201" y="1540"/>
                    <a:pt x="6222" y="1367"/>
                    <a:pt x="6157" y="1237"/>
                  </a:cubicBezTo>
                  <a:cubicBezTo>
                    <a:pt x="6259" y="1211"/>
                    <a:pt x="6368" y="1201"/>
                    <a:pt x="6480" y="1201"/>
                  </a:cubicBezTo>
                  <a:cubicBezTo>
                    <a:pt x="6559" y="1201"/>
                    <a:pt x="6640" y="1206"/>
                    <a:pt x="6721" y="1215"/>
                  </a:cubicBezTo>
                  <a:cubicBezTo>
                    <a:pt x="7935" y="1323"/>
                    <a:pt x="8629" y="2516"/>
                    <a:pt x="8781" y="3643"/>
                  </a:cubicBezTo>
                  <a:cubicBezTo>
                    <a:pt x="8911" y="4684"/>
                    <a:pt x="8629" y="5898"/>
                    <a:pt x="7653" y="6245"/>
                  </a:cubicBezTo>
                  <a:cubicBezTo>
                    <a:pt x="7393" y="6353"/>
                    <a:pt x="7133" y="6418"/>
                    <a:pt x="6873" y="6440"/>
                  </a:cubicBezTo>
                  <a:cubicBezTo>
                    <a:pt x="6808" y="6310"/>
                    <a:pt x="6743" y="6180"/>
                    <a:pt x="6656" y="6072"/>
                  </a:cubicBezTo>
                  <a:cubicBezTo>
                    <a:pt x="6526" y="5876"/>
                    <a:pt x="6417" y="5833"/>
                    <a:pt x="6352" y="5833"/>
                  </a:cubicBezTo>
                  <a:cubicBezTo>
                    <a:pt x="6222" y="5855"/>
                    <a:pt x="6136" y="5941"/>
                    <a:pt x="6157" y="6072"/>
                  </a:cubicBezTo>
                  <a:cubicBezTo>
                    <a:pt x="6157" y="6180"/>
                    <a:pt x="6222" y="6288"/>
                    <a:pt x="6309" y="6375"/>
                  </a:cubicBezTo>
                  <a:cubicBezTo>
                    <a:pt x="6441" y="6450"/>
                    <a:pt x="6589" y="6509"/>
                    <a:pt x="6739" y="6509"/>
                  </a:cubicBezTo>
                  <a:cubicBezTo>
                    <a:pt x="6762" y="6509"/>
                    <a:pt x="6785" y="6508"/>
                    <a:pt x="6808" y="6505"/>
                  </a:cubicBezTo>
                  <a:lnTo>
                    <a:pt x="6808" y="6505"/>
                  </a:lnTo>
                  <a:cubicBezTo>
                    <a:pt x="6873" y="6657"/>
                    <a:pt x="6851" y="6852"/>
                    <a:pt x="6764" y="6982"/>
                  </a:cubicBezTo>
                  <a:cubicBezTo>
                    <a:pt x="6569" y="7286"/>
                    <a:pt x="6006" y="7459"/>
                    <a:pt x="5138" y="7524"/>
                  </a:cubicBezTo>
                  <a:lnTo>
                    <a:pt x="4922" y="7524"/>
                  </a:lnTo>
                  <a:cubicBezTo>
                    <a:pt x="4892" y="7525"/>
                    <a:pt x="4863" y="7526"/>
                    <a:pt x="4834" y="7526"/>
                  </a:cubicBezTo>
                  <a:cubicBezTo>
                    <a:pt x="4345" y="7526"/>
                    <a:pt x="3878" y="7355"/>
                    <a:pt x="3469" y="7069"/>
                  </a:cubicBezTo>
                  <a:lnTo>
                    <a:pt x="3491" y="7069"/>
                  </a:lnTo>
                  <a:cubicBezTo>
                    <a:pt x="3599" y="6874"/>
                    <a:pt x="3599" y="6635"/>
                    <a:pt x="3491" y="6440"/>
                  </a:cubicBezTo>
                  <a:cubicBezTo>
                    <a:pt x="3447" y="6288"/>
                    <a:pt x="3317" y="6202"/>
                    <a:pt x="3165" y="6158"/>
                  </a:cubicBezTo>
                  <a:cubicBezTo>
                    <a:pt x="3122" y="6158"/>
                    <a:pt x="3100" y="6180"/>
                    <a:pt x="3079" y="6202"/>
                  </a:cubicBezTo>
                  <a:cubicBezTo>
                    <a:pt x="3014" y="6245"/>
                    <a:pt x="2970" y="6310"/>
                    <a:pt x="2970" y="6375"/>
                  </a:cubicBezTo>
                  <a:cubicBezTo>
                    <a:pt x="2992" y="6657"/>
                    <a:pt x="3144" y="6917"/>
                    <a:pt x="3382" y="7091"/>
                  </a:cubicBezTo>
                  <a:cubicBezTo>
                    <a:pt x="3122" y="7351"/>
                    <a:pt x="2775" y="7481"/>
                    <a:pt x="2407" y="7502"/>
                  </a:cubicBezTo>
                  <a:cubicBezTo>
                    <a:pt x="2307" y="7521"/>
                    <a:pt x="2207" y="7530"/>
                    <a:pt x="2108" y="7530"/>
                  </a:cubicBezTo>
                  <a:cubicBezTo>
                    <a:pt x="1622" y="7530"/>
                    <a:pt x="1148" y="7313"/>
                    <a:pt x="824" y="6917"/>
                  </a:cubicBezTo>
                  <a:cubicBezTo>
                    <a:pt x="325" y="6267"/>
                    <a:pt x="130" y="5421"/>
                    <a:pt x="260" y="4619"/>
                  </a:cubicBezTo>
                  <a:cubicBezTo>
                    <a:pt x="282" y="4467"/>
                    <a:pt x="347" y="4315"/>
                    <a:pt x="434" y="4207"/>
                  </a:cubicBezTo>
                  <a:cubicBezTo>
                    <a:pt x="559" y="4332"/>
                    <a:pt x="743" y="4413"/>
                    <a:pt x="926" y="4413"/>
                  </a:cubicBezTo>
                  <a:cubicBezTo>
                    <a:pt x="964" y="4413"/>
                    <a:pt x="1003" y="4410"/>
                    <a:pt x="1041" y="4402"/>
                  </a:cubicBezTo>
                  <a:cubicBezTo>
                    <a:pt x="1409" y="4380"/>
                    <a:pt x="1453" y="4250"/>
                    <a:pt x="1453" y="4185"/>
                  </a:cubicBezTo>
                  <a:cubicBezTo>
                    <a:pt x="1453" y="4012"/>
                    <a:pt x="1192" y="3882"/>
                    <a:pt x="911" y="3882"/>
                  </a:cubicBezTo>
                  <a:cubicBezTo>
                    <a:pt x="737" y="3882"/>
                    <a:pt x="564" y="3947"/>
                    <a:pt x="434" y="4077"/>
                  </a:cubicBezTo>
                  <a:cubicBezTo>
                    <a:pt x="22" y="3492"/>
                    <a:pt x="434" y="2277"/>
                    <a:pt x="1084" y="1649"/>
                  </a:cubicBezTo>
                  <a:cubicBezTo>
                    <a:pt x="1323" y="1389"/>
                    <a:pt x="1648" y="1237"/>
                    <a:pt x="1995" y="1215"/>
                  </a:cubicBezTo>
                  <a:cubicBezTo>
                    <a:pt x="2168" y="1237"/>
                    <a:pt x="2342" y="1258"/>
                    <a:pt x="2493" y="1323"/>
                  </a:cubicBezTo>
                  <a:cubicBezTo>
                    <a:pt x="2472" y="1475"/>
                    <a:pt x="2515" y="1605"/>
                    <a:pt x="2602" y="1714"/>
                  </a:cubicBezTo>
                  <a:cubicBezTo>
                    <a:pt x="2655" y="1767"/>
                    <a:pt x="2723" y="1806"/>
                    <a:pt x="2806" y="1806"/>
                  </a:cubicBezTo>
                  <a:cubicBezTo>
                    <a:pt x="2824" y="1806"/>
                    <a:pt x="2843" y="1804"/>
                    <a:pt x="2862" y="1800"/>
                  </a:cubicBezTo>
                  <a:cubicBezTo>
                    <a:pt x="2927" y="1800"/>
                    <a:pt x="2970" y="1779"/>
                    <a:pt x="2970" y="1714"/>
                  </a:cubicBezTo>
                  <a:cubicBezTo>
                    <a:pt x="2992" y="1605"/>
                    <a:pt x="2819" y="1410"/>
                    <a:pt x="2580" y="1280"/>
                  </a:cubicBezTo>
                  <a:cubicBezTo>
                    <a:pt x="2710" y="478"/>
                    <a:pt x="3577" y="88"/>
                    <a:pt x="4119" y="88"/>
                  </a:cubicBezTo>
                  <a:close/>
                  <a:moveTo>
                    <a:pt x="4074" y="0"/>
                  </a:moveTo>
                  <a:cubicBezTo>
                    <a:pt x="3334" y="0"/>
                    <a:pt x="2684" y="514"/>
                    <a:pt x="2493" y="1237"/>
                  </a:cubicBezTo>
                  <a:cubicBezTo>
                    <a:pt x="2342" y="1172"/>
                    <a:pt x="2168" y="1150"/>
                    <a:pt x="1995" y="1150"/>
                  </a:cubicBezTo>
                  <a:cubicBezTo>
                    <a:pt x="1626" y="1150"/>
                    <a:pt x="1258" y="1302"/>
                    <a:pt x="1019" y="1584"/>
                  </a:cubicBezTo>
                  <a:cubicBezTo>
                    <a:pt x="195" y="2408"/>
                    <a:pt x="0" y="3622"/>
                    <a:pt x="369" y="4120"/>
                  </a:cubicBezTo>
                  <a:cubicBezTo>
                    <a:pt x="260" y="4272"/>
                    <a:pt x="195" y="4424"/>
                    <a:pt x="173" y="4597"/>
                  </a:cubicBezTo>
                  <a:cubicBezTo>
                    <a:pt x="43" y="5443"/>
                    <a:pt x="260" y="6288"/>
                    <a:pt x="759" y="6982"/>
                  </a:cubicBezTo>
                  <a:cubicBezTo>
                    <a:pt x="1104" y="7364"/>
                    <a:pt x="1603" y="7593"/>
                    <a:pt x="2125" y="7593"/>
                  </a:cubicBezTo>
                  <a:cubicBezTo>
                    <a:pt x="2226" y="7593"/>
                    <a:pt x="2327" y="7585"/>
                    <a:pt x="2428" y="7567"/>
                  </a:cubicBezTo>
                  <a:cubicBezTo>
                    <a:pt x="2797" y="7567"/>
                    <a:pt x="3165" y="7416"/>
                    <a:pt x="3426" y="7134"/>
                  </a:cubicBezTo>
                  <a:cubicBezTo>
                    <a:pt x="3832" y="7439"/>
                    <a:pt x="4315" y="7591"/>
                    <a:pt x="4820" y="7591"/>
                  </a:cubicBezTo>
                  <a:cubicBezTo>
                    <a:pt x="4854" y="7591"/>
                    <a:pt x="4888" y="7591"/>
                    <a:pt x="4922" y="7589"/>
                  </a:cubicBezTo>
                  <a:lnTo>
                    <a:pt x="5138" y="7589"/>
                  </a:lnTo>
                  <a:cubicBezTo>
                    <a:pt x="6049" y="7524"/>
                    <a:pt x="6613" y="7351"/>
                    <a:pt x="6829" y="7025"/>
                  </a:cubicBezTo>
                  <a:cubicBezTo>
                    <a:pt x="6938" y="6874"/>
                    <a:pt x="6959" y="6679"/>
                    <a:pt x="6894" y="6505"/>
                  </a:cubicBezTo>
                  <a:cubicBezTo>
                    <a:pt x="7155" y="6483"/>
                    <a:pt x="7436" y="6418"/>
                    <a:pt x="7697" y="6310"/>
                  </a:cubicBezTo>
                  <a:cubicBezTo>
                    <a:pt x="8694" y="5941"/>
                    <a:pt x="8997" y="4706"/>
                    <a:pt x="8867" y="3622"/>
                  </a:cubicBezTo>
                  <a:cubicBezTo>
                    <a:pt x="8716" y="2473"/>
                    <a:pt x="8000" y="1237"/>
                    <a:pt x="6721" y="1128"/>
                  </a:cubicBezTo>
                  <a:cubicBezTo>
                    <a:pt x="6646" y="1112"/>
                    <a:pt x="6572" y="1105"/>
                    <a:pt x="6496" y="1105"/>
                  </a:cubicBezTo>
                  <a:cubicBezTo>
                    <a:pt x="6374" y="1105"/>
                    <a:pt x="6248" y="1123"/>
                    <a:pt x="6114" y="1150"/>
                  </a:cubicBezTo>
                  <a:cubicBezTo>
                    <a:pt x="5854" y="630"/>
                    <a:pt x="5355" y="239"/>
                    <a:pt x="4791" y="109"/>
                  </a:cubicBezTo>
                  <a:cubicBezTo>
                    <a:pt x="4575" y="44"/>
                    <a:pt x="4358" y="1"/>
                    <a:pt x="4119" y="1"/>
                  </a:cubicBezTo>
                  <a:cubicBezTo>
                    <a:pt x="4104" y="1"/>
                    <a:pt x="4089" y="0"/>
                    <a:pt x="40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9"/>
            <p:cNvSpPr/>
            <p:nvPr/>
          </p:nvSpPr>
          <p:spPr>
            <a:xfrm>
              <a:off x="7372363" y="1715756"/>
              <a:ext cx="587058" cy="440563"/>
            </a:xfrm>
            <a:custGeom>
              <a:rect b="b" l="l" r="r" t="t"/>
              <a:pathLst>
                <a:path extrusionOk="0" h="5735" w="7642">
                  <a:moveTo>
                    <a:pt x="2298" y="1"/>
                  </a:moveTo>
                  <a:cubicBezTo>
                    <a:pt x="1756" y="1"/>
                    <a:pt x="3079" y="1974"/>
                    <a:pt x="3079" y="1974"/>
                  </a:cubicBezTo>
                  <a:cubicBezTo>
                    <a:pt x="3079" y="1974"/>
                    <a:pt x="2125" y="3318"/>
                    <a:pt x="2038" y="3947"/>
                  </a:cubicBezTo>
                  <a:cubicBezTo>
                    <a:pt x="2038" y="3947"/>
                    <a:pt x="0" y="4814"/>
                    <a:pt x="260" y="5573"/>
                  </a:cubicBezTo>
                  <a:cubicBezTo>
                    <a:pt x="303" y="5687"/>
                    <a:pt x="377" y="5735"/>
                    <a:pt x="474" y="5735"/>
                  </a:cubicBezTo>
                  <a:cubicBezTo>
                    <a:pt x="1018" y="5735"/>
                    <a:pt x="2255" y="4185"/>
                    <a:pt x="2255" y="4185"/>
                  </a:cubicBezTo>
                  <a:cubicBezTo>
                    <a:pt x="2255" y="4185"/>
                    <a:pt x="4699" y="5305"/>
                    <a:pt x="6083" y="5305"/>
                  </a:cubicBezTo>
                  <a:cubicBezTo>
                    <a:pt x="6389" y="5305"/>
                    <a:pt x="6643" y="5251"/>
                    <a:pt x="6808" y="5117"/>
                  </a:cubicBezTo>
                  <a:cubicBezTo>
                    <a:pt x="7641" y="4463"/>
                    <a:pt x="5697" y="1793"/>
                    <a:pt x="3882" y="1793"/>
                  </a:cubicBezTo>
                  <a:cubicBezTo>
                    <a:pt x="3713" y="1793"/>
                    <a:pt x="3546" y="1815"/>
                    <a:pt x="3382" y="1865"/>
                  </a:cubicBezTo>
                  <a:cubicBezTo>
                    <a:pt x="3382" y="1865"/>
                    <a:pt x="3447" y="1"/>
                    <a:pt x="2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9"/>
            <p:cNvSpPr/>
            <p:nvPr/>
          </p:nvSpPr>
          <p:spPr>
            <a:xfrm>
              <a:off x="7797015" y="2021649"/>
              <a:ext cx="78356" cy="43941"/>
            </a:xfrm>
            <a:custGeom>
              <a:rect b="b" l="l" r="r" t="t"/>
              <a:pathLst>
                <a:path extrusionOk="0" h="572" w="1020">
                  <a:moveTo>
                    <a:pt x="289" y="0"/>
                  </a:moveTo>
                  <a:cubicBezTo>
                    <a:pt x="133" y="0"/>
                    <a:pt x="22" y="51"/>
                    <a:pt x="22" y="51"/>
                  </a:cubicBezTo>
                  <a:cubicBezTo>
                    <a:pt x="1" y="51"/>
                    <a:pt x="1" y="73"/>
                    <a:pt x="1" y="95"/>
                  </a:cubicBezTo>
                  <a:cubicBezTo>
                    <a:pt x="1" y="116"/>
                    <a:pt x="44" y="116"/>
                    <a:pt x="66" y="116"/>
                  </a:cubicBezTo>
                  <a:cubicBezTo>
                    <a:pt x="75" y="107"/>
                    <a:pt x="163" y="66"/>
                    <a:pt x="289" y="66"/>
                  </a:cubicBezTo>
                  <a:cubicBezTo>
                    <a:pt x="470" y="66"/>
                    <a:pt x="728" y="153"/>
                    <a:pt x="933" y="550"/>
                  </a:cubicBezTo>
                  <a:cubicBezTo>
                    <a:pt x="955" y="572"/>
                    <a:pt x="955" y="572"/>
                    <a:pt x="976" y="572"/>
                  </a:cubicBezTo>
                  <a:lnTo>
                    <a:pt x="998" y="572"/>
                  </a:lnTo>
                  <a:cubicBezTo>
                    <a:pt x="1020" y="572"/>
                    <a:pt x="1020" y="528"/>
                    <a:pt x="1020" y="528"/>
                  </a:cubicBezTo>
                  <a:cubicBezTo>
                    <a:pt x="796" y="93"/>
                    <a:pt x="500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9"/>
            <p:cNvSpPr/>
            <p:nvPr/>
          </p:nvSpPr>
          <p:spPr>
            <a:xfrm>
              <a:off x="7843644" y="1982241"/>
              <a:ext cx="45093" cy="63376"/>
            </a:xfrm>
            <a:custGeom>
              <a:rect b="b" l="l" r="r" t="t"/>
              <a:pathLst>
                <a:path extrusionOk="0" h="825" w="587">
                  <a:moveTo>
                    <a:pt x="22" y="1"/>
                  </a:moveTo>
                  <a:cubicBezTo>
                    <a:pt x="1" y="1"/>
                    <a:pt x="1" y="22"/>
                    <a:pt x="1" y="44"/>
                  </a:cubicBezTo>
                  <a:cubicBezTo>
                    <a:pt x="44" y="369"/>
                    <a:pt x="261" y="651"/>
                    <a:pt x="543" y="824"/>
                  </a:cubicBezTo>
                  <a:lnTo>
                    <a:pt x="564" y="824"/>
                  </a:lnTo>
                  <a:cubicBezTo>
                    <a:pt x="564" y="803"/>
                    <a:pt x="564" y="803"/>
                    <a:pt x="564" y="803"/>
                  </a:cubicBezTo>
                  <a:cubicBezTo>
                    <a:pt x="586" y="781"/>
                    <a:pt x="564" y="759"/>
                    <a:pt x="564" y="738"/>
                  </a:cubicBezTo>
                  <a:cubicBezTo>
                    <a:pt x="304" y="586"/>
                    <a:pt x="131" y="326"/>
                    <a:pt x="66" y="44"/>
                  </a:cubicBezTo>
                  <a:cubicBezTo>
                    <a:pt x="66" y="22"/>
                    <a:pt x="44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9"/>
            <p:cNvSpPr/>
            <p:nvPr/>
          </p:nvSpPr>
          <p:spPr>
            <a:xfrm>
              <a:off x="7690468" y="2057217"/>
              <a:ext cx="55003" cy="54004"/>
            </a:xfrm>
            <a:custGeom>
              <a:rect b="b" l="l" r="r" t="t"/>
              <a:pathLst>
                <a:path extrusionOk="0" h="703" w="716">
                  <a:moveTo>
                    <a:pt x="109" y="0"/>
                  </a:moveTo>
                  <a:cubicBezTo>
                    <a:pt x="87" y="0"/>
                    <a:pt x="65" y="0"/>
                    <a:pt x="65" y="22"/>
                  </a:cubicBezTo>
                  <a:cubicBezTo>
                    <a:pt x="0" y="130"/>
                    <a:pt x="0" y="260"/>
                    <a:pt x="65" y="369"/>
                  </a:cubicBezTo>
                  <a:cubicBezTo>
                    <a:pt x="195" y="629"/>
                    <a:pt x="629" y="694"/>
                    <a:pt x="651" y="694"/>
                  </a:cubicBezTo>
                  <a:cubicBezTo>
                    <a:pt x="657" y="700"/>
                    <a:pt x="663" y="703"/>
                    <a:pt x="669" y="703"/>
                  </a:cubicBezTo>
                  <a:cubicBezTo>
                    <a:pt x="683" y="703"/>
                    <a:pt x="694" y="688"/>
                    <a:pt x="694" y="672"/>
                  </a:cubicBezTo>
                  <a:cubicBezTo>
                    <a:pt x="716" y="629"/>
                    <a:pt x="694" y="607"/>
                    <a:pt x="672" y="607"/>
                  </a:cubicBezTo>
                  <a:cubicBezTo>
                    <a:pt x="672" y="607"/>
                    <a:pt x="260" y="542"/>
                    <a:pt x="130" y="325"/>
                  </a:cubicBezTo>
                  <a:cubicBezTo>
                    <a:pt x="87" y="239"/>
                    <a:pt x="87" y="152"/>
                    <a:pt x="130" y="65"/>
                  </a:cubicBezTo>
                  <a:cubicBezTo>
                    <a:pt x="130" y="44"/>
                    <a:pt x="130" y="22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9"/>
            <p:cNvSpPr/>
            <p:nvPr/>
          </p:nvSpPr>
          <p:spPr>
            <a:xfrm>
              <a:off x="7632163" y="1939376"/>
              <a:ext cx="73363" cy="57922"/>
            </a:xfrm>
            <a:custGeom>
              <a:rect b="b" l="l" r="r" t="t"/>
              <a:pathLst>
                <a:path extrusionOk="0" h="754" w="955">
                  <a:moveTo>
                    <a:pt x="358" y="0"/>
                  </a:moveTo>
                  <a:cubicBezTo>
                    <a:pt x="347" y="0"/>
                    <a:pt x="336" y="6"/>
                    <a:pt x="326" y="17"/>
                  </a:cubicBezTo>
                  <a:cubicBezTo>
                    <a:pt x="326" y="38"/>
                    <a:pt x="326" y="60"/>
                    <a:pt x="326" y="60"/>
                  </a:cubicBezTo>
                  <a:cubicBezTo>
                    <a:pt x="564" y="255"/>
                    <a:pt x="868" y="537"/>
                    <a:pt x="846" y="645"/>
                  </a:cubicBezTo>
                  <a:cubicBezTo>
                    <a:pt x="846" y="645"/>
                    <a:pt x="846" y="667"/>
                    <a:pt x="802" y="667"/>
                  </a:cubicBezTo>
                  <a:cubicBezTo>
                    <a:pt x="774" y="677"/>
                    <a:pt x="742" y="681"/>
                    <a:pt x="709" y="681"/>
                  </a:cubicBezTo>
                  <a:cubicBezTo>
                    <a:pt x="447" y="681"/>
                    <a:pt x="87" y="407"/>
                    <a:pt x="87" y="407"/>
                  </a:cubicBezTo>
                  <a:cubicBezTo>
                    <a:pt x="76" y="396"/>
                    <a:pt x="65" y="391"/>
                    <a:pt x="54" y="391"/>
                  </a:cubicBezTo>
                  <a:cubicBezTo>
                    <a:pt x="44" y="391"/>
                    <a:pt x="33" y="396"/>
                    <a:pt x="22" y="407"/>
                  </a:cubicBezTo>
                  <a:cubicBezTo>
                    <a:pt x="0" y="407"/>
                    <a:pt x="0" y="450"/>
                    <a:pt x="22" y="450"/>
                  </a:cubicBezTo>
                  <a:cubicBezTo>
                    <a:pt x="217" y="624"/>
                    <a:pt x="456" y="710"/>
                    <a:pt x="716" y="754"/>
                  </a:cubicBezTo>
                  <a:lnTo>
                    <a:pt x="846" y="754"/>
                  </a:lnTo>
                  <a:cubicBezTo>
                    <a:pt x="889" y="754"/>
                    <a:pt x="911" y="710"/>
                    <a:pt x="933" y="667"/>
                  </a:cubicBezTo>
                  <a:cubicBezTo>
                    <a:pt x="954" y="472"/>
                    <a:pt x="477" y="82"/>
                    <a:pt x="391" y="17"/>
                  </a:cubicBezTo>
                  <a:cubicBezTo>
                    <a:pt x="380" y="6"/>
                    <a:pt x="369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9"/>
            <p:cNvSpPr/>
            <p:nvPr/>
          </p:nvSpPr>
          <p:spPr>
            <a:xfrm>
              <a:off x="7692081" y="1885680"/>
              <a:ext cx="65067" cy="56693"/>
            </a:xfrm>
            <a:custGeom>
              <a:rect b="b" l="l" r="r" t="t"/>
              <a:pathLst>
                <a:path extrusionOk="0" h="738" w="847">
                  <a:moveTo>
                    <a:pt x="261" y="0"/>
                  </a:moveTo>
                  <a:cubicBezTo>
                    <a:pt x="239" y="22"/>
                    <a:pt x="239" y="43"/>
                    <a:pt x="261" y="65"/>
                  </a:cubicBezTo>
                  <a:cubicBezTo>
                    <a:pt x="456" y="239"/>
                    <a:pt x="760" y="542"/>
                    <a:pt x="760" y="650"/>
                  </a:cubicBezTo>
                  <a:cubicBezTo>
                    <a:pt x="752" y="658"/>
                    <a:pt x="739" y="662"/>
                    <a:pt x="723" y="662"/>
                  </a:cubicBezTo>
                  <a:cubicBezTo>
                    <a:pt x="610" y="662"/>
                    <a:pt x="313" y="472"/>
                    <a:pt x="66" y="282"/>
                  </a:cubicBezTo>
                  <a:cubicBezTo>
                    <a:pt x="66" y="271"/>
                    <a:pt x="55" y="266"/>
                    <a:pt x="44" y="266"/>
                  </a:cubicBezTo>
                  <a:cubicBezTo>
                    <a:pt x="33" y="266"/>
                    <a:pt x="22" y="271"/>
                    <a:pt x="22" y="282"/>
                  </a:cubicBezTo>
                  <a:cubicBezTo>
                    <a:pt x="1" y="282"/>
                    <a:pt x="1" y="325"/>
                    <a:pt x="22" y="325"/>
                  </a:cubicBezTo>
                  <a:cubicBezTo>
                    <a:pt x="153" y="434"/>
                    <a:pt x="543" y="737"/>
                    <a:pt x="738" y="737"/>
                  </a:cubicBezTo>
                  <a:lnTo>
                    <a:pt x="803" y="737"/>
                  </a:lnTo>
                  <a:cubicBezTo>
                    <a:pt x="825" y="716"/>
                    <a:pt x="846" y="694"/>
                    <a:pt x="825" y="672"/>
                  </a:cubicBezTo>
                  <a:cubicBezTo>
                    <a:pt x="846" y="499"/>
                    <a:pt x="413" y="87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9"/>
            <p:cNvSpPr/>
            <p:nvPr/>
          </p:nvSpPr>
          <p:spPr>
            <a:xfrm>
              <a:off x="7435584" y="2036552"/>
              <a:ext cx="91723" cy="84041"/>
            </a:xfrm>
            <a:custGeom>
              <a:rect b="b" l="l" r="r" t="t"/>
              <a:pathLst>
                <a:path extrusionOk="0" h="1094" w="1194">
                  <a:moveTo>
                    <a:pt x="1147" y="0"/>
                  </a:moveTo>
                  <a:cubicBezTo>
                    <a:pt x="1141" y="0"/>
                    <a:pt x="1135" y="3"/>
                    <a:pt x="1128" y="9"/>
                  </a:cubicBezTo>
                  <a:cubicBezTo>
                    <a:pt x="933" y="117"/>
                    <a:pt x="716" y="226"/>
                    <a:pt x="543" y="378"/>
                  </a:cubicBezTo>
                  <a:cubicBezTo>
                    <a:pt x="153" y="659"/>
                    <a:pt x="1" y="876"/>
                    <a:pt x="88" y="1071"/>
                  </a:cubicBezTo>
                  <a:cubicBezTo>
                    <a:pt x="88" y="1093"/>
                    <a:pt x="109" y="1093"/>
                    <a:pt x="131" y="1093"/>
                  </a:cubicBezTo>
                  <a:lnTo>
                    <a:pt x="153" y="1093"/>
                  </a:lnTo>
                  <a:cubicBezTo>
                    <a:pt x="153" y="1071"/>
                    <a:pt x="174" y="1050"/>
                    <a:pt x="153" y="1028"/>
                  </a:cubicBezTo>
                  <a:cubicBezTo>
                    <a:pt x="23" y="746"/>
                    <a:pt x="847" y="247"/>
                    <a:pt x="1172" y="74"/>
                  </a:cubicBezTo>
                  <a:cubicBezTo>
                    <a:pt x="1193" y="74"/>
                    <a:pt x="1193" y="52"/>
                    <a:pt x="1193" y="31"/>
                  </a:cubicBezTo>
                  <a:cubicBezTo>
                    <a:pt x="1178" y="15"/>
                    <a:pt x="1163" y="0"/>
                    <a:pt x="1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9"/>
            <p:cNvSpPr/>
            <p:nvPr/>
          </p:nvSpPr>
          <p:spPr>
            <a:xfrm>
              <a:off x="7560568" y="1753628"/>
              <a:ext cx="63300" cy="105474"/>
            </a:xfrm>
            <a:custGeom>
              <a:rect b="b" l="l" r="r" t="t"/>
              <a:pathLst>
                <a:path extrusionOk="0" h="1373" w="824">
                  <a:moveTo>
                    <a:pt x="434" y="0"/>
                  </a:moveTo>
                  <a:cubicBezTo>
                    <a:pt x="428" y="0"/>
                    <a:pt x="420" y="2"/>
                    <a:pt x="412" y="6"/>
                  </a:cubicBezTo>
                  <a:cubicBezTo>
                    <a:pt x="0" y="353"/>
                    <a:pt x="715" y="1329"/>
                    <a:pt x="759" y="1372"/>
                  </a:cubicBezTo>
                  <a:lnTo>
                    <a:pt x="824" y="1372"/>
                  </a:lnTo>
                  <a:cubicBezTo>
                    <a:pt x="824" y="1351"/>
                    <a:pt x="824" y="1329"/>
                    <a:pt x="824" y="1307"/>
                  </a:cubicBezTo>
                  <a:cubicBezTo>
                    <a:pt x="802" y="1307"/>
                    <a:pt x="108" y="353"/>
                    <a:pt x="455" y="50"/>
                  </a:cubicBezTo>
                  <a:cubicBezTo>
                    <a:pt x="473" y="32"/>
                    <a:pt x="462" y="0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9"/>
            <p:cNvSpPr/>
            <p:nvPr/>
          </p:nvSpPr>
          <p:spPr>
            <a:xfrm>
              <a:off x="6968220" y="1868472"/>
              <a:ext cx="317574" cy="363589"/>
            </a:xfrm>
            <a:custGeom>
              <a:rect b="b" l="l" r="r" t="t"/>
              <a:pathLst>
                <a:path extrusionOk="0" h="4733" w="4134">
                  <a:moveTo>
                    <a:pt x="3195" y="1"/>
                  </a:moveTo>
                  <a:cubicBezTo>
                    <a:pt x="2891" y="1"/>
                    <a:pt x="2526" y="120"/>
                    <a:pt x="2117" y="484"/>
                  </a:cubicBezTo>
                  <a:cubicBezTo>
                    <a:pt x="1908" y="670"/>
                    <a:pt x="1800" y="884"/>
                    <a:pt x="1761" y="1088"/>
                  </a:cubicBezTo>
                  <a:lnTo>
                    <a:pt x="1761" y="1088"/>
                  </a:lnTo>
                  <a:cubicBezTo>
                    <a:pt x="1707" y="1078"/>
                    <a:pt x="1650" y="1073"/>
                    <a:pt x="1591" y="1073"/>
                  </a:cubicBezTo>
                  <a:cubicBezTo>
                    <a:pt x="1265" y="1073"/>
                    <a:pt x="885" y="1235"/>
                    <a:pt x="556" y="1698"/>
                  </a:cubicBezTo>
                  <a:cubicBezTo>
                    <a:pt x="0" y="2483"/>
                    <a:pt x="335" y="3192"/>
                    <a:pt x="753" y="3450"/>
                  </a:cubicBezTo>
                  <a:lnTo>
                    <a:pt x="753" y="3450"/>
                  </a:lnTo>
                  <a:cubicBezTo>
                    <a:pt x="737" y="3479"/>
                    <a:pt x="723" y="3509"/>
                    <a:pt x="708" y="3541"/>
                  </a:cubicBezTo>
                  <a:cubicBezTo>
                    <a:pt x="410" y="4154"/>
                    <a:pt x="1090" y="4732"/>
                    <a:pt x="1661" y="4732"/>
                  </a:cubicBezTo>
                  <a:cubicBezTo>
                    <a:pt x="1878" y="4732"/>
                    <a:pt x="2079" y="4649"/>
                    <a:pt x="2204" y="4452"/>
                  </a:cubicBezTo>
                  <a:lnTo>
                    <a:pt x="4134" y="441"/>
                  </a:lnTo>
                  <a:cubicBezTo>
                    <a:pt x="4134" y="441"/>
                    <a:pt x="3778" y="1"/>
                    <a:pt x="3195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9"/>
            <p:cNvSpPr/>
            <p:nvPr/>
          </p:nvSpPr>
          <p:spPr>
            <a:xfrm>
              <a:off x="6969296" y="1865553"/>
              <a:ext cx="321031" cy="369888"/>
            </a:xfrm>
            <a:custGeom>
              <a:rect b="b" l="l" r="r" t="t"/>
              <a:pathLst>
                <a:path extrusionOk="0" h="4815" w="4179">
                  <a:moveTo>
                    <a:pt x="1778" y="1173"/>
                  </a:moveTo>
                  <a:cubicBezTo>
                    <a:pt x="1887" y="1194"/>
                    <a:pt x="1995" y="1238"/>
                    <a:pt x="2103" y="1303"/>
                  </a:cubicBezTo>
                  <a:cubicBezTo>
                    <a:pt x="2277" y="1433"/>
                    <a:pt x="2364" y="1628"/>
                    <a:pt x="2277" y="1758"/>
                  </a:cubicBezTo>
                  <a:cubicBezTo>
                    <a:pt x="2234" y="1823"/>
                    <a:pt x="2168" y="1888"/>
                    <a:pt x="2082" y="1888"/>
                  </a:cubicBezTo>
                  <a:cubicBezTo>
                    <a:pt x="1952" y="1866"/>
                    <a:pt x="1865" y="1736"/>
                    <a:pt x="1800" y="1563"/>
                  </a:cubicBezTo>
                  <a:cubicBezTo>
                    <a:pt x="1778" y="1433"/>
                    <a:pt x="1757" y="1303"/>
                    <a:pt x="1778" y="1173"/>
                  </a:cubicBezTo>
                  <a:close/>
                  <a:moveTo>
                    <a:pt x="1301" y="3059"/>
                  </a:moveTo>
                  <a:cubicBezTo>
                    <a:pt x="1366" y="3059"/>
                    <a:pt x="1410" y="3081"/>
                    <a:pt x="1431" y="3124"/>
                  </a:cubicBezTo>
                  <a:cubicBezTo>
                    <a:pt x="1475" y="3211"/>
                    <a:pt x="1431" y="3319"/>
                    <a:pt x="1323" y="3449"/>
                  </a:cubicBezTo>
                  <a:cubicBezTo>
                    <a:pt x="1244" y="3517"/>
                    <a:pt x="1141" y="3550"/>
                    <a:pt x="1039" y="3550"/>
                  </a:cubicBezTo>
                  <a:cubicBezTo>
                    <a:pt x="946" y="3550"/>
                    <a:pt x="853" y="3523"/>
                    <a:pt x="781" y="3471"/>
                  </a:cubicBezTo>
                  <a:cubicBezTo>
                    <a:pt x="954" y="3167"/>
                    <a:pt x="1149" y="3059"/>
                    <a:pt x="1301" y="3059"/>
                  </a:cubicBezTo>
                  <a:close/>
                  <a:moveTo>
                    <a:pt x="3227" y="0"/>
                  </a:moveTo>
                  <a:cubicBezTo>
                    <a:pt x="2797" y="0"/>
                    <a:pt x="2391" y="192"/>
                    <a:pt x="2082" y="501"/>
                  </a:cubicBezTo>
                  <a:cubicBezTo>
                    <a:pt x="1908" y="652"/>
                    <a:pt x="1778" y="847"/>
                    <a:pt x="1713" y="1086"/>
                  </a:cubicBezTo>
                  <a:cubicBezTo>
                    <a:pt x="1662" y="1077"/>
                    <a:pt x="1609" y="1073"/>
                    <a:pt x="1556" y="1073"/>
                  </a:cubicBezTo>
                  <a:cubicBezTo>
                    <a:pt x="1209" y="1073"/>
                    <a:pt x="841" y="1263"/>
                    <a:pt x="521" y="1715"/>
                  </a:cubicBezTo>
                  <a:cubicBezTo>
                    <a:pt x="0" y="2430"/>
                    <a:pt x="217" y="3124"/>
                    <a:pt x="629" y="3449"/>
                  </a:cubicBezTo>
                  <a:lnTo>
                    <a:pt x="673" y="3492"/>
                  </a:lnTo>
                  <a:lnTo>
                    <a:pt x="651" y="3558"/>
                  </a:lnTo>
                  <a:cubicBezTo>
                    <a:pt x="434" y="4013"/>
                    <a:pt x="738" y="4468"/>
                    <a:pt x="1106" y="4663"/>
                  </a:cubicBezTo>
                  <a:cubicBezTo>
                    <a:pt x="1280" y="4750"/>
                    <a:pt x="1453" y="4793"/>
                    <a:pt x="1648" y="4815"/>
                  </a:cubicBezTo>
                  <a:cubicBezTo>
                    <a:pt x="1865" y="4815"/>
                    <a:pt x="2082" y="4685"/>
                    <a:pt x="2212" y="4490"/>
                  </a:cubicBezTo>
                  <a:cubicBezTo>
                    <a:pt x="2245" y="4473"/>
                    <a:pt x="2203" y="4432"/>
                    <a:pt x="2171" y="4432"/>
                  </a:cubicBezTo>
                  <a:cubicBezTo>
                    <a:pt x="2161" y="4432"/>
                    <a:pt x="2152" y="4436"/>
                    <a:pt x="2147" y="4446"/>
                  </a:cubicBezTo>
                  <a:cubicBezTo>
                    <a:pt x="2026" y="4640"/>
                    <a:pt x="1837" y="4726"/>
                    <a:pt x="1634" y="4726"/>
                  </a:cubicBezTo>
                  <a:cubicBezTo>
                    <a:pt x="1473" y="4726"/>
                    <a:pt x="1303" y="4672"/>
                    <a:pt x="1149" y="4576"/>
                  </a:cubicBezTo>
                  <a:cubicBezTo>
                    <a:pt x="803" y="4381"/>
                    <a:pt x="521" y="3991"/>
                    <a:pt x="716" y="3579"/>
                  </a:cubicBezTo>
                  <a:lnTo>
                    <a:pt x="738" y="3536"/>
                  </a:lnTo>
                  <a:cubicBezTo>
                    <a:pt x="824" y="3593"/>
                    <a:pt x="923" y="3621"/>
                    <a:pt x="1022" y="3621"/>
                  </a:cubicBezTo>
                  <a:cubicBezTo>
                    <a:pt x="1146" y="3621"/>
                    <a:pt x="1270" y="3577"/>
                    <a:pt x="1366" y="3492"/>
                  </a:cubicBezTo>
                  <a:cubicBezTo>
                    <a:pt x="1496" y="3384"/>
                    <a:pt x="1540" y="3232"/>
                    <a:pt x="1496" y="3102"/>
                  </a:cubicBezTo>
                  <a:cubicBezTo>
                    <a:pt x="1453" y="3015"/>
                    <a:pt x="1388" y="2972"/>
                    <a:pt x="1301" y="2972"/>
                  </a:cubicBezTo>
                  <a:cubicBezTo>
                    <a:pt x="1128" y="2972"/>
                    <a:pt x="911" y="3081"/>
                    <a:pt x="716" y="3406"/>
                  </a:cubicBezTo>
                  <a:lnTo>
                    <a:pt x="673" y="3384"/>
                  </a:lnTo>
                  <a:cubicBezTo>
                    <a:pt x="282" y="3081"/>
                    <a:pt x="87" y="2430"/>
                    <a:pt x="564" y="1758"/>
                  </a:cubicBezTo>
                  <a:cubicBezTo>
                    <a:pt x="894" y="1318"/>
                    <a:pt x="1239" y="1157"/>
                    <a:pt x="1535" y="1157"/>
                  </a:cubicBezTo>
                  <a:cubicBezTo>
                    <a:pt x="1589" y="1157"/>
                    <a:pt x="1641" y="1163"/>
                    <a:pt x="1692" y="1173"/>
                  </a:cubicBezTo>
                  <a:cubicBezTo>
                    <a:pt x="1670" y="1303"/>
                    <a:pt x="1692" y="1454"/>
                    <a:pt x="1713" y="1585"/>
                  </a:cubicBezTo>
                  <a:cubicBezTo>
                    <a:pt x="1757" y="1758"/>
                    <a:pt x="1887" y="1910"/>
                    <a:pt x="2060" y="1953"/>
                  </a:cubicBezTo>
                  <a:cubicBezTo>
                    <a:pt x="2074" y="1956"/>
                    <a:pt x="2088" y="1957"/>
                    <a:pt x="2102" y="1957"/>
                  </a:cubicBezTo>
                  <a:cubicBezTo>
                    <a:pt x="2195" y="1957"/>
                    <a:pt x="2282" y="1896"/>
                    <a:pt x="2320" y="1801"/>
                  </a:cubicBezTo>
                  <a:cubicBezTo>
                    <a:pt x="2429" y="1628"/>
                    <a:pt x="2342" y="1411"/>
                    <a:pt x="2125" y="1238"/>
                  </a:cubicBezTo>
                  <a:cubicBezTo>
                    <a:pt x="2017" y="1173"/>
                    <a:pt x="1908" y="1129"/>
                    <a:pt x="1778" y="1086"/>
                  </a:cubicBezTo>
                  <a:cubicBezTo>
                    <a:pt x="1843" y="891"/>
                    <a:pt x="1952" y="696"/>
                    <a:pt x="2125" y="544"/>
                  </a:cubicBezTo>
                  <a:cubicBezTo>
                    <a:pt x="2412" y="257"/>
                    <a:pt x="2795" y="87"/>
                    <a:pt x="3201" y="87"/>
                  </a:cubicBezTo>
                  <a:cubicBezTo>
                    <a:pt x="3226" y="87"/>
                    <a:pt x="3250" y="87"/>
                    <a:pt x="3274" y="89"/>
                  </a:cubicBezTo>
                  <a:cubicBezTo>
                    <a:pt x="3599" y="110"/>
                    <a:pt x="3881" y="262"/>
                    <a:pt x="4098" y="501"/>
                  </a:cubicBezTo>
                  <a:cubicBezTo>
                    <a:pt x="4104" y="513"/>
                    <a:pt x="4114" y="519"/>
                    <a:pt x="4125" y="519"/>
                  </a:cubicBezTo>
                  <a:cubicBezTo>
                    <a:pt x="4150" y="519"/>
                    <a:pt x="4178" y="488"/>
                    <a:pt x="4163" y="457"/>
                  </a:cubicBezTo>
                  <a:cubicBezTo>
                    <a:pt x="3925" y="197"/>
                    <a:pt x="3621" y="45"/>
                    <a:pt x="3296" y="2"/>
                  </a:cubicBezTo>
                  <a:cubicBezTo>
                    <a:pt x="3273" y="1"/>
                    <a:pt x="3250" y="0"/>
                    <a:pt x="3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9"/>
            <p:cNvSpPr/>
            <p:nvPr/>
          </p:nvSpPr>
          <p:spPr>
            <a:xfrm>
              <a:off x="7147515" y="2313638"/>
              <a:ext cx="514694" cy="146957"/>
            </a:xfrm>
            <a:custGeom>
              <a:rect b="b" l="l" r="r" t="t"/>
              <a:pathLst>
                <a:path extrusionOk="0" h="1913" w="6700">
                  <a:moveTo>
                    <a:pt x="434" y="1"/>
                  </a:moveTo>
                  <a:cubicBezTo>
                    <a:pt x="434" y="1"/>
                    <a:pt x="0" y="1389"/>
                    <a:pt x="1496" y="1432"/>
                  </a:cubicBezTo>
                  <a:cubicBezTo>
                    <a:pt x="1521" y="1433"/>
                    <a:pt x="1545" y="1433"/>
                    <a:pt x="1569" y="1433"/>
                  </a:cubicBezTo>
                  <a:cubicBezTo>
                    <a:pt x="1741" y="1433"/>
                    <a:pt x="1881" y="1410"/>
                    <a:pt x="1995" y="1372"/>
                  </a:cubicBezTo>
                  <a:lnTo>
                    <a:pt x="1995" y="1372"/>
                  </a:lnTo>
                  <a:cubicBezTo>
                    <a:pt x="2126" y="1663"/>
                    <a:pt x="2459" y="1913"/>
                    <a:pt x="3144" y="1913"/>
                  </a:cubicBezTo>
                  <a:cubicBezTo>
                    <a:pt x="3193" y="1913"/>
                    <a:pt x="3243" y="1911"/>
                    <a:pt x="3296" y="1909"/>
                  </a:cubicBezTo>
                  <a:cubicBezTo>
                    <a:pt x="4022" y="1871"/>
                    <a:pt x="4346" y="1612"/>
                    <a:pt x="4457" y="1329"/>
                  </a:cubicBezTo>
                  <a:lnTo>
                    <a:pt x="4457" y="1329"/>
                  </a:lnTo>
                  <a:cubicBezTo>
                    <a:pt x="4633" y="1392"/>
                    <a:pt x="4869" y="1432"/>
                    <a:pt x="5182" y="1432"/>
                  </a:cubicBezTo>
                  <a:cubicBezTo>
                    <a:pt x="6700" y="1432"/>
                    <a:pt x="6006" y="23"/>
                    <a:pt x="6006" y="23"/>
                  </a:cubicBezTo>
                  <a:lnTo>
                    <a:pt x="434" y="1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9"/>
            <p:cNvSpPr/>
            <p:nvPr/>
          </p:nvSpPr>
          <p:spPr>
            <a:xfrm>
              <a:off x="7169178" y="2308952"/>
              <a:ext cx="466374" cy="154715"/>
            </a:xfrm>
            <a:custGeom>
              <a:rect b="b" l="l" r="r" t="t"/>
              <a:pathLst>
                <a:path extrusionOk="0" h="2014" w="6071">
                  <a:moveTo>
                    <a:pt x="3946" y="626"/>
                  </a:moveTo>
                  <a:cubicBezTo>
                    <a:pt x="4054" y="647"/>
                    <a:pt x="4184" y="886"/>
                    <a:pt x="4184" y="1146"/>
                  </a:cubicBezTo>
                  <a:cubicBezTo>
                    <a:pt x="4184" y="1211"/>
                    <a:pt x="4163" y="1276"/>
                    <a:pt x="4163" y="1319"/>
                  </a:cubicBezTo>
                  <a:cubicBezTo>
                    <a:pt x="4011" y="1276"/>
                    <a:pt x="3903" y="1189"/>
                    <a:pt x="3838" y="1059"/>
                  </a:cubicBezTo>
                  <a:cubicBezTo>
                    <a:pt x="3773" y="951"/>
                    <a:pt x="3773" y="821"/>
                    <a:pt x="3838" y="712"/>
                  </a:cubicBezTo>
                  <a:cubicBezTo>
                    <a:pt x="3859" y="669"/>
                    <a:pt x="3881" y="647"/>
                    <a:pt x="3924" y="647"/>
                  </a:cubicBezTo>
                  <a:lnTo>
                    <a:pt x="3946" y="626"/>
                  </a:lnTo>
                  <a:close/>
                  <a:moveTo>
                    <a:pt x="1908" y="604"/>
                  </a:moveTo>
                  <a:cubicBezTo>
                    <a:pt x="1930" y="604"/>
                    <a:pt x="1973" y="626"/>
                    <a:pt x="1995" y="647"/>
                  </a:cubicBezTo>
                  <a:cubicBezTo>
                    <a:pt x="2103" y="777"/>
                    <a:pt x="2103" y="951"/>
                    <a:pt x="2038" y="1103"/>
                  </a:cubicBezTo>
                  <a:cubicBezTo>
                    <a:pt x="1973" y="1233"/>
                    <a:pt x="1865" y="1341"/>
                    <a:pt x="1735" y="1384"/>
                  </a:cubicBezTo>
                  <a:cubicBezTo>
                    <a:pt x="1713" y="1319"/>
                    <a:pt x="1691" y="1276"/>
                    <a:pt x="1691" y="1211"/>
                  </a:cubicBezTo>
                  <a:cubicBezTo>
                    <a:pt x="1626" y="908"/>
                    <a:pt x="1778" y="626"/>
                    <a:pt x="1886" y="604"/>
                  </a:cubicBezTo>
                  <a:close/>
                  <a:moveTo>
                    <a:pt x="5736" y="1"/>
                  </a:moveTo>
                  <a:cubicBezTo>
                    <a:pt x="5704" y="1"/>
                    <a:pt x="5665" y="31"/>
                    <a:pt x="5680" y="62"/>
                  </a:cubicBezTo>
                  <a:cubicBezTo>
                    <a:pt x="5702" y="62"/>
                    <a:pt x="5984" y="691"/>
                    <a:pt x="5745" y="1081"/>
                  </a:cubicBezTo>
                  <a:cubicBezTo>
                    <a:pt x="5594" y="1298"/>
                    <a:pt x="5334" y="1406"/>
                    <a:pt x="4900" y="1406"/>
                  </a:cubicBezTo>
                  <a:cubicBezTo>
                    <a:pt x="4862" y="1410"/>
                    <a:pt x="4822" y="1412"/>
                    <a:pt x="4783" y="1412"/>
                  </a:cubicBezTo>
                  <a:cubicBezTo>
                    <a:pt x="4599" y="1412"/>
                    <a:pt x="4406" y="1373"/>
                    <a:pt x="4228" y="1319"/>
                  </a:cubicBezTo>
                  <a:cubicBezTo>
                    <a:pt x="4249" y="1276"/>
                    <a:pt x="4249" y="1211"/>
                    <a:pt x="4249" y="1146"/>
                  </a:cubicBezTo>
                  <a:cubicBezTo>
                    <a:pt x="4271" y="821"/>
                    <a:pt x="4098" y="561"/>
                    <a:pt x="3946" y="539"/>
                  </a:cubicBezTo>
                  <a:cubicBezTo>
                    <a:pt x="3881" y="539"/>
                    <a:pt x="3816" y="582"/>
                    <a:pt x="3773" y="647"/>
                  </a:cubicBezTo>
                  <a:cubicBezTo>
                    <a:pt x="3686" y="777"/>
                    <a:pt x="3686" y="929"/>
                    <a:pt x="3773" y="1081"/>
                  </a:cubicBezTo>
                  <a:cubicBezTo>
                    <a:pt x="3838" y="1211"/>
                    <a:pt x="3968" y="1319"/>
                    <a:pt x="4141" y="1384"/>
                  </a:cubicBezTo>
                  <a:cubicBezTo>
                    <a:pt x="3946" y="1818"/>
                    <a:pt x="3339" y="1905"/>
                    <a:pt x="3014" y="1926"/>
                  </a:cubicBezTo>
                  <a:cubicBezTo>
                    <a:pt x="2710" y="1926"/>
                    <a:pt x="2038" y="1905"/>
                    <a:pt x="1778" y="1450"/>
                  </a:cubicBezTo>
                  <a:cubicBezTo>
                    <a:pt x="1930" y="1384"/>
                    <a:pt x="2038" y="1276"/>
                    <a:pt x="2125" y="1146"/>
                  </a:cubicBezTo>
                  <a:cubicBezTo>
                    <a:pt x="2190" y="973"/>
                    <a:pt x="2190" y="756"/>
                    <a:pt x="2081" y="604"/>
                  </a:cubicBezTo>
                  <a:cubicBezTo>
                    <a:pt x="2033" y="555"/>
                    <a:pt x="1984" y="531"/>
                    <a:pt x="1926" y="531"/>
                  </a:cubicBezTo>
                  <a:cubicBezTo>
                    <a:pt x="1907" y="531"/>
                    <a:pt x="1886" y="534"/>
                    <a:pt x="1865" y="539"/>
                  </a:cubicBezTo>
                  <a:cubicBezTo>
                    <a:pt x="1713" y="582"/>
                    <a:pt x="1561" y="886"/>
                    <a:pt x="1626" y="1233"/>
                  </a:cubicBezTo>
                  <a:cubicBezTo>
                    <a:pt x="1626" y="1298"/>
                    <a:pt x="1648" y="1341"/>
                    <a:pt x="1670" y="1406"/>
                  </a:cubicBezTo>
                  <a:cubicBezTo>
                    <a:pt x="1518" y="1450"/>
                    <a:pt x="1366" y="1471"/>
                    <a:pt x="1214" y="1471"/>
                  </a:cubicBezTo>
                  <a:cubicBezTo>
                    <a:pt x="1191" y="1473"/>
                    <a:pt x="1168" y="1473"/>
                    <a:pt x="1145" y="1473"/>
                  </a:cubicBezTo>
                  <a:cubicBezTo>
                    <a:pt x="805" y="1473"/>
                    <a:pt x="505" y="1325"/>
                    <a:pt x="282" y="1081"/>
                  </a:cubicBezTo>
                  <a:cubicBezTo>
                    <a:pt x="108" y="756"/>
                    <a:pt x="87" y="409"/>
                    <a:pt x="174" y="62"/>
                  </a:cubicBezTo>
                  <a:cubicBezTo>
                    <a:pt x="195" y="40"/>
                    <a:pt x="174" y="19"/>
                    <a:pt x="152" y="19"/>
                  </a:cubicBezTo>
                  <a:cubicBezTo>
                    <a:pt x="130" y="19"/>
                    <a:pt x="108" y="19"/>
                    <a:pt x="108" y="40"/>
                  </a:cubicBezTo>
                  <a:cubicBezTo>
                    <a:pt x="0" y="409"/>
                    <a:pt x="43" y="799"/>
                    <a:pt x="217" y="1124"/>
                  </a:cubicBezTo>
                  <a:cubicBezTo>
                    <a:pt x="440" y="1388"/>
                    <a:pt x="778" y="1538"/>
                    <a:pt x="1123" y="1538"/>
                  </a:cubicBezTo>
                  <a:cubicBezTo>
                    <a:pt x="1146" y="1538"/>
                    <a:pt x="1169" y="1538"/>
                    <a:pt x="1193" y="1536"/>
                  </a:cubicBezTo>
                  <a:cubicBezTo>
                    <a:pt x="1239" y="1542"/>
                    <a:pt x="1285" y="1545"/>
                    <a:pt x="1332" y="1545"/>
                  </a:cubicBezTo>
                  <a:cubicBezTo>
                    <a:pt x="1457" y="1545"/>
                    <a:pt x="1580" y="1525"/>
                    <a:pt x="1691" y="1493"/>
                  </a:cubicBezTo>
                  <a:cubicBezTo>
                    <a:pt x="1821" y="1731"/>
                    <a:pt x="2146" y="2013"/>
                    <a:pt x="2862" y="2013"/>
                  </a:cubicBezTo>
                  <a:lnTo>
                    <a:pt x="3014" y="2013"/>
                  </a:lnTo>
                  <a:cubicBezTo>
                    <a:pt x="3794" y="1970"/>
                    <a:pt x="4076" y="1666"/>
                    <a:pt x="4184" y="1428"/>
                  </a:cubicBezTo>
                  <a:cubicBezTo>
                    <a:pt x="4379" y="1463"/>
                    <a:pt x="4574" y="1499"/>
                    <a:pt x="4769" y="1499"/>
                  </a:cubicBezTo>
                  <a:cubicBezTo>
                    <a:pt x="4812" y="1499"/>
                    <a:pt x="4856" y="1497"/>
                    <a:pt x="4900" y="1493"/>
                  </a:cubicBezTo>
                  <a:cubicBezTo>
                    <a:pt x="5355" y="1493"/>
                    <a:pt x="5659" y="1363"/>
                    <a:pt x="5810" y="1124"/>
                  </a:cubicBezTo>
                  <a:cubicBezTo>
                    <a:pt x="6071" y="691"/>
                    <a:pt x="5767" y="62"/>
                    <a:pt x="5767" y="19"/>
                  </a:cubicBezTo>
                  <a:cubicBezTo>
                    <a:pt x="5761" y="6"/>
                    <a:pt x="5749" y="1"/>
                    <a:pt x="5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9"/>
            <p:cNvSpPr/>
            <p:nvPr/>
          </p:nvSpPr>
          <p:spPr>
            <a:xfrm>
              <a:off x="7469231" y="1850497"/>
              <a:ext cx="181295" cy="172615"/>
            </a:xfrm>
            <a:custGeom>
              <a:rect b="b" l="l" r="r" t="t"/>
              <a:pathLst>
                <a:path extrusionOk="0" h="2247" w="2360">
                  <a:moveTo>
                    <a:pt x="1455" y="1"/>
                  </a:moveTo>
                  <a:cubicBezTo>
                    <a:pt x="1072" y="1"/>
                    <a:pt x="935" y="234"/>
                    <a:pt x="928" y="451"/>
                  </a:cubicBezTo>
                  <a:lnTo>
                    <a:pt x="928" y="451"/>
                  </a:lnTo>
                  <a:cubicBezTo>
                    <a:pt x="889" y="441"/>
                    <a:pt x="846" y="436"/>
                    <a:pt x="799" y="436"/>
                  </a:cubicBezTo>
                  <a:cubicBezTo>
                    <a:pt x="775" y="433"/>
                    <a:pt x="753" y="431"/>
                    <a:pt x="730" y="431"/>
                  </a:cubicBezTo>
                  <a:cubicBezTo>
                    <a:pt x="415" y="431"/>
                    <a:pt x="228" y="770"/>
                    <a:pt x="353" y="1030"/>
                  </a:cubicBezTo>
                  <a:lnTo>
                    <a:pt x="353" y="1030"/>
                  </a:lnTo>
                  <a:cubicBezTo>
                    <a:pt x="131" y="1177"/>
                    <a:pt x="1" y="1720"/>
                    <a:pt x="300" y="2019"/>
                  </a:cubicBezTo>
                  <a:cubicBezTo>
                    <a:pt x="460" y="2183"/>
                    <a:pt x="601" y="2247"/>
                    <a:pt x="721" y="2247"/>
                  </a:cubicBezTo>
                  <a:cubicBezTo>
                    <a:pt x="984" y="2247"/>
                    <a:pt x="1145" y="1944"/>
                    <a:pt x="1173" y="1728"/>
                  </a:cubicBezTo>
                  <a:lnTo>
                    <a:pt x="1173" y="1728"/>
                  </a:lnTo>
                  <a:cubicBezTo>
                    <a:pt x="1216" y="1736"/>
                    <a:pt x="1263" y="1740"/>
                    <a:pt x="1314" y="1740"/>
                  </a:cubicBezTo>
                  <a:cubicBezTo>
                    <a:pt x="1403" y="1740"/>
                    <a:pt x="1502" y="1727"/>
                    <a:pt x="1601" y="1694"/>
                  </a:cubicBezTo>
                  <a:cubicBezTo>
                    <a:pt x="1850" y="1625"/>
                    <a:pt x="1905" y="1273"/>
                    <a:pt x="1872" y="1039"/>
                  </a:cubicBezTo>
                  <a:lnTo>
                    <a:pt x="1872" y="1039"/>
                  </a:lnTo>
                  <a:cubicBezTo>
                    <a:pt x="1883" y="1034"/>
                    <a:pt x="1893" y="1028"/>
                    <a:pt x="1904" y="1022"/>
                  </a:cubicBezTo>
                  <a:cubicBezTo>
                    <a:pt x="2360" y="740"/>
                    <a:pt x="1926" y="3"/>
                    <a:pt x="1514" y="3"/>
                  </a:cubicBezTo>
                  <a:cubicBezTo>
                    <a:pt x="1494" y="2"/>
                    <a:pt x="1474" y="1"/>
                    <a:pt x="14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9"/>
            <p:cNvSpPr/>
            <p:nvPr/>
          </p:nvSpPr>
          <p:spPr>
            <a:xfrm>
              <a:off x="7473917" y="1845196"/>
              <a:ext cx="163319" cy="180450"/>
            </a:xfrm>
            <a:custGeom>
              <a:rect b="b" l="l" r="r" t="t"/>
              <a:pathLst>
                <a:path extrusionOk="0" h="2349" w="2126">
                  <a:moveTo>
                    <a:pt x="911" y="570"/>
                  </a:moveTo>
                  <a:lnTo>
                    <a:pt x="911" y="570"/>
                  </a:lnTo>
                  <a:cubicBezTo>
                    <a:pt x="1020" y="592"/>
                    <a:pt x="1106" y="679"/>
                    <a:pt x="1128" y="809"/>
                  </a:cubicBezTo>
                  <a:cubicBezTo>
                    <a:pt x="1128" y="852"/>
                    <a:pt x="1085" y="852"/>
                    <a:pt x="1085" y="852"/>
                  </a:cubicBezTo>
                  <a:lnTo>
                    <a:pt x="1063" y="852"/>
                  </a:lnTo>
                  <a:cubicBezTo>
                    <a:pt x="976" y="787"/>
                    <a:pt x="911" y="679"/>
                    <a:pt x="911" y="570"/>
                  </a:cubicBezTo>
                  <a:close/>
                  <a:moveTo>
                    <a:pt x="1704" y="922"/>
                  </a:moveTo>
                  <a:lnTo>
                    <a:pt x="1704" y="922"/>
                  </a:lnTo>
                  <a:cubicBezTo>
                    <a:pt x="1722" y="936"/>
                    <a:pt x="1743" y="981"/>
                    <a:pt x="1778" y="1069"/>
                  </a:cubicBezTo>
                  <a:cubicBezTo>
                    <a:pt x="1757" y="1069"/>
                    <a:pt x="1735" y="1091"/>
                    <a:pt x="1713" y="1091"/>
                  </a:cubicBezTo>
                  <a:cubicBezTo>
                    <a:pt x="1670" y="1091"/>
                    <a:pt x="1648" y="1069"/>
                    <a:pt x="1648" y="1026"/>
                  </a:cubicBezTo>
                  <a:cubicBezTo>
                    <a:pt x="1628" y="985"/>
                    <a:pt x="1664" y="945"/>
                    <a:pt x="1704" y="922"/>
                  </a:cubicBezTo>
                  <a:close/>
                  <a:moveTo>
                    <a:pt x="434" y="1112"/>
                  </a:moveTo>
                  <a:cubicBezTo>
                    <a:pt x="564" y="1177"/>
                    <a:pt x="629" y="1286"/>
                    <a:pt x="629" y="1329"/>
                  </a:cubicBezTo>
                  <a:cubicBezTo>
                    <a:pt x="608" y="1329"/>
                    <a:pt x="564" y="1329"/>
                    <a:pt x="456" y="1221"/>
                  </a:cubicBezTo>
                  <a:cubicBezTo>
                    <a:pt x="413" y="1199"/>
                    <a:pt x="391" y="1156"/>
                    <a:pt x="348" y="1112"/>
                  </a:cubicBezTo>
                  <a:close/>
                  <a:moveTo>
                    <a:pt x="1041" y="1611"/>
                  </a:moveTo>
                  <a:cubicBezTo>
                    <a:pt x="1041" y="1611"/>
                    <a:pt x="1041" y="1611"/>
                    <a:pt x="1063" y="1633"/>
                  </a:cubicBezTo>
                  <a:cubicBezTo>
                    <a:pt x="1063" y="1654"/>
                    <a:pt x="1085" y="1698"/>
                    <a:pt x="1085" y="1741"/>
                  </a:cubicBezTo>
                  <a:cubicBezTo>
                    <a:pt x="998" y="1719"/>
                    <a:pt x="955" y="1676"/>
                    <a:pt x="955" y="1676"/>
                  </a:cubicBezTo>
                  <a:cubicBezTo>
                    <a:pt x="955" y="1654"/>
                    <a:pt x="955" y="1654"/>
                    <a:pt x="976" y="1633"/>
                  </a:cubicBezTo>
                  <a:cubicBezTo>
                    <a:pt x="998" y="1633"/>
                    <a:pt x="1020" y="1611"/>
                    <a:pt x="1041" y="1611"/>
                  </a:cubicBezTo>
                  <a:close/>
                  <a:moveTo>
                    <a:pt x="1385" y="92"/>
                  </a:moveTo>
                  <a:cubicBezTo>
                    <a:pt x="1400" y="92"/>
                    <a:pt x="1416" y="93"/>
                    <a:pt x="1432" y="93"/>
                  </a:cubicBezTo>
                  <a:cubicBezTo>
                    <a:pt x="1713" y="137"/>
                    <a:pt x="1909" y="332"/>
                    <a:pt x="1974" y="592"/>
                  </a:cubicBezTo>
                  <a:cubicBezTo>
                    <a:pt x="2039" y="744"/>
                    <a:pt x="1974" y="917"/>
                    <a:pt x="1843" y="1026"/>
                  </a:cubicBezTo>
                  <a:cubicBezTo>
                    <a:pt x="1806" y="893"/>
                    <a:pt x="1751" y="827"/>
                    <a:pt x="1694" y="827"/>
                  </a:cubicBezTo>
                  <a:cubicBezTo>
                    <a:pt x="1686" y="827"/>
                    <a:pt x="1678" y="828"/>
                    <a:pt x="1670" y="831"/>
                  </a:cubicBezTo>
                  <a:cubicBezTo>
                    <a:pt x="1583" y="852"/>
                    <a:pt x="1540" y="939"/>
                    <a:pt x="1562" y="1026"/>
                  </a:cubicBezTo>
                  <a:cubicBezTo>
                    <a:pt x="1562" y="1106"/>
                    <a:pt x="1609" y="1151"/>
                    <a:pt x="1687" y="1151"/>
                  </a:cubicBezTo>
                  <a:cubicBezTo>
                    <a:pt x="1714" y="1151"/>
                    <a:pt x="1745" y="1145"/>
                    <a:pt x="1778" y="1134"/>
                  </a:cubicBezTo>
                  <a:lnTo>
                    <a:pt x="1778" y="1134"/>
                  </a:lnTo>
                  <a:cubicBezTo>
                    <a:pt x="1800" y="1351"/>
                    <a:pt x="1735" y="1633"/>
                    <a:pt x="1518" y="1698"/>
                  </a:cubicBezTo>
                  <a:cubicBezTo>
                    <a:pt x="1439" y="1730"/>
                    <a:pt x="1348" y="1750"/>
                    <a:pt x="1254" y="1750"/>
                  </a:cubicBezTo>
                  <a:cubicBezTo>
                    <a:pt x="1219" y="1750"/>
                    <a:pt x="1185" y="1747"/>
                    <a:pt x="1150" y="1741"/>
                  </a:cubicBezTo>
                  <a:cubicBezTo>
                    <a:pt x="1171" y="1676"/>
                    <a:pt x="1150" y="1611"/>
                    <a:pt x="1106" y="1568"/>
                  </a:cubicBezTo>
                  <a:cubicBezTo>
                    <a:pt x="1085" y="1546"/>
                    <a:pt x="1058" y="1535"/>
                    <a:pt x="1028" y="1535"/>
                  </a:cubicBezTo>
                  <a:cubicBezTo>
                    <a:pt x="998" y="1535"/>
                    <a:pt x="965" y="1546"/>
                    <a:pt x="933" y="1568"/>
                  </a:cubicBezTo>
                  <a:cubicBezTo>
                    <a:pt x="890" y="1589"/>
                    <a:pt x="868" y="1633"/>
                    <a:pt x="868" y="1676"/>
                  </a:cubicBezTo>
                  <a:cubicBezTo>
                    <a:pt x="890" y="1741"/>
                    <a:pt x="955" y="1785"/>
                    <a:pt x="1063" y="1806"/>
                  </a:cubicBezTo>
                  <a:cubicBezTo>
                    <a:pt x="1041" y="2001"/>
                    <a:pt x="890" y="2262"/>
                    <a:pt x="651" y="2262"/>
                  </a:cubicBezTo>
                  <a:cubicBezTo>
                    <a:pt x="499" y="2262"/>
                    <a:pt x="369" y="2175"/>
                    <a:pt x="282" y="2066"/>
                  </a:cubicBezTo>
                  <a:cubicBezTo>
                    <a:pt x="152" y="1915"/>
                    <a:pt x="87" y="1719"/>
                    <a:pt x="109" y="1524"/>
                  </a:cubicBezTo>
                  <a:cubicBezTo>
                    <a:pt x="131" y="1373"/>
                    <a:pt x="196" y="1243"/>
                    <a:pt x="282" y="1156"/>
                  </a:cubicBezTo>
                  <a:cubicBezTo>
                    <a:pt x="326" y="1199"/>
                    <a:pt x="348" y="1264"/>
                    <a:pt x="413" y="1286"/>
                  </a:cubicBezTo>
                  <a:cubicBezTo>
                    <a:pt x="456" y="1351"/>
                    <a:pt x="543" y="1394"/>
                    <a:pt x="629" y="1416"/>
                  </a:cubicBezTo>
                  <a:cubicBezTo>
                    <a:pt x="673" y="1416"/>
                    <a:pt x="716" y="1373"/>
                    <a:pt x="716" y="1329"/>
                  </a:cubicBezTo>
                  <a:cubicBezTo>
                    <a:pt x="716" y="1243"/>
                    <a:pt x="629" y="1091"/>
                    <a:pt x="456" y="1047"/>
                  </a:cubicBezTo>
                  <a:cubicBezTo>
                    <a:pt x="434" y="1037"/>
                    <a:pt x="407" y="1031"/>
                    <a:pt x="380" y="1031"/>
                  </a:cubicBezTo>
                  <a:cubicBezTo>
                    <a:pt x="353" y="1031"/>
                    <a:pt x="326" y="1037"/>
                    <a:pt x="304" y="1047"/>
                  </a:cubicBezTo>
                  <a:cubicBezTo>
                    <a:pt x="261" y="939"/>
                    <a:pt x="282" y="831"/>
                    <a:pt x="348" y="722"/>
                  </a:cubicBezTo>
                  <a:cubicBezTo>
                    <a:pt x="413" y="614"/>
                    <a:pt x="564" y="527"/>
                    <a:pt x="716" y="527"/>
                  </a:cubicBezTo>
                  <a:lnTo>
                    <a:pt x="825" y="527"/>
                  </a:lnTo>
                  <a:cubicBezTo>
                    <a:pt x="803" y="679"/>
                    <a:pt x="868" y="831"/>
                    <a:pt x="998" y="917"/>
                  </a:cubicBezTo>
                  <a:lnTo>
                    <a:pt x="1063" y="917"/>
                  </a:lnTo>
                  <a:cubicBezTo>
                    <a:pt x="1128" y="917"/>
                    <a:pt x="1171" y="874"/>
                    <a:pt x="1193" y="831"/>
                  </a:cubicBezTo>
                  <a:cubicBezTo>
                    <a:pt x="1171" y="657"/>
                    <a:pt x="1063" y="505"/>
                    <a:pt x="890" y="484"/>
                  </a:cubicBezTo>
                  <a:cubicBezTo>
                    <a:pt x="890" y="358"/>
                    <a:pt x="990" y="92"/>
                    <a:pt x="1385" y="92"/>
                  </a:cubicBezTo>
                  <a:close/>
                  <a:moveTo>
                    <a:pt x="1370" y="1"/>
                  </a:moveTo>
                  <a:cubicBezTo>
                    <a:pt x="1103" y="1"/>
                    <a:pt x="883" y="187"/>
                    <a:pt x="825" y="462"/>
                  </a:cubicBezTo>
                  <a:lnTo>
                    <a:pt x="716" y="462"/>
                  </a:lnTo>
                  <a:cubicBezTo>
                    <a:pt x="543" y="462"/>
                    <a:pt x="391" y="549"/>
                    <a:pt x="282" y="679"/>
                  </a:cubicBezTo>
                  <a:cubicBezTo>
                    <a:pt x="217" y="809"/>
                    <a:pt x="196" y="939"/>
                    <a:pt x="239" y="1091"/>
                  </a:cubicBezTo>
                  <a:cubicBezTo>
                    <a:pt x="131" y="1199"/>
                    <a:pt x="44" y="1351"/>
                    <a:pt x="44" y="1503"/>
                  </a:cubicBezTo>
                  <a:cubicBezTo>
                    <a:pt x="1" y="1719"/>
                    <a:pt x="66" y="1958"/>
                    <a:pt x="217" y="2110"/>
                  </a:cubicBezTo>
                  <a:cubicBezTo>
                    <a:pt x="326" y="2262"/>
                    <a:pt x="478" y="2327"/>
                    <a:pt x="651" y="2348"/>
                  </a:cubicBezTo>
                  <a:cubicBezTo>
                    <a:pt x="933" y="2348"/>
                    <a:pt x="1106" y="2066"/>
                    <a:pt x="1150" y="1828"/>
                  </a:cubicBezTo>
                  <a:cubicBezTo>
                    <a:pt x="1301" y="1828"/>
                    <a:pt x="1432" y="1828"/>
                    <a:pt x="1562" y="1785"/>
                  </a:cubicBezTo>
                  <a:cubicBezTo>
                    <a:pt x="1822" y="1698"/>
                    <a:pt x="1887" y="1329"/>
                    <a:pt x="1865" y="1091"/>
                  </a:cubicBezTo>
                  <a:cubicBezTo>
                    <a:pt x="2039" y="1004"/>
                    <a:pt x="2125" y="766"/>
                    <a:pt x="2060" y="570"/>
                  </a:cubicBezTo>
                  <a:cubicBezTo>
                    <a:pt x="1995" y="289"/>
                    <a:pt x="1757" y="72"/>
                    <a:pt x="1453" y="7"/>
                  </a:cubicBezTo>
                  <a:cubicBezTo>
                    <a:pt x="1425" y="3"/>
                    <a:pt x="1397" y="1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9"/>
            <p:cNvSpPr/>
            <p:nvPr/>
          </p:nvSpPr>
          <p:spPr>
            <a:xfrm>
              <a:off x="7595520" y="2648415"/>
              <a:ext cx="78356" cy="56693"/>
            </a:xfrm>
            <a:custGeom>
              <a:rect b="b" l="l" r="r" t="t"/>
              <a:pathLst>
                <a:path extrusionOk="0" h="738" w="1020">
                  <a:moveTo>
                    <a:pt x="803" y="1"/>
                  </a:moveTo>
                  <a:lnTo>
                    <a:pt x="0" y="109"/>
                  </a:lnTo>
                  <a:lnTo>
                    <a:pt x="0" y="738"/>
                  </a:lnTo>
                  <a:lnTo>
                    <a:pt x="1019" y="695"/>
                  </a:lnTo>
                  <a:lnTo>
                    <a:pt x="8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9"/>
            <p:cNvSpPr/>
            <p:nvPr/>
          </p:nvSpPr>
          <p:spPr>
            <a:xfrm>
              <a:off x="7417301" y="2648415"/>
              <a:ext cx="78356" cy="56693"/>
            </a:xfrm>
            <a:custGeom>
              <a:rect b="b" l="l" r="r" t="t"/>
              <a:pathLst>
                <a:path extrusionOk="0" h="738" w="1020">
                  <a:moveTo>
                    <a:pt x="824" y="1"/>
                  </a:moveTo>
                  <a:lnTo>
                    <a:pt x="1" y="109"/>
                  </a:lnTo>
                  <a:lnTo>
                    <a:pt x="1" y="738"/>
                  </a:lnTo>
                  <a:lnTo>
                    <a:pt x="1019" y="69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9"/>
            <p:cNvSpPr/>
            <p:nvPr/>
          </p:nvSpPr>
          <p:spPr>
            <a:xfrm>
              <a:off x="7010931" y="2648415"/>
              <a:ext cx="78356" cy="56693"/>
            </a:xfrm>
            <a:custGeom>
              <a:rect b="b" l="l" r="r" t="t"/>
              <a:pathLst>
                <a:path extrusionOk="0" h="738" w="1020">
                  <a:moveTo>
                    <a:pt x="824" y="1"/>
                  </a:moveTo>
                  <a:lnTo>
                    <a:pt x="0" y="109"/>
                  </a:lnTo>
                  <a:lnTo>
                    <a:pt x="0" y="738"/>
                  </a:lnTo>
                  <a:lnTo>
                    <a:pt x="1019" y="69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49"/>
            <p:cNvSpPr/>
            <p:nvPr/>
          </p:nvSpPr>
          <p:spPr>
            <a:xfrm>
              <a:off x="6861059" y="2656789"/>
              <a:ext cx="79970" cy="48320"/>
            </a:xfrm>
            <a:custGeom>
              <a:rect b="b" l="l" r="r" t="t"/>
              <a:pathLst>
                <a:path extrusionOk="0" h="629" w="1041">
                  <a:moveTo>
                    <a:pt x="0" y="0"/>
                  </a:moveTo>
                  <a:lnTo>
                    <a:pt x="0" y="629"/>
                  </a:lnTo>
                  <a:lnTo>
                    <a:pt x="1041" y="586"/>
                  </a:lnTo>
                  <a:lnTo>
                    <a:pt x="8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36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Movie Time</a:t>
            </a:r>
            <a:endParaRPr/>
          </a:p>
        </p:txBody>
      </p:sp>
      <p:sp>
        <p:nvSpPr>
          <p:cNvPr id="1618" name="Google Shape;1618;p36"/>
          <p:cNvSpPr txBox="1"/>
          <p:nvPr/>
        </p:nvSpPr>
        <p:spPr>
          <a:xfrm>
            <a:off x="2906700" y="1163400"/>
            <a:ext cx="333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Watch the movie and answer questions to get stamps!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19" name="Google Shape;1619;p36"/>
          <p:cNvSpPr/>
          <p:nvPr/>
        </p:nvSpPr>
        <p:spPr>
          <a:xfrm>
            <a:off x="1543978" y="1779000"/>
            <a:ext cx="6206700" cy="2931000"/>
          </a:xfrm>
          <a:prstGeom prst="roundRect">
            <a:avLst>
              <a:gd fmla="val 6328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36">
            <a:hlinkClick r:id="rId3"/>
          </p:cNvPr>
          <p:cNvSpPr/>
          <p:nvPr/>
        </p:nvSpPr>
        <p:spPr>
          <a:xfrm>
            <a:off x="1393322" y="1930784"/>
            <a:ext cx="6206700" cy="2931000"/>
          </a:xfrm>
          <a:prstGeom prst="roundRect">
            <a:avLst>
              <a:gd fmla="val 6328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1" name="Google Shape;1621;p36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12013" y="1954637"/>
            <a:ext cx="5270625" cy="25797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5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7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Movie Time</a:t>
            </a:r>
            <a:endParaRPr/>
          </a:p>
        </p:txBody>
      </p:sp>
      <p:sp>
        <p:nvSpPr>
          <p:cNvPr id="1627" name="Google Shape;1627;p37"/>
          <p:cNvSpPr txBox="1"/>
          <p:nvPr/>
        </p:nvSpPr>
        <p:spPr>
          <a:xfrm>
            <a:off x="2906700" y="1163400"/>
            <a:ext cx="333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Watch the movie and answer questions to get stamps!</a:t>
            </a:r>
            <a:endParaRPr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28" name="Google Shape;1628;p37"/>
          <p:cNvSpPr/>
          <p:nvPr/>
        </p:nvSpPr>
        <p:spPr>
          <a:xfrm>
            <a:off x="1543978" y="1779000"/>
            <a:ext cx="6206700" cy="2931000"/>
          </a:xfrm>
          <a:prstGeom prst="roundRect">
            <a:avLst>
              <a:gd fmla="val 6328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9" name="Google Shape;1629;p37">
            <a:hlinkClick r:id="rId3"/>
          </p:cNvPr>
          <p:cNvSpPr/>
          <p:nvPr/>
        </p:nvSpPr>
        <p:spPr>
          <a:xfrm>
            <a:off x="1393322" y="1930784"/>
            <a:ext cx="6206700" cy="2931000"/>
          </a:xfrm>
          <a:prstGeom prst="roundRect">
            <a:avLst>
              <a:gd fmla="val 6328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0" name="Google Shape;1630;p37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12013" y="1954650"/>
            <a:ext cx="5270625" cy="257972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8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True or False</a:t>
            </a:r>
            <a:endParaRPr/>
          </a:p>
        </p:txBody>
      </p:sp>
      <p:sp>
        <p:nvSpPr>
          <p:cNvPr id="1636" name="Google Shape;1636;p38"/>
          <p:cNvSpPr txBox="1"/>
          <p:nvPr/>
        </p:nvSpPr>
        <p:spPr>
          <a:xfrm>
            <a:off x="230975" y="1607925"/>
            <a:ext cx="2767800" cy="9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Moses identified himself with the Israelites.</a:t>
            </a:r>
            <a:endParaRPr sz="21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37" name="Google Shape;1637;p38"/>
          <p:cNvSpPr txBox="1"/>
          <p:nvPr/>
        </p:nvSpPr>
        <p:spPr>
          <a:xfrm>
            <a:off x="6242100" y="1633725"/>
            <a:ext cx="2901900" cy="9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God approves of murder when a situation is unfair. </a:t>
            </a:r>
            <a:r>
              <a:rPr lang="en"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1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38" name="Google Shape;1638;p38"/>
          <p:cNvSpPr txBox="1"/>
          <p:nvPr/>
        </p:nvSpPr>
        <p:spPr>
          <a:xfrm>
            <a:off x="230975" y="2946549"/>
            <a:ext cx="27678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God had forgotten the Israelites.</a:t>
            </a:r>
            <a:endParaRPr sz="21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39" name="Google Shape;1639;p38"/>
          <p:cNvSpPr txBox="1"/>
          <p:nvPr/>
        </p:nvSpPr>
        <p:spPr>
          <a:xfrm>
            <a:off x="6186300" y="2839600"/>
            <a:ext cx="3013500" cy="9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The Pharaoh wanted to kill him for killing an Egyptian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640" name="Google Shape;1640;p38"/>
          <p:cNvGrpSpPr/>
          <p:nvPr/>
        </p:nvGrpSpPr>
        <p:grpSpPr>
          <a:xfrm>
            <a:off x="3473275" y="1609710"/>
            <a:ext cx="900281" cy="915535"/>
            <a:chOff x="451814" y="2209625"/>
            <a:chExt cx="873890" cy="888696"/>
          </a:xfrm>
        </p:grpSpPr>
        <p:sp>
          <p:nvSpPr>
            <p:cNvPr id="1641" name="Google Shape;1641;p38"/>
            <p:cNvSpPr/>
            <p:nvPr/>
          </p:nvSpPr>
          <p:spPr>
            <a:xfrm>
              <a:off x="521051" y="2209625"/>
              <a:ext cx="804653" cy="794816"/>
            </a:xfrm>
            <a:custGeom>
              <a:rect b="b" l="l" r="r" t="t"/>
              <a:pathLst>
                <a:path extrusionOk="0" h="22625" w="22905">
                  <a:moveTo>
                    <a:pt x="4726" y="1614"/>
                  </a:moveTo>
                  <a:cubicBezTo>
                    <a:pt x="2123" y="3724"/>
                    <a:pt x="333" y="10400"/>
                    <a:pt x="46" y="13586"/>
                  </a:cubicBezTo>
                  <a:cubicBezTo>
                    <a:pt x="-241" y="16772"/>
                    <a:pt x="1130" y="19227"/>
                    <a:pt x="3002" y="20730"/>
                  </a:cubicBezTo>
                  <a:cubicBezTo>
                    <a:pt x="4874" y="22233"/>
                    <a:pt x="8906" y="22512"/>
                    <a:pt x="11279" y="22602"/>
                  </a:cubicBezTo>
                  <a:cubicBezTo>
                    <a:pt x="13652" y="22692"/>
                    <a:pt x="15442" y="22298"/>
                    <a:pt x="17240" y="21272"/>
                  </a:cubicBezTo>
                  <a:cubicBezTo>
                    <a:pt x="19038" y="20246"/>
                    <a:pt x="21231" y="18489"/>
                    <a:pt x="22068" y="16444"/>
                  </a:cubicBezTo>
                  <a:cubicBezTo>
                    <a:pt x="22906" y="14399"/>
                    <a:pt x="23333" y="11591"/>
                    <a:pt x="22265" y="9004"/>
                  </a:cubicBezTo>
                  <a:cubicBezTo>
                    <a:pt x="21198" y="6417"/>
                    <a:pt x="18586" y="2156"/>
                    <a:pt x="15663" y="924"/>
                  </a:cubicBezTo>
                  <a:cubicBezTo>
                    <a:pt x="12740" y="-308"/>
                    <a:pt x="7329" y="-496"/>
                    <a:pt x="4726" y="16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</p:sp>
        <p:sp>
          <p:nvSpPr>
            <p:cNvPr id="1642" name="Google Shape;1642;p38"/>
            <p:cNvSpPr/>
            <p:nvPr/>
          </p:nvSpPr>
          <p:spPr>
            <a:xfrm>
              <a:off x="451814" y="2303505"/>
              <a:ext cx="804653" cy="794816"/>
            </a:xfrm>
            <a:custGeom>
              <a:rect b="b" l="l" r="r" t="t"/>
              <a:pathLst>
                <a:path extrusionOk="0" h="22625" w="22905">
                  <a:moveTo>
                    <a:pt x="4726" y="1614"/>
                  </a:moveTo>
                  <a:cubicBezTo>
                    <a:pt x="2123" y="3724"/>
                    <a:pt x="333" y="10400"/>
                    <a:pt x="46" y="13586"/>
                  </a:cubicBezTo>
                  <a:cubicBezTo>
                    <a:pt x="-241" y="16772"/>
                    <a:pt x="1130" y="19227"/>
                    <a:pt x="3002" y="20730"/>
                  </a:cubicBezTo>
                  <a:cubicBezTo>
                    <a:pt x="4874" y="22233"/>
                    <a:pt x="8906" y="22512"/>
                    <a:pt x="11279" y="22602"/>
                  </a:cubicBezTo>
                  <a:cubicBezTo>
                    <a:pt x="13652" y="22692"/>
                    <a:pt x="15442" y="22298"/>
                    <a:pt x="17240" y="21272"/>
                  </a:cubicBezTo>
                  <a:cubicBezTo>
                    <a:pt x="19038" y="20246"/>
                    <a:pt x="21231" y="18489"/>
                    <a:pt x="22068" y="16444"/>
                  </a:cubicBezTo>
                  <a:cubicBezTo>
                    <a:pt x="22906" y="14399"/>
                    <a:pt x="23333" y="11591"/>
                    <a:pt x="22265" y="9004"/>
                  </a:cubicBezTo>
                  <a:cubicBezTo>
                    <a:pt x="21198" y="6417"/>
                    <a:pt x="18586" y="2156"/>
                    <a:pt x="15663" y="924"/>
                  </a:cubicBezTo>
                  <a:cubicBezTo>
                    <a:pt x="12740" y="-308"/>
                    <a:pt x="7329" y="-496"/>
                    <a:pt x="4726" y="1614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643" name="Google Shape;1643;p38"/>
          <p:cNvGrpSpPr/>
          <p:nvPr/>
        </p:nvGrpSpPr>
        <p:grpSpPr>
          <a:xfrm>
            <a:off x="4680850" y="1583900"/>
            <a:ext cx="987463" cy="967127"/>
            <a:chOff x="1497832" y="2531913"/>
            <a:chExt cx="958516" cy="938776"/>
          </a:xfrm>
        </p:grpSpPr>
        <p:sp>
          <p:nvSpPr>
            <p:cNvPr id="1644" name="Google Shape;1644;p38"/>
            <p:cNvSpPr/>
            <p:nvPr/>
          </p:nvSpPr>
          <p:spPr>
            <a:xfrm>
              <a:off x="1601706" y="2531913"/>
              <a:ext cx="854643" cy="876494"/>
            </a:xfrm>
            <a:custGeom>
              <a:rect b="b" l="l" r="r" t="t"/>
              <a:pathLst>
                <a:path extrusionOk="0" h="24950" w="24328">
                  <a:moveTo>
                    <a:pt x="5180" y="1240"/>
                  </a:moveTo>
                  <a:cubicBezTo>
                    <a:pt x="2404" y="3234"/>
                    <a:pt x="131" y="9582"/>
                    <a:pt x="5" y="13004"/>
                  </a:cubicBezTo>
                  <a:cubicBezTo>
                    <a:pt x="-121" y="16426"/>
                    <a:pt x="2410" y="19782"/>
                    <a:pt x="4422" y="21772"/>
                  </a:cubicBezTo>
                  <a:cubicBezTo>
                    <a:pt x="6434" y="23762"/>
                    <a:pt x="9702" y="24856"/>
                    <a:pt x="12075" y="24946"/>
                  </a:cubicBezTo>
                  <a:cubicBezTo>
                    <a:pt x="14448" y="25036"/>
                    <a:pt x="16758" y="23557"/>
                    <a:pt x="18660" y="22314"/>
                  </a:cubicBezTo>
                  <a:cubicBezTo>
                    <a:pt x="20562" y="21071"/>
                    <a:pt x="22656" y="19974"/>
                    <a:pt x="23488" y="17486"/>
                  </a:cubicBezTo>
                  <a:cubicBezTo>
                    <a:pt x="24320" y="14998"/>
                    <a:pt x="24791" y="10128"/>
                    <a:pt x="23653" y="7387"/>
                  </a:cubicBezTo>
                  <a:cubicBezTo>
                    <a:pt x="22515" y="4647"/>
                    <a:pt x="19738" y="2068"/>
                    <a:pt x="16659" y="1043"/>
                  </a:cubicBezTo>
                  <a:cubicBezTo>
                    <a:pt x="13580" y="19"/>
                    <a:pt x="7956" y="-753"/>
                    <a:pt x="5180" y="124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</p:sp>
        <p:sp>
          <p:nvSpPr>
            <p:cNvPr id="1645" name="Google Shape;1645;p38"/>
            <p:cNvSpPr/>
            <p:nvPr/>
          </p:nvSpPr>
          <p:spPr>
            <a:xfrm>
              <a:off x="1497832" y="2594195"/>
              <a:ext cx="854643" cy="876493"/>
            </a:xfrm>
            <a:custGeom>
              <a:rect b="b" l="l" r="r" t="t"/>
              <a:pathLst>
                <a:path extrusionOk="0" h="24950" w="24328">
                  <a:moveTo>
                    <a:pt x="5180" y="1240"/>
                  </a:moveTo>
                  <a:cubicBezTo>
                    <a:pt x="2404" y="3234"/>
                    <a:pt x="131" y="9582"/>
                    <a:pt x="5" y="13004"/>
                  </a:cubicBezTo>
                  <a:cubicBezTo>
                    <a:pt x="-121" y="16426"/>
                    <a:pt x="2410" y="19782"/>
                    <a:pt x="4422" y="21772"/>
                  </a:cubicBezTo>
                  <a:cubicBezTo>
                    <a:pt x="6434" y="23762"/>
                    <a:pt x="9702" y="24856"/>
                    <a:pt x="12075" y="24946"/>
                  </a:cubicBezTo>
                  <a:cubicBezTo>
                    <a:pt x="14448" y="25036"/>
                    <a:pt x="16758" y="23557"/>
                    <a:pt x="18660" y="22314"/>
                  </a:cubicBezTo>
                  <a:cubicBezTo>
                    <a:pt x="20562" y="21071"/>
                    <a:pt x="22656" y="19974"/>
                    <a:pt x="23488" y="17486"/>
                  </a:cubicBezTo>
                  <a:cubicBezTo>
                    <a:pt x="24320" y="14998"/>
                    <a:pt x="24791" y="10128"/>
                    <a:pt x="23653" y="7387"/>
                  </a:cubicBezTo>
                  <a:cubicBezTo>
                    <a:pt x="22515" y="4647"/>
                    <a:pt x="19738" y="2068"/>
                    <a:pt x="16659" y="1043"/>
                  </a:cubicBezTo>
                  <a:cubicBezTo>
                    <a:pt x="13580" y="19"/>
                    <a:pt x="7956" y="-753"/>
                    <a:pt x="5180" y="124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646" name="Google Shape;1646;p38"/>
          <p:cNvGrpSpPr/>
          <p:nvPr/>
        </p:nvGrpSpPr>
        <p:grpSpPr>
          <a:xfrm>
            <a:off x="3461137" y="2849193"/>
            <a:ext cx="924565" cy="939005"/>
            <a:chOff x="124550" y="3420216"/>
            <a:chExt cx="897461" cy="911478"/>
          </a:xfrm>
        </p:grpSpPr>
        <p:sp>
          <p:nvSpPr>
            <p:cNvPr id="1647" name="Google Shape;1647;p38"/>
            <p:cNvSpPr/>
            <p:nvPr/>
          </p:nvSpPr>
          <p:spPr>
            <a:xfrm>
              <a:off x="204852" y="3420216"/>
              <a:ext cx="817159" cy="826504"/>
            </a:xfrm>
            <a:custGeom>
              <a:rect b="b" l="l" r="r" t="t"/>
              <a:pathLst>
                <a:path extrusionOk="0" h="23527" w="23261">
                  <a:moveTo>
                    <a:pt x="5056" y="1442"/>
                  </a:moveTo>
                  <a:cubicBezTo>
                    <a:pt x="2395" y="3046"/>
                    <a:pt x="316" y="7189"/>
                    <a:pt x="29" y="10375"/>
                  </a:cubicBezTo>
                  <a:cubicBezTo>
                    <a:pt x="-258" y="13561"/>
                    <a:pt x="1624" y="18390"/>
                    <a:pt x="3332" y="20558"/>
                  </a:cubicBezTo>
                  <a:cubicBezTo>
                    <a:pt x="5040" y="22726"/>
                    <a:pt x="8003" y="23075"/>
                    <a:pt x="10277" y="23381"/>
                  </a:cubicBezTo>
                  <a:cubicBezTo>
                    <a:pt x="12551" y="23687"/>
                    <a:pt x="14957" y="23581"/>
                    <a:pt x="16977" y="22396"/>
                  </a:cubicBezTo>
                  <a:cubicBezTo>
                    <a:pt x="18997" y="21211"/>
                    <a:pt x="21462" y="18533"/>
                    <a:pt x="22398" y="16272"/>
                  </a:cubicBezTo>
                  <a:cubicBezTo>
                    <a:pt x="23334" y="14011"/>
                    <a:pt x="23663" y="11419"/>
                    <a:pt x="22595" y="8832"/>
                  </a:cubicBezTo>
                  <a:cubicBezTo>
                    <a:pt x="21528" y="6245"/>
                    <a:pt x="18916" y="1984"/>
                    <a:pt x="15993" y="752"/>
                  </a:cubicBezTo>
                  <a:cubicBezTo>
                    <a:pt x="13070" y="-480"/>
                    <a:pt x="7717" y="-162"/>
                    <a:pt x="5056" y="14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1648" name="Google Shape;1648;p38"/>
            <p:cNvSpPr/>
            <p:nvPr/>
          </p:nvSpPr>
          <p:spPr>
            <a:xfrm>
              <a:off x="124550" y="3505191"/>
              <a:ext cx="817159" cy="826504"/>
            </a:xfrm>
            <a:custGeom>
              <a:rect b="b" l="l" r="r" t="t"/>
              <a:pathLst>
                <a:path extrusionOk="0" h="23527" w="23261">
                  <a:moveTo>
                    <a:pt x="5056" y="1442"/>
                  </a:moveTo>
                  <a:cubicBezTo>
                    <a:pt x="2395" y="3046"/>
                    <a:pt x="316" y="7189"/>
                    <a:pt x="29" y="10375"/>
                  </a:cubicBezTo>
                  <a:cubicBezTo>
                    <a:pt x="-258" y="13561"/>
                    <a:pt x="1624" y="18390"/>
                    <a:pt x="3332" y="20558"/>
                  </a:cubicBezTo>
                  <a:cubicBezTo>
                    <a:pt x="5040" y="22726"/>
                    <a:pt x="8003" y="23075"/>
                    <a:pt x="10277" y="23381"/>
                  </a:cubicBezTo>
                  <a:cubicBezTo>
                    <a:pt x="12551" y="23687"/>
                    <a:pt x="14957" y="23581"/>
                    <a:pt x="16977" y="22396"/>
                  </a:cubicBezTo>
                  <a:cubicBezTo>
                    <a:pt x="18997" y="21211"/>
                    <a:pt x="21462" y="18533"/>
                    <a:pt x="22398" y="16272"/>
                  </a:cubicBezTo>
                  <a:cubicBezTo>
                    <a:pt x="23334" y="14011"/>
                    <a:pt x="23663" y="11419"/>
                    <a:pt x="22595" y="8832"/>
                  </a:cubicBezTo>
                  <a:cubicBezTo>
                    <a:pt x="21528" y="6245"/>
                    <a:pt x="18916" y="1984"/>
                    <a:pt x="15993" y="752"/>
                  </a:cubicBezTo>
                  <a:cubicBezTo>
                    <a:pt x="13070" y="-480"/>
                    <a:pt x="7717" y="-162"/>
                    <a:pt x="5056" y="1442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649" name="Google Shape;1649;p38"/>
          <p:cNvGrpSpPr/>
          <p:nvPr/>
        </p:nvGrpSpPr>
        <p:grpSpPr>
          <a:xfrm>
            <a:off x="4694081" y="2850160"/>
            <a:ext cx="961117" cy="937089"/>
            <a:chOff x="4697006" y="3199982"/>
            <a:chExt cx="932942" cy="909618"/>
          </a:xfrm>
        </p:grpSpPr>
        <p:sp>
          <p:nvSpPr>
            <p:cNvPr id="1650" name="Google Shape;1650;p38"/>
            <p:cNvSpPr/>
            <p:nvPr/>
          </p:nvSpPr>
          <p:spPr>
            <a:xfrm>
              <a:off x="4787004" y="3199982"/>
              <a:ext cx="842944" cy="861177"/>
            </a:xfrm>
            <a:custGeom>
              <a:rect b="b" l="l" r="r" t="t"/>
              <a:pathLst>
                <a:path extrusionOk="0" h="24514" w="23995">
                  <a:moveTo>
                    <a:pt x="5197" y="3104"/>
                  </a:moveTo>
                  <a:cubicBezTo>
                    <a:pt x="2492" y="5174"/>
                    <a:pt x="134" y="9529"/>
                    <a:pt x="5" y="12568"/>
                  </a:cubicBezTo>
                  <a:cubicBezTo>
                    <a:pt x="-124" y="15607"/>
                    <a:pt x="2410" y="19346"/>
                    <a:pt x="4422" y="21336"/>
                  </a:cubicBezTo>
                  <a:cubicBezTo>
                    <a:pt x="6434" y="23326"/>
                    <a:pt x="9702" y="24420"/>
                    <a:pt x="12075" y="24510"/>
                  </a:cubicBezTo>
                  <a:cubicBezTo>
                    <a:pt x="14448" y="24600"/>
                    <a:pt x="16949" y="23212"/>
                    <a:pt x="18660" y="21878"/>
                  </a:cubicBezTo>
                  <a:cubicBezTo>
                    <a:pt x="20371" y="20544"/>
                    <a:pt x="21510" y="18992"/>
                    <a:pt x="22342" y="16504"/>
                  </a:cubicBezTo>
                  <a:cubicBezTo>
                    <a:pt x="23174" y="14016"/>
                    <a:pt x="24671" y="9677"/>
                    <a:pt x="23653" y="6951"/>
                  </a:cubicBezTo>
                  <a:cubicBezTo>
                    <a:pt x="22635" y="4225"/>
                    <a:pt x="19309" y="789"/>
                    <a:pt x="16233" y="148"/>
                  </a:cubicBezTo>
                  <a:cubicBezTo>
                    <a:pt x="13157" y="-493"/>
                    <a:pt x="7902" y="1034"/>
                    <a:pt x="5197" y="3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sp>
          <p:nvSpPr>
            <p:cNvPr id="1651" name="Google Shape;1651;p38"/>
            <p:cNvSpPr/>
            <p:nvPr/>
          </p:nvSpPr>
          <p:spPr>
            <a:xfrm>
              <a:off x="4697006" y="3248423"/>
              <a:ext cx="842944" cy="861177"/>
            </a:xfrm>
            <a:custGeom>
              <a:rect b="b" l="l" r="r" t="t"/>
              <a:pathLst>
                <a:path extrusionOk="0" h="24514" w="23995">
                  <a:moveTo>
                    <a:pt x="5197" y="3104"/>
                  </a:moveTo>
                  <a:cubicBezTo>
                    <a:pt x="2492" y="5174"/>
                    <a:pt x="134" y="9529"/>
                    <a:pt x="5" y="12568"/>
                  </a:cubicBezTo>
                  <a:cubicBezTo>
                    <a:pt x="-124" y="15607"/>
                    <a:pt x="2410" y="19346"/>
                    <a:pt x="4422" y="21336"/>
                  </a:cubicBezTo>
                  <a:cubicBezTo>
                    <a:pt x="6434" y="23326"/>
                    <a:pt x="9702" y="24420"/>
                    <a:pt x="12075" y="24510"/>
                  </a:cubicBezTo>
                  <a:cubicBezTo>
                    <a:pt x="14448" y="24600"/>
                    <a:pt x="16949" y="23212"/>
                    <a:pt x="18660" y="21878"/>
                  </a:cubicBezTo>
                  <a:cubicBezTo>
                    <a:pt x="20371" y="20544"/>
                    <a:pt x="21510" y="18992"/>
                    <a:pt x="22342" y="16504"/>
                  </a:cubicBezTo>
                  <a:cubicBezTo>
                    <a:pt x="23174" y="14016"/>
                    <a:pt x="24671" y="9677"/>
                    <a:pt x="23653" y="6951"/>
                  </a:cubicBezTo>
                  <a:cubicBezTo>
                    <a:pt x="22635" y="4225"/>
                    <a:pt x="19309" y="789"/>
                    <a:pt x="16233" y="148"/>
                  </a:cubicBezTo>
                  <a:cubicBezTo>
                    <a:pt x="13157" y="-493"/>
                    <a:pt x="7902" y="1034"/>
                    <a:pt x="5197" y="3104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652" name="Google Shape;1652;p38"/>
          <p:cNvGrpSpPr/>
          <p:nvPr/>
        </p:nvGrpSpPr>
        <p:grpSpPr>
          <a:xfrm>
            <a:off x="3727195" y="1874537"/>
            <a:ext cx="386947" cy="386007"/>
            <a:chOff x="-42796875" y="2680675"/>
            <a:chExt cx="319000" cy="318225"/>
          </a:xfrm>
        </p:grpSpPr>
        <p:sp>
          <p:nvSpPr>
            <p:cNvPr id="1653" name="Google Shape;1653;p38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8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8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8" name="Google Shape;1658;p38"/>
          <p:cNvSpPr/>
          <p:nvPr/>
        </p:nvSpPr>
        <p:spPr>
          <a:xfrm>
            <a:off x="4982023" y="1892259"/>
            <a:ext cx="385067" cy="350648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9" name="Google Shape;1659;p38"/>
          <p:cNvGrpSpPr/>
          <p:nvPr/>
        </p:nvGrpSpPr>
        <p:grpSpPr>
          <a:xfrm>
            <a:off x="3750779" y="3129166"/>
            <a:ext cx="340125" cy="379305"/>
            <a:chOff x="-40150450" y="1977325"/>
            <a:chExt cx="280400" cy="312700"/>
          </a:xfrm>
        </p:grpSpPr>
        <p:sp>
          <p:nvSpPr>
            <p:cNvPr id="1660" name="Google Shape;1660;p38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8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8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8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4" name="Google Shape;1664;p38"/>
          <p:cNvSpPr/>
          <p:nvPr/>
        </p:nvSpPr>
        <p:spPr>
          <a:xfrm>
            <a:off x="4981549" y="3126150"/>
            <a:ext cx="386007" cy="38540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65" name="Google Shape;1665;p38"/>
          <p:cNvCxnSpPr/>
          <p:nvPr/>
        </p:nvCxnSpPr>
        <p:spPr>
          <a:xfrm>
            <a:off x="2939075" y="2091525"/>
            <a:ext cx="551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666" name="Google Shape;1666;p38"/>
          <p:cNvCxnSpPr/>
          <p:nvPr/>
        </p:nvCxnSpPr>
        <p:spPr>
          <a:xfrm>
            <a:off x="2940550" y="3323200"/>
            <a:ext cx="522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667" name="Google Shape;1667;p38"/>
          <p:cNvCxnSpPr/>
          <p:nvPr/>
        </p:nvCxnSpPr>
        <p:spPr>
          <a:xfrm>
            <a:off x="5548375" y="3328075"/>
            <a:ext cx="504300" cy="9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668" name="Google Shape;1668;p38"/>
          <p:cNvCxnSpPr/>
          <p:nvPr/>
        </p:nvCxnSpPr>
        <p:spPr>
          <a:xfrm>
            <a:off x="5556650" y="2106250"/>
            <a:ext cx="4959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3" name="Google Shape;167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007262" y="-1597712"/>
            <a:ext cx="5129475" cy="8338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40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1679" name="Google Shape;1679;p40"/>
          <p:cNvSpPr txBox="1"/>
          <p:nvPr>
            <p:ph idx="1" type="body"/>
          </p:nvPr>
        </p:nvSpPr>
        <p:spPr>
          <a:xfrm>
            <a:off x="753825" y="1084825"/>
            <a:ext cx="7590300" cy="3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1.) Why did the king of Egypt put the children of Israel into bondage?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 was slothful and wanted other people to do his work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 wanted to keep them from multiplying; he feared that they could overtake the Egyptians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 hated Jacob and all of his family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 wanted to show the children of Israel that his gods were more powerful than the God of Israel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2.) Which line of Israel's family bore Moses?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Joseph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Benjamin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Judah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Levi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40"/>
          <p:cNvSpPr/>
          <p:nvPr/>
        </p:nvSpPr>
        <p:spPr>
          <a:xfrm>
            <a:off x="8420100" y="4572025"/>
            <a:ext cx="723900" cy="54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p41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1686" name="Google Shape;1686;p41"/>
          <p:cNvSpPr txBox="1"/>
          <p:nvPr>
            <p:ph idx="1" type="body"/>
          </p:nvPr>
        </p:nvSpPr>
        <p:spPr>
          <a:xfrm>
            <a:off x="753825" y="1084825"/>
            <a:ext cx="7590300" cy="3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3.) Who adopted Moses?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daughter of Pharaoh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Moses' sister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Zipporah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Shiphrah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4.) Why did Moses kill the Egyptian?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Egyptian was beating a Hebrew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Egyptian wanted to assassinate Pharaoh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Egyptian hated Moses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Egyptian was escaping Pharaoh's palace with stolen goods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7" name="Google Shape;1687;p41"/>
          <p:cNvSpPr/>
          <p:nvPr/>
        </p:nvSpPr>
        <p:spPr>
          <a:xfrm>
            <a:off x="8420100" y="4572025"/>
            <a:ext cx="723900" cy="54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42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1693" name="Google Shape;1693;p42"/>
          <p:cNvSpPr txBox="1"/>
          <p:nvPr>
            <p:ph idx="1" type="body"/>
          </p:nvPr>
        </p:nvSpPr>
        <p:spPr>
          <a:xfrm>
            <a:off x="753825" y="1084825"/>
            <a:ext cx="7590300" cy="3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5.) To where did Moses flee from being punished for killing the Egyptian?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home of his Hebrew birth mother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land of Canaan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wilderness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land of Midian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6.) Who was Moses' wife?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Puah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Shiphrah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Pharaoh's daughter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Zipporah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42"/>
          <p:cNvSpPr/>
          <p:nvPr/>
        </p:nvSpPr>
        <p:spPr>
          <a:xfrm>
            <a:off x="8420100" y="4572025"/>
            <a:ext cx="723900" cy="54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" name="Google Shape;1699;p43"/>
          <p:cNvSpPr txBox="1"/>
          <p:nvPr>
            <p:ph type="title"/>
          </p:nvPr>
        </p:nvSpPr>
        <p:spPr>
          <a:xfrm>
            <a:off x="753825" y="420100"/>
            <a:ext cx="74448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1700" name="Google Shape;1700;p43"/>
          <p:cNvSpPr txBox="1"/>
          <p:nvPr>
            <p:ph idx="1" type="body"/>
          </p:nvPr>
        </p:nvSpPr>
        <p:spPr>
          <a:xfrm>
            <a:off x="753825" y="1084825"/>
            <a:ext cx="7590300" cy="3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7.) What did God tell Moses to do before approaching the burning bush?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Wash his hands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Set aside his staff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Take off his shoes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Cover the crown of his head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8.) What was Moses' concern about his ability to lead the children of Israel?</a:t>
            </a:r>
            <a:endParaRPr b="1"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 was slow of speech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 was wicked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 was too young for such a great task</a:t>
            </a:r>
            <a:endParaRPr sz="13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4325" lvl="0" marL="914400" marR="50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AutoNum type="alphaLcParenR"/>
            </a:pPr>
            <a:r>
              <a:rPr lang="en" sz="13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He was crippled</a:t>
            </a:r>
            <a:endParaRPr/>
          </a:p>
        </p:txBody>
      </p:sp>
      <p:sp>
        <p:nvSpPr>
          <p:cNvPr id="1701" name="Google Shape;1701;p43"/>
          <p:cNvSpPr/>
          <p:nvPr/>
        </p:nvSpPr>
        <p:spPr>
          <a:xfrm>
            <a:off x="8420100" y="4572025"/>
            <a:ext cx="723900" cy="54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earning the Days of the Week by Slidesgo ">
  <a:themeElements>
    <a:clrScheme name="Simple Light">
      <a:dk1>
        <a:srgbClr val="000000"/>
      </a:dk1>
      <a:lt1>
        <a:srgbClr val="FFFFFF"/>
      </a:lt1>
      <a:dk2>
        <a:srgbClr val="BCDBF1"/>
      </a:dk2>
      <a:lt2>
        <a:srgbClr val="B4D5C9"/>
      </a:lt2>
      <a:accent1>
        <a:srgbClr val="86B98A"/>
      </a:accent1>
      <a:accent2>
        <a:srgbClr val="F6DC64"/>
      </a:accent2>
      <a:accent3>
        <a:srgbClr val="EEA74E"/>
      </a:accent3>
      <a:accent4>
        <a:srgbClr val="D9919A"/>
      </a:accent4>
      <a:accent5>
        <a:srgbClr val="D17D92"/>
      </a:accent5>
      <a:accent6>
        <a:srgbClr val="CDBBFC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